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2" r:id="rId2"/>
  </p:sldMasterIdLst>
  <p:notesMasterIdLst>
    <p:notesMasterId r:id="rId256"/>
  </p:notesMasterIdLst>
  <p:sldIdLst>
    <p:sldId id="256" r:id="rId3"/>
    <p:sldId id="257" r:id="rId4"/>
    <p:sldId id="258" r:id="rId5"/>
    <p:sldId id="259" r:id="rId6"/>
    <p:sldId id="260" r:id="rId7"/>
    <p:sldId id="261" r:id="rId8"/>
    <p:sldId id="310" r:id="rId9"/>
    <p:sldId id="311" r:id="rId10"/>
    <p:sldId id="312" r:id="rId11"/>
    <p:sldId id="313" r:id="rId12"/>
    <p:sldId id="314" r:id="rId13"/>
    <p:sldId id="315" r:id="rId14"/>
    <p:sldId id="316" r:id="rId15"/>
    <p:sldId id="317" r:id="rId16"/>
    <p:sldId id="318" r:id="rId17"/>
    <p:sldId id="319" r:id="rId18"/>
    <p:sldId id="262" r:id="rId19"/>
    <p:sldId id="263" r:id="rId20"/>
    <p:sldId id="264" r:id="rId21"/>
    <p:sldId id="265" r:id="rId22"/>
    <p:sldId id="266" r:id="rId23"/>
    <p:sldId id="267" r:id="rId24"/>
    <p:sldId id="268" r:id="rId25"/>
    <p:sldId id="269" r:id="rId26"/>
    <p:sldId id="271" r:id="rId27"/>
    <p:sldId id="272" r:id="rId28"/>
    <p:sldId id="273" r:id="rId29"/>
    <p:sldId id="274" r:id="rId30"/>
    <p:sldId id="275" r:id="rId31"/>
    <p:sldId id="276" r:id="rId32"/>
    <p:sldId id="277" r:id="rId33"/>
    <p:sldId id="278" r:id="rId34"/>
    <p:sldId id="283" r:id="rId35"/>
    <p:sldId id="284" r:id="rId36"/>
    <p:sldId id="285" r:id="rId37"/>
    <p:sldId id="286" r:id="rId38"/>
    <p:sldId id="287" r:id="rId39"/>
    <p:sldId id="288" r:id="rId40"/>
    <p:sldId id="289" r:id="rId41"/>
    <p:sldId id="290" r:id="rId42"/>
    <p:sldId id="293" r:id="rId43"/>
    <p:sldId id="294" r:id="rId44"/>
    <p:sldId id="295"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60" r:id="rId86"/>
    <p:sldId id="361" r:id="rId87"/>
    <p:sldId id="362" r:id="rId88"/>
    <p:sldId id="363" r:id="rId89"/>
    <p:sldId id="364" r:id="rId90"/>
    <p:sldId id="365" r:id="rId91"/>
    <p:sldId id="366" r:id="rId92"/>
    <p:sldId id="367" r:id="rId93"/>
    <p:sldId id="368" r:id="rId94"/>
    <p:sldId id="369" r:id="rId95"/>
    <p:sldId id="370" r:id="rId96"/>
    <p:sldId id="371"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5" r:id="rId121"/>
    <p:sldId id="396" r:id="rId122"/>
    <p:sldId id="397" r:id="rId123"/>
    <p:sldId id="398" r:id="rId124"/>
    <p:sldId id="399" r:id="rId125"/>
    <p:sldId id="400" r:id="rId126"/>
    <p:sldId id="401" r:id="rId127"/>
    <p:sldId id="402" r:id="rId128"/>
    <p:sldId id="403" r:id="rId129"/>
    <p:sldId id="404" r:id="rId130"/>
    <p:sldId id="405" r:id="rId131"/>
    <p:sldId id="406" r:id="rId132"/>
    <p:sldId id="407" r:id="rId133"/>
    <p:sldId id="408" r:id="rId134"/>
    <p:sldId id="409" r:id="rId135"/>
    <p:sldId id="410" r:id="rId136"/>
    <p:sldId id="411" r:id="rId137"/>
    <p:sldId id="412" r:id="rId138"/>
    <p:sldId id="413" r:id="rId139"/>
    <p:sldId id="414" r:id="rId140"/>
    <p:sldId id="415" r:id="rId141"/>
    <p:sldId id="416" r:id="rId142"/>
    <p:sldId id="417" r:id="rId143"/>
    <p:sldId id="418" r:id="rId144"/>
    <p:sldId id="419" r:id="rId145"/>
    <p:sldId id="420" r:id="rId146"/>
    <p:sldId id="421" r:id="rId147"/>
    <p:sldId id="422" r:id="rId148"/>
    <p:sldId id="423" r:id="rId149"/>
    <p:sldId id="424" r:id="rId150"/>
    <p:sldId id="425" r:id="rId151"/>
    <p:sldId id="426" r:id="rId152"/>
    <p:sldId id="427" r:id="rId153"/>
    <p:sldId id="428" r:id="rId154"/>
    <p:sldId id="429" r:id="rId155"/>
    <p:sldId id="430" r:id="rId156"/>
    <p:sldId id="431" r:id="rId157"/>
    <p:sldId id="432" r:id="rId158"/>
    <p:sldId id="433" r:id="rId159"/>
    <p:sldId id="434" r:id="rId160"/>
    <p:sldId id="435" r:id="rId161"/>
    <p:sldId id="436" r:id="rId162"/>
    <p:sldId id="437" r:id="rId163"/>
    <p:sldId id="438" r:id="rId164"/>
    <p:sldId id="439" r:id="rId165"/>
    <p:sldId id="440" r:id="rId166"/>
    <p:sldId id="441" r:id="rId167"/>
    <p:sldId id="442" r:id="rId168"/>
    <p:sldId id="443" r:id="rId169"/>
    <p:sldId id="444" r:id="rId170"/>
    <p:sldId id="445" r:id="rId171"/>
    <p:sldId id="446" r:id="rId172"/>
    <p:sldId id="447" r:id="rId173"/>
    <p:sldId id="448" r:id="rId174"/>
    <p:sldId id="449" r:id="rId175"/>
    <p:sldId id="450" r:id="rId176"/>
    <p:sldId id="451" r:id="rId177"/>
    <p:sldId id="452" r:id="rId178"/>
    <p:sldId id="453" r:id="rId179"/>
    <p:sldId id="454" r:id="rId180"/>
    <p:sldId id="455" r:id="rId181"/>
    <p:sldId id="456" r:id="rId182"/>
    <p:sldId id="457" r:id="rId183"/>
    <p:sldId id="458" r:id="rId184"/>
    <p:sldId id="459" r:id="rId185"/>
    <p:sldId id="460" r:id="rId186"/>
    <p:sldId id="461" r:id="rId187"/>
    <p:sldId id="462" r:id="rId188"/>
    <p:sldId id="463" r:id="rId189"/>
    <p:sldId id="464" r:id="rId190"/>
    <p:sldId id="465" r:id="rId191"/>
    <p:sldId id="466" r:id="rId192"/>
    <p:sldId id="467" r:id="rId193"/>
    <p:sldId id="468" r:id="rId194"/>
    <p:sldId id="469" r:id="rId195"/>
    <p:sldId id="470" r:id="rId196"/>
    <p:sldId id="471" r:id="rId197"/>
    <p:sldId id="472" r:id="rId198"/>
    <p:sldId id="473" r:id="rId199"/>
    <p:sldId id="474" r:id="rId200"/>
    <p:sldId id="475" r:id="rId201"/>
    <p:sldId id="476" r:id="rId202"/>
    <p:sldId id="477" r:id="rId203"/>
    <p:sldId id="478" r:id="rId204"/>
    <p:sldId id="479" r:id="rId205"/>
    <p:sldId id="480" r:id="rId206"/>
    <p:sldId id="481" r:id="rId207"/>
    <p:sldId id="482" r:id="rId208"/>
    <p:sldId id="483" r:id="rId209"/>
    <p:sldId id="484" r:id="rId210"/>
    <p:sldId id="485" r:id="rId211"/>
    <p:sldId id="486" r:id="rId212"/>
    <p:sldId id="487" r:id="rId213"/>
    <p:sldId id="488" r:id="rId214"/>
    <p:sldId id="489" r:id="rId215"/>
    <p:sldId id="490" r:id="rId216"/>
    <p:sldId id="491" r:id="rId217"/>
    <p:sldId id="492" r:id="rId218"/>
    <p:sldId id="493" r:id="rId219"/>
    <p:sldId id="494" r:id="rId220"/>
    <p:sldId id="495" r:id="rId221"/>
    <p:sldId id="496" r:id="rId222"/>
    <p:sldId id="497" r:id="rId223"/>
    <p:sldId id="498" r:id="rId224"/>
    <p:sldId id="499" r:id="rId225"/>
    <p:sldId id="500" r:id="rId226"/>
    <p:sldId id="501" r:id="rId227"/>
    <p:sldId id="502" r:id="rId228"/>
    <p:sldId id="503" r:id="rId229"/>
    <p:sldId id="504" r:id="rId230"/>
    <p:sldId id="505" r:id="rId231"/>
    <p:sldId id="506" r:id="rId232"/>
    <p:sldId id="507" r:id="rId233"/>
    <p:sldId id="508" r:id="rId234"/>
    <p:sldId id="509" r:id="rId235"/>
    <p:sldId id="510" r:id="rId236"/>
    <p:sldId id="511" r:id="rId237"/>
    <p:sldId id="512" r:id="rId238"/>
    <p:sldId id="513" r:id="rId239"/>
    <p:sldId id="514" r:id="rId240"/>
    <p:sldId id="515" r:id="rId241"/>
    <p:sldId id="516" r:id="rId242"/>
    <p:sldId id="517" r:id="rId243"/>
    <p:sldId id="518" r:id="rId244"/>
    <p:sldId id="519" r:id="rId245"/>
    <p:sldId id="520" r:id="rId246"/>
    <p:sldId id="521" r:id="rId247"/>
    <p:sldId id="522" r:id="rId248"/>
    <p:sldId id="523" r:id="rId249"/>
    <p:sldId id="524" r:id="rId250"/>
    <p:sldId id="525" r:id="rId251"/>
    <p:sldId id="526" r:id="rId252"/>
    <p:sldId id="527" r:id="rId253"/>
    <p:sldId id="528" r:id="rId254"/>
    <p:sldId id="529" r:id="rId255"/>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70" d="100"/>
          <a:sy n="70" d="100"/>
        </p:scale>
        <p:origin x="424"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theme" Target="theme/theme1.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tableStyles" Target="tableStyles.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notesMaster" Target="notesMasters/notesMaster1.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B7AB69-8E04-43A6-884C-47E92FF206DD}" type="doc">
      <dgm:prSet loTypeId="urn:microsoft.com/office/officeart/2005/8/layout/cycle1" loCatId="cycle" qsTypeId="urn:microsoft.com/office/officeart/2005/8/quickstyle/simple1" qsCatId="simple" csTypeId="urn:microsoft.com/office/officeart/2005/8/colors/accent1_2" csCatId="accent1"/>
      <dgm:spPr/>
    </dgm:pt>
    <dgm:pt modelId="{A2644B47-5D4F-4568-8B2C-A384BB17DBF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JANGAN LUPO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BACO LAGI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DI RUMAH</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2B4038D3-2C5D-4EE7-9780-B1B1BB647AC8}" type="parTrans" cxnId="{A36EF4F2-96D0-413E-BA35-8502311EEC4F}">
      <dgm:prSet/>
      <dgm:spPr/>
    </dgm:pt>
    <dgm:pt modelId="{A64656D8-1B01-4CE6-8926-CFB5FC08C322}" type="sibTrans" cxnId="{A36EF4F2-96D0-413E-BA35-8502311EEC4F}">
      <dgm:prSet/>
      <dgm:spPr/>
    </dgm:pt>
    <dgm:pt modelId="{EA28E6BB-2DDF-4732-9185-E394065E5E5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MOKASIH ATAS</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PERHATIANNYO</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1A5F0314-6B34-4532-B93F-7E38BD77262C}" type="parTrans" cxnId="{8C80505C-294A-4E92-A323-1E6463BDAB64}">
      <dgm:prSet/>
      <dgm:spPr/>
    </dgm:pt>
    <dgm:pt modelId="{DB2D362B-3624-4EC5-B727-BBDDDC7BEAD4}" type="sibTrans" cxnId="{8C80505C-294A-4E92-A323-1E6463BDAB64}">
      <dgm:prSet/>
      <dgm:spPr/>
    </dgm:pt>
    <dgm:pt modelId="{D5F19005-A797-497C-99A8-14BE78C1E36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ABIS OIIII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Insya Allah ketemu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Lagi minggu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DEPAN </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33F24BDB-67A7-4D16-9476-8438645D5FA0}" type="parTrans" cxnId="{95B07A5F-4C74-4D8D-B0D2-9954B6ED988E}">
      <dgm:prSet/>
      <dgm:spPr/>
    </dgm:pt>
    <dgm:pt modelId="{A3569975-BA20-4868-94BD-8BFE46C04B69}" type="sibTrans" cxnId="{95B07A5F-4C74-4D8D-B0D2-9954B6ED988E}">
      <dgm:prSet/>
      <dgm:spPr/>
    </dgm:pt>
    <dgm:pt modelId="{CAEB419D-FE0D-4FA3-9EE0-CEBE265EF6DA}" type="pres">
      <dgm:prSet presAssocID="{12B7AB69-8E04-43A6-884C-47E92FF206DD}" presName="cycle" presStyleCnt="0">
        <dgm:presLayoutVars>
          <dgm:dir/>
          <dgm:resizeHandles val="exact"/>
        </dgm:presLayoutVars>
      </dgm:prSet>
      <dgm:spPr/>
    </dgm:pt>
    <dgm:pt modelId="{763B8F29-AA91-47E0-864A-17719D8F472E}" type="pres">
      <dgm:prSet presAssocID="{A2644B47-5D4F-4568-8B2C-A384BB17DBFF}" presName="dummy" presStyleCnt="0"/>
      <dgm:spPr/>
    </dgm:pt>
    <dgm:pt modelId="{0EA4462B-5AB1-4295-A5D8-D69F70CB34D0}" type="pres">
      <dgm:prSet presAssocID="{A2644B47-5D4F-4568-8B2C-A384BB17DBFF}" presName="node" presStyleLbl="revTx" presStyleIdx="0" presStyleCnt="3">
        <dgm:presLayoutVars>
          <dgm:bulletEnabled val="1"/>
        </dgm:presLayoutVars>
      </dgm:prSet>
      <dgm:spPr/>
      <dgm:t>
        <a:bodyPr/>
        <a:lstStyle/>
        <a:p>
          <a:endParaRPr lang="en-US"/>
        </a:p>
      </dgm:t>
    </dgm:pt>
    <dgm:pt modelId="{2A97B112-D397-4C01-99A9-6049151D6950}" type="pres">
      <dgm:prSet presAssocID="{A64656D8-1B01-4CE6-8926-CFB5FC08C322}" presName="sibTrans" presStyleLbl="node1" presStyleIdx="0" presStyleCnt="3"/>
      <dgm:spPr/>
    </dgm:pt>
    <dgm:pt modelId="{36E2273F-E009-49C1-AD2D-EEF7FFE71176}" type="pres">
      <dgm:prSet presAssocID="{EA28E6BB-2DDF-4732-9185-E394065E5E52}" presName="dummy" presStyleCnt="0"/>
      <dgm:spPr/>
    </dgm:pt>
    <dgm:pt modelId="{983435C2-16EE-493B-8A42-F9B1C9C53DF3}" type="pres">
      <dgm:prSet presAssocID="{EA28E6BB-2DDF-4732-9185-E394065E5E52}" presName="node" presStyleLbl="revTx" presStyleIdx="1" presStyleCnt="3">
        <dgm:presLayoutVars>
          <dgm:bulletEnabled val="1"/>
        </dgm:presLayoutVars>
      </dgm:prSet>
      <dgm:spPr/>
      <dgm:t>
        <a:bodyPr/>
        <a:lstStyle/>
        <a:p>
          <a:endParaRPr lang="en-US"/>
        </a:p>
      </dgm:t>
    </dgm:pt>
    <dgm:pt modelId="{E4E5D86C-BC5D-4F61-A5EA-F0C25278CC25}" type="pres">
      <dgm:prSet presAssocID="{DB2D362B-3624-4EC5-B727-BBDDDC7BEAD4}" presName="sibTrans" presStyleLbl="node1" presStyleIdx="1" presStyleCnt="3"/>
      <dgm:spPr/>
    </dgm:pt>
    <dgm:pt modelId="{EA0F21E3-FCAF-4002-B7B9-8D0F0D42C4CD}" type="pres">
      <dgm:prSet presAssocID="{D5F19005-A797-497C-99A8-14BE78C1E369}" presName="dummy" presStyleCnt="0"/>
      <dgm:spPr/>
    </dgm:pt>
    <dgm:pt modelId="{F193BAA7-8837-43B9-99C1-EA0E4512893B}" type="pres">
      <dgm:prSet presAssocID="{D5F19005-A797-497C-99A8-14BE78C1E369}" presName="node" presStyleLbl="revTx" presStyleIdx="2" presStyleCnt="3">
        <dgm:presLayoutVars>
          <dgm:bulletEnabled val="1"/>
        </dgm:presLayoutVars>
      </dgm:prSet>
      <dgm:spPr/>
      <dgm:t>
        <a:bodyPr/>
        <a:lstStyle/>
        <a:p>
          <a:endParaRPr lang="en-US"/>
        </a:p>
      </dgm:t>
    </dgm:pt>
    <dgm:pt modelId="{55694E74-AB13-4E98-8DAA-A81ACE4E3A76}" type="pres">
      <dgm:prSet presAssocID="{A3569975-BA20-4868-94BD-8BFE46C04B69}" presName="sibTrans" presStyleLbl="node1" presStyleIdx="2" presStyleCnt="3"/>
      <dgm:spPr/>
    </dgm:pt>
  </dgm:ptLst>
  <dgm:cxnLst>
    <dgm:cxn modelId="{7EE38AFB-957E-4E02-943C-74D17165DCFD}" type="presOf" srcId="{A3569975-BA20-4868-94BD-8BFE46C04B69}" destId="{55694E74-AB13-4E98-8DAA-A81ACE4E3A76}" srcOrd="0" destOrd="0" presId="urn:microsoft.com/office/officeart/2005/8/layout/cycle1"/>
    <dgm:cxn modelId="{A36EF4F2-96D0-413E-BA35-8502311EEC4F}" srcId="{12B7AB69-8E04-43A6-884C-47E92FF206DD}" destId="{A2644B47-5D4F-4568-8B2C-A384BB17DBFF}" srcOrd="0" destOrd="0" parTransId="{2B4038D3-2C5D-4EE7-9780-B1B1BB647AC8}" sibTransId="{A64656D8-1B01-4CE6-8926-CFB5FC08C322}"/>
    <dgm:cxn modelId="{95B07A5F-4C74-4D8D-B0D2-9954B6ED988E}" srcId="{12B7AB69-8E04-43A6-884C-47E92FF206DD}" destId="{D5F19005-A797-497C-99A8-14BE78C1E369}" srcOrd="2" destOrd="0" parTransId="{33F24BDB-67A7-4D16-9476-8438645D5FA0}" sibTransId="{A3569975-BA20-4868-94BD-8BFE46C04B69}"/>
    <dgm:cxn modelId="{8C80505C-294A-4E92-A323-1E6463BDAB64}" srcId="{12B7AB69-8E04-43A6-884C-47E92FF206DD}" destId="{EA28E6BB-2DDF-4732-9185-E394065E5E52}" srcOrd="1" destOrd="0" parTransId="{1A5F0314-6B34-4532-B93F-7E38BD77262C}" sibTransId="{DB2D362B-3624-4EC5-B727-BBDDDC7BEAD4}"/>
    <dgm:cxn modelId="{0123BAFD-6867-4927-9E44-FAE049C264EB}" type="presOf" srcId="{A2644B47-5D4F-4568-8B2C-A384BB17DBFF}" destId="{0EA4462B-5AB1-4295-A5D8-D69F70CB34D0}" srcOrd="0" destOrd="0" presId="urn:microsoft.com/office/officeart/2005/8/layout/cycle1"/>
    <dgm:cxn modelId="{2E3B7176-5E6B-42BF-8174-DF2865C8ACA8}" type="presOf" srcId="{EA28E6BB-2DDF-4732-9185-E394065E5E52}" destId="{983435C2-16EE-493B-8A42-F9B1C9C53DF3}" srcOrd="0" destOrd="0" presId="urn:microsoft.com/office/officeart/2005/8/layout/cycle1"/>
    <dgm:cxn modelId="{82727D23-7D76-4BA4-8309-06CD1764F5A8}" type="presOf" srcId="{12B7AB69-8E04-43A6-884C-47E92FF206DD}" destId="{CAEB419D-FE0D-4FA3-9EE0-CEBE265EF6DA}" srcOrd="0" destOrd="0" presId="urn:microsoft.com/office/officeart/2005/8/layout/cycle1"/>
    <dgm:cxn modelId="{9360114B-6B03-4ECC-98D4-5AE05663148F}" type="presOf" srcId="{DB2D362B-3624-4EC5-B727-BBDDDC7BEAD4}" destId="{E4E5D86C-BC5D-4F61-A5EA-F0C25278CC25}" srcOrd="0" destOrd="0" presId="urn:microsoft.com/office/officeart/2005/8/layout/cycle1"/>
    <dgm:cxn modelId="{CB393721-2AE6-4FF8-9BEC-4E26BA64B6C5}" type="presOf" srcId="{D5F19005-A797-497C-99A8-14BE78C1E369}" destId="{F193BAA7-8837-43B9-99C1-EA0E4512893B}" srcOrd="0" destOrd="0" presId="urn:microsoft.com/office/officeart/2005/8/layout/cycle1"/>
    <dgm:cxn modelId="{E5645A8F-208D-43F6-8F5B-6B8D6A4731AD}" type="presOf" srcId="{A64656D8-1B01-4CE6-8926-CFB5FC08C322}" destId="{2A97B112-D397-4C01-99A9-6049151D6950}" srcOrd="0" destOrd="0" presId="urn:microsoft.com/office/officeart/2005/8/layout/cycle1"/>
    <dgm:cxn modelId="{E5FF6BE8-2009-4F00-94C6-2D05DC453219}" type="presParOf" srcId="{CAEB419D-FE0D-4FA3-9EE0-CEBE265EF6DA}" destId="{763B8F29-AA91-47E0-864A-17719D8F472E}" srcOrd="0" destOrd="0" presId="urn:microsoft.com/office/officeart/2005/8/layout/cycle1"/>
    <dgm:cxn modelId="{F83D1C78-216D-45DF-B8F2-8B620AEBC2E9}" type="presParOf" srcId="{CAEB419D-FE0D-4FA3-9EE0-CEBE265EF6DA}" destId="{0EA4462B-5AB1-4295-A5D8-D69F70CB34D0}" srcOrd="1" destOrd="0" presId="urn:microsoft.com/office/officeart/2005/8/layout/cycle1"/>
    <dgm:cxn modelId="{D9BE6EF1-8AEC-4864-A53A-B191EA464704}" type="presParOf" srcId="{CAEB419D-FE0D-4FA3-9EE0-CEBE265EF6DA}" destId="{2A97B112-D397-4C01-99A9-6049151D6950}" srcOrd="2" destOrd="0" presId="urn:microsoft.com/office/officeart/2005/8/layout/cycle1"/>
    <dgm:cxn modelId="{F7596E78-86FE-47B0-9F45-280466FB160F}" type="presParOf" srcId="{CAEB419D-FE0D-4FA3-9EE0-CEBE265EF6DA}" destId="{36E2273F-E009-49C1-AD2D-EEF7FFE71176}" srcOrd="3" destOrd="0" presId="urn:microsoft.com/office/officeart/2005/8/layout/cycle1"/>
    <dgm:cxn modelId="{88426B87-1DCF-4B03-B401-9E0854AD160C}" type="presParOf" srcId="{CAEB419D-FE0D-4FA3-9EE0-CEBE265EF6DA}" destId="{983435C2-16EE-493B-8A42-F9B1C9C53DF3}" srcOrd="4" destOrd="0" presId="urn:microsoft.com/office/officeart/2005/8/layout/cycle1"/>
    <dgm:cxn modelId="{DA6CBEC6-98E1-42E6-9F68-A4A88EBCED0A}" type="presParOf" srcId="{CAEB419D-FE0D-4FA3-9EE0-CEBE265EF6DA}" destId="{E4E5D86C-BC5D-4F61-A5EA-F0C25278CC25}" srcOrd="5" destOrd="0" presId="urn:microsoft.com/office/officeart/2005/8/layout/cycle1"/>
    <dgm:cxn modelId="{F0403BCA-5F31-4D69-BFEA-11F5433DA3C1}" type="presParOf" srcId="{CAEB419D-FE0D-4FA3-9EE0-CEBE265EF6DA}" destId="{EA0F21E3-FCAF-4002-B7B9-8D0F0D42C4CD}" srcOrd="6" destOrd="0" presId="urn:microsoft.com/office/officeart/2005/8/layout/cycle1"/>
    <dgm:cxn modelId="{4807D8FD-EA0A-4F90-938C-78BC238F47EE}" type="presParOf" srcId="{CAEB419D-FE0D-4FA3-9EE0-CEBE265EF6DA}" destId="{F193BAA7-8837-43B9-99C1-EA0E4512893B}" srcOrd="7" destOrd="0" presId="urn:microsoft.com/office/officeart/2005/8/layout/cycle1"/>
    <dgm:cxn modelId="{E7881CD5-F771-4F3E-837C-E8CF6FB0EB31}" type="presParOf" srcId="{CAEB419D-FE0D-4FA3-9EE0-CEBE265EF6DA}" destId="{55694E74-AB13-4E98-8DAA-A81ACE4E3A76}"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3BA2D-D239-40FA-80B8-C7A3E0485E17}" type="doc">
      <dgm:prSet loTypeId="urn:microsoft.com/office/officeart/2005/8/layout/cycle1" loCatId="cycle" qsTypeId="urn:microsoft.com/office/officeart/2005/8/quickstyle/simple1" qsCatId="simple" csTypeId="urn:microsoft.com/office/officeart/2005/8/colors/accent1_2" csCatId="accent1"/>
      <dgm:spPr/>
    </dgm:pt>
    <dgm:pt modelId="{EEE8D820-7116-4ED9-87A4-F422FB7DDBA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JANGAN LUPO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BACO LAGI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DI RUMAH</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957DDA1E-4689-4342-885A-7A086C20A3B9}" type="parTrans" cxnId="{CAB8A155-B643-4CFC-874E-B8639F53D0C9}">
      <dgm:prSet/>
      <dgm:spPr/>
    </dgm:pt>
    <dgm:pt modelId="{9CF18997-038F-42F5-8784-70D6F2D5749D}" type="sibTrans" cxnId="{CAB8A155-B643-4CFC-874E-B8639F53D0C9}">
      <dgm:prSet/>
      <dgm:spPr/>
    </dgm:pt>
    <dgm:pt modelId="{DC577151-BED8-4618-84D7-23876338ED8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id-ID" b="0" i="0" u="none" strike="noStrike" cap="none" normalizeH="0" baseline="0" smtClean="0">
              <a:ln>
                <a:noFill/>
              </a:ln>
              <a:solidFill>
                <a:schemeClr val="tx1"/>
              </a:solidFill>
              <a:effectLst/>
              <a:latin typeface="Tahoma" panose="020B0604030504040204" pitchFamily="34" charset="0"/>
            </a:rPr>
            <a:t>BUATLAH PROGRAMNYO</a:t>
          </a:r>
        </a:p>
      </dgm:t>
    </dgm:pt>
    <dgm:pt modelId="{670C4CE8-0A0C-4340-8659-F84AF843B8C2}" type="parTrans" cxnId="{B1FE980E-49E2-473F-A01B-F6B1B5BDD52B}">
      <dgm:prSet/>
      <dgm:spPr/>
    </dgm:pt>
    <dgm:pt modelId="{52CEFE1D-7362-40A6-9502-63040B8D859B}" type="sibTrans" cxnId="{B1FE980E-49E2-473F-A01B-F6B1B5BDD52B}">
      <dgm:prSet/>
      <dgm:spPr/>
    </dgm:pt>
    <dgm:pt modelId="{5F7E82E8-48C4-4513-9403-83C4CE9428F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ABIS OIIII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Insya Allah ketemu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Lagi minggu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DEPAN </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9896D2C8-00C6-4FA3-A4B8-204B9A3DBE9A}" type="parTrans" cxnId="{28DFDCEA-7659-44DE-90F5-686590E9E6C5}">
      <dgm:prSet/>
      <dgm:spPr/>
    </dgm:pt>
    <dgm:pt modelId="{71DA88D1-2968-45C2-BB63-287D2FEC3509}" type="sibTrans" cxnId="{28DFDCEA-7659-44DE-90F5-686590E9E6C5}">
      <dgm:prSet/>
      <dgm:spPr/>
    </dgm:pt>
    <dgm:pt modelId="{8A8BB565-66DE-4F06-BD40-EADBF1D3FF3D}" type="pres">
      <dgm:prSet presAssocID="{C7A3BA2D-D239-40FA-80B8-C7A3E0485E17}" presName="cycle" presStyleCnt="0">
        <dgm:presLayoutVars>
          <dgm:dir/>
          <dgm:resizeHandles val="exact"/>
        </dgm:presLayoutVars>
      </dgm:prSet>
      <dgm:spPr/>
    </dgm:pt>
    <dgm:pt modelId="{4C09F648-0A1F-4450-8C7D-94E4F84D2FC0}" type="pres">
      <dgm:prSet presAssocID="{EEE8D820-7116-4ED9-87A4-F422FB7DDBA3}" presName="dummy" presStyleCnt="0"/>
      <dgm:spPr/>
    </dgm:pt>
    <dgm:pt modelId="{BD1AE82F-2FEB-4020-8875-946A807EDC6E}" type="pres">
      <dgm:prSet presAssocID="{EEE8D820-7116-4ED9-87A4-F422FB7DDBA3}" presName="node" presStyleLbl="revTx" presStyleIdx="0" presStyleCnt="3">
        <dgm:presLayoutVars>
          <dgm:bulletEnabled val="1"/>
        </dgm:presLayoutVars>
      </dgm:prSet>
      <dgm:spPr/>
      <dgm:t>
        <a:bodyPr/>
        <a:lstStyle/>
        <a:p>
          <a:endParaRPr lang="en-US"/>
        </a:p>
      </dgm:t>
    </dgm:pt>
    <dgm:pt modelId="{099613E6-4514-44E3-979E-1FC0F37CA6C2}" type="pres">
      <dgm:prSet presAssocID="{9CF18997-038F-42F5-8784-70D6F2D5749D}" presName="sibTrans" presStyleLbl="node1" presStyleIdx="0" presStyleCnt="3"/>
      <dgm:spPr/>
    </dgm:pt>
    <dgm:pt modelId="{6B24253E-1BCC-40EF-B3A0-6246701EBE9F}" type="pres">
      <dgm:prSet presAssocID="{DC577151-BED8-4618-84D7-23876338ED84}" presName="dummy" presStyleCnt="0"/>
      <dgm:spPr/>
    </dgm:pt>
    <dgm:pt modelId="{A7D93260-6506-459C-8C7F-994300B7F757}" type="pres">
      <dgm:prSet presAssocID="{DC577151-BED8-4618-84D7-23876338ED84}" presName="node" presStyleLbl="revTx" presStyleIdx="1" presStyleCnt="3">
        <dgm:presLayoutVars>
          <dgm:bulletEnabled val="1"/>
        </dgm:presLayoutVars>
      </dgm:prSet>
      <dgm:spPr/>
      <dgm:t>
        <a:bodyPr/>
        <a:lstStyle/>
        <a:p>
          <a:endParaRPr lang="en-US"/>
        </a:p>
      </dgm:t>
    </dgm:pt>
    <dgm:pt modelId="{A117886D-4E56-4A2E-8C85-959A5DE6AD33}" type="pres">
      <dgm:prSet presAssocID="{52CEFE1D-7362-40A6-9502-63040B8D859B}" presName="sibTrans" presStyleLbl="node1" presStyleIdx="1" presStyleCnt="3"/>
      <dgm:spPr/>
    </dgm:pt>
    <dgm:pt modelId="{F31F2164-2190-4FE1-AD20-C42A99C7C99C}" type="pres">
      <dgm:prSet presAssocID="{5F7E82E8-48C4-4513-9403-83C4CE9428F0}" presName="dummy" presStyleCnt="0"/>
      <dgm:spPr/>
    </dgm:pt>
    <dgm:pt modelId="{1CEC5FFC-DECC-45E0-AB79-C960B3D9F7E0}" type="pres">
      <dgm:prSet presAssocID="{5F7E82E8-48C4-4513-9403-83C4CE9428F0}" presName="node" presStyleLbl="revTx" presStyleIdx="2" presStyleCnt="3">
        <dgm:presLayoutVars>
          <dgm:bulletEnabled val="1"/>
        </dgm:presLayoutVars>
      </dgm:prSet>
      <dgm:spPr/>
      <dgm:t>
        <a:bodyPr/>
        <a:lstStyle/>
        <a:p>
          <a:endParaRPr lang="en-US"/>
        </a:p>
      </dgm:t>
    </dgm:pt>
    <dgm:pt modelId="{EF4714DE-7788-4C7E-92EA-C0B2119F493A}" type="pres">
      <dgm:prSet presAssocID="{71DA88D1-2968-45C2-BB63-287D2FEC3509}" presName="sibTrans" presStyleLbl="node1" presStyleIdx="2" presStyleCnt="3"/>
      <dgm:spPr/>
    </dgm:pt>
  </dgm:ptLst>
  <dgm:cxnLst>
    <dgm:cxn modelId="{D97DA884-9578-416E-B8DC-4B61F5FB16E8}" type="presOf" srcId="{5F7E82E8-48C4-4513-9403-83C4CE9428F0}" destId="{1CEC5FFC-DECC-45E0-AB79-C960B3D9F7E0}" srcOrd="0" destOrd="0" presId="urn:microsoft.com/office/officeart/2005/8/layout/cycle1"/>
    <dgm:cxn modelId="{456596B5-F066-49FB-8866-73481E7D684E}" type="presOf" srcId="{52CEFE1D-7362-40A6-9502-63040B8D859B}" destId="{A117886D-4E56-4A2E-8C85-959A5DE6AD33}" srcOrd="0" destOrd="0" presId="urn:microsoft.com/office/officeart/2005/8/layout/cycle1"/>
    <dgm:cxn modelId="{CAB8A155-B643-4CFC-874E-B8639F53D0C9}" srcId="{C7A3BA2D-D239-40FA-80B8-C7A3E0485E17}" destId="{EEE8D820-7116-4ED9-87A4-F422FB7DDBA3}" srcOrd="0" destOrd="0" parTransId="{957DDA1E-4689-4342-885A-7A086C20A3B9}" sibTransId="{9CF18997-038F-42F5-8784-70D6F2D5749D}"/>
    <dgm:cxn modelId="{56BB2AAA-41E6-426D-9B3D-3443B37D7EC0}" type="presOf" srcId="{71DA88D1-2968-45C2-BB63-287D2FEC3509}" destId="{EF4714DE-7788-4C7E-92EA-C0B2119F493A}" srcOrd="0" destOrd="0" presId="urn:microsoft.com/office/officeart/2005/8/layout/cycle1"/>
    <dgm:cxn modelId="{B1FE980E-49E2-473F-A01B-F6B1B5BDD52B}" srcId="{C7A3BA2D-D239-40FA-80B8-C7A3E0485E17}" destId="{DC577151-BED8-4618-84D7-23876338ED84}" srcOrd="1" destOrd="0" parTransId="{670C4CE8-0A0C-4340-8659-F84AF843B8C2}" sibTransId="{52CEFE1D-7362-40A6-9502-63040B8D859B}"/>
    <dgm:cxn modelId="{1B42237E-134C-473C-8705-96D40FB12B0B}" type="presOf" srcId="{9CF18997-038F-42F5-8784-70D6F2D5749D}" destId="{099613E6-4514-44E3-979E-1FC0F37CA6C2}" srcOrd="0" destOrd="0" presId="urn:microsoft.com/office/officeart/2005/8/layout/cycle1"/>
    <dgm:cxn modelId="{022647AE-1B02-4522-9529-2ECE24C6D18A}" type="presOf" srcId="{EEE8D820-7116-4ED9-87A4-F422FB7DDBA3}" destId="{BD1AE82F-2FEB-4020-8875-946A807EDC6E}" srcOrd="0" destOrd="0" presId="urn:microsoft.com/office/officeart/2005/8/layout/cycle1"/>
    <dgm:cxn modelId="{CA26CE0A-B729-4004-BA8E-5FBD36D05009}" type="presOf" srcId="{C7A3BA2D-D239-40FA-80B8-C7A3E0485E17}" destId="{8A8BB565-66DE-4F06-BD40-EADBF1D3FF3D}" srcOrd="0" destOrd="0" presId="urn:microsoft.com/office/officeart/2005/8/layout/cycle1"/>
    <dgm:cxn modelId="{23850EA1-839C-43E3-985C-7A8FAF3AE17E}" type="presOf" srcId="{DC577151-BED8-4618-84D7-23876338ED84}" destId="{A7D93260-6506-459C-8C7F-994300B7F757}" srcOrd="0" destOrd="0" presId="urn:microsoft.com/office/officeart/2005/8/layout/cycle1"/>
    <dgm:cxn modelId="{28DFDCEA-7659-44DE-90F5-686590E9E6C5}" srcId="{C7A3BA2D-D239-40FA-80B8-C7A3E0485E17}" destId="{5F7E82E8-48C4-4513-9403-83C4CE9428F0}" srcOrd="2" destOrd="0" parTransId="{9896D2C8-00C6-4FA3-A4B8-204B9A3DBE9A}" sibTransId="{71DA88D1-2968-45C2-BB63-287D2FEC3509}"/>
    <dgm:cxn modelId="{25E3BAC2-72B7-4986-A96B-9D7D4A66C07C}" type="presParOf" srcId="{8A8BB565-66DE-4F06-BD40-EADBF1D3FF3D}" destId="{4C09F648-0A1F-4450-8C7D-94E4F84D2FC0}" srcOrd="0" destOrd="0" presId="urn:microsoft.com/office/officeart/2005/8/layout/cycle1"/>
    <dgm:cxn modelId="{65252E7F-AD60-4F21-964D-6B71768D355C}" type="presParOf" srcId="{8A8BB565-66DE-4F06-BD40-EADBF1D3FF3D}" destId="{BD1AE82F-2FEB-4020-8875-946A807EDC6E}" srcOrd="1" destOrd="0" presId="urn:microsoft.com/office/officeart/2005/8/layout/cycle1"/>
    <dgm:cxn modelId="{C2D31C80-FF6F-44E2-B2DE-17B2F9E6243E}" type="presParOf" srcId="{8A8BB565-66DE-4F06-BD40-EADBF1D3FF3D}" destId="{099613E6-4514-44E3-979E-1FC0F37CA6C2}" srcOrd="2" destOrd="0" presId="urn:microsoft.com/office/officeart/2005/8/layout/cycle1"/>
    <dgm:cxn modelId="{C9992D27-13FB-4FB4-B26C-BFDE0A84F5DD}" type="presParOf" srcId="{8A8BB565-66DE-4F06-BD40-EADBF1D3FF3D}" destId="{6B24253E-1BCC-40EF-B3A0-6246701EBE9F}" srcOrd="3" destOrd="0" presId="urn:microsoft.com/office/officeart/2005/8/layout/cycle1"/>
    <dgm:cxn modelId="{3374C51B-8D80-4B3F-AD2F-832674CF6322}" type="presParOf" srcId="{8A8BB565-66DE-4F06-BD40-EADBF1D3FF3D}" destId="{A7D93260-6506-459C-8C7F-994300B7F757}" srcOrd="4" destOrd="0" presId="urn:microsoft.com/office/officeart/2005/8/layout/cycle1"/>
    <dgm:cxn modelId="{BA57E5F8-A9D5-4788-BA5A-3674D27D830B}" type="presParOf" srcId="{8A8BB565-66DE-4F06-BD40-EADBF1D3FF3D}" destId="{A117886D-4E56-4A2E-8C85-959A5DE6AD33}" srcOrd="5" destOrd="0" presId="urn:microsoft.com/office/officeart/2005/8/layout/cycle1"/>
    <dgm:cxn modelId="{0B967725-3C82-404E-AB92-E564A2A2A3EC}" type="presParOf" srcId="{8A8BB565-66DE-4F06-BD40-EADBF1D3FF3D}" destId="{F31F2164-2190-4FE1-AD20-C42A99C7C99C}" srcOrd="6" destOrd="0" presId="urn:microsoft.com/office/officeart/2005/8/layout/cycle1"/>
    <dgm:cxn modelId="{F880F70B-DE17-4923-9D9F-CDBB5CCEC51D}" type="presParOf" srcId="{8A8BB565-66DE-4F06-BD40-EADBF1D3FF3D}" destId="{1CEC5FFC-DECC-45E0-AB79-C960B3D9F7E0}" srcOrd="7" destOrd="0" presId="urn:microsoft.com/office/officeart/2005/8/layout/cycle1"/>
    <dgm:cxn modelId="{30C6DE2B-6CAA-4DEB-B7E6-8015D6EB52C3}" type="presParOf" srcId="{8A8BB565-66DE-4F06-BD40-EADBF1D3FF3D}" destId="{EF4714DE-7788-4C7E-92EA-C0B2119F493A}"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B7AB69-8E04-43A6-884C-47E92FF206DD}" type="doc">
      <dgm:prSet loTypeId="urn:microsoft.com/office/officeart/2005/8/layout/cycle1" loCatId="cycle" qsTypeId="urn:microsoft.com/office/officeart/2005/8/quickstyle/simple1" qsCatId="simple" csTypeId="urn:microsoft.com/office/officeart/2005/8/colors/accent1_2" csCatId="accent1"/>
      <dgm:spPr/>
    </dgm:pt>
    <dgm:pt modelId="{A2644B47-5D4F-4568-8B2C-A384BB17DBF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JANGAN LUPO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BACO LAGI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DI RUMAH</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2B4038D3-2C5D-4EE7-9780-B1B1BB647AC8}" type="parTrans" cxnId="{A36EF4F2-96D0-413E-BA35-8502311EEC4F}">
      <dgm:prSet/>
      <dgm:spPr/>
    </dgm:pt>
    <dgm:pt modelId="{A64656D8-1B01-4CE6-8926-CFB5FC08C322}" type="sibTrans" cxnId="{A36EF4F2-96D0-413E-BA35-8502311EEC4F}">
      <dgm:prSet/>
      <dgm:spPr/>
    </dgm:pt>
    <dgm:pt modelId="{EA28E6BB-2DDF-4732-9185-E394065E5E5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MOKASIH ATAS</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PERHATIANNYO</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1A5F0314-6B34-4532-B93F-7E38BD77262C}" type="parTrans" cxnId="{8C80505C-294A-4E92-A323-1E6463BDAB64}">
      <dgm:prSet/>
      <dgm:spPr/>
    </dgm:pt>
    <dgm:pt modelId="{DB2D362B-3624-4EC5-B727-BBDDDC7BEAD4}" type="sibTrans" cxnId="{8C80505C-294A-4E92-A323-1E6463BDAB64}">
      <dgm:prSet/>
      <dgm:spPr/>
    </dgm:pt>
    <dgm:pt modelId="{D5F19005-A797-497C-99A8-14BE78C1E36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ABIS OIIII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Insya Allah ketemu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Lagi minggu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DEPAN </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33F24BDB-67A7-4D16-9476-8438645D5FA0}" type="parTrans" cxnId="{95B07A5F-4C74-4D8D-B0D2-9954B6ED988E}">
      <dgm:prSet/>
      <dgm:spPr/>
    </dgm:pt>
    <dgm:pt modelId="{A3569975-BA20-4868-94BD-8BFE46C04B69}" type="sibTrans" cxnId="{95B07A5F-4C74-4D8D-B0D2-9954B6ED988E}">
      <dgm:prSet/>
      <dgm:spPr/>
    </dgm:pt>
    <dgm:pt modelId="{CAEB419D-FE0D-4FA3-9EE0-CEBE265EF6DA}" type="pres">
      <dgm:prSet presAssocID="{12B7AB69-8E04-43A6-884C-47E92FF206DD}" presName="cycle" presStyleCnt="0">
        <dgm:presLayoutVars>
          <dgm:dir/>
          <dgm:resizeHandles val="exact"/>
        </dgm:presLayoutVars>
      </dgm:prSet>
      <dgm:spPr/>
    </dgm:pt>
    <dgm:pt modelId="{763B8F29-AA91-47E0-864A-17719D8F472E}" type="pres">
      <dgm:prSet presAssocID="{A2644B47-5D4F-4568-8B2C-A384BB17DBFF}" presName="dummy" presStyleCnt="0"/>
      <dgm:spPr/>
    </dgm:pt>
    <dgm:pt modelId="{0EA4462B-5AB1-4295-A5D8-D69F70CB34D0}" type="pres">
      <dgm:prSet presAssocID="{A2644B47-5D4F-4568-8B2C-A384BB17DBFF}" presName="node" presStyleLbl="revTx" presStyleIdx="0" presStyleCnt="3">
        <dgm:presLayoutVars>
          <dgm:bulletEnabled val="1"/>
        </dgm:presLayoutVars>
      </dgm:prSet>
      <dgm:spPr/>
      <dgm:t>
        <a:bodyPr/>
        <a:lstStyle/>
        <a:p>
          <a:endParaRPr lang="en-US"/>
        </a:p>
      </dgm:t>
    </dgm:pt>
    <dgm:pt modelId="{2A97B112-D397-4C01-99A9-6049151D6950}" type="pres">
      <dgm:prSet presAssocID="{A64656D8-1B01-4CE6-8926-CFB5FC08C322}" presName="sibTrans" presStyleLbl="node1" presStyleIdx="0" presStyleCnt="3"/>
      <dgm:spPr/>
    </dgm:pt>
    <dgm:pt modelId="{36E2273F-E009-49C1-AD2D-EEF7FFE71176}" type="pres">
      <dgm:prSet presAssocID="{EA28E6BB-2DDF-4732-9185-E394065E5E52}" presName="dummy" presStyleCnt="0"/>
      <dgm:spPr/>
    </dgm:pt>
    <dgm:pt modelId="{983435C2-16EE-493B-8A42-F9B1C9C53DF3}" type="pres">
      <dgm:prSet presAssocID="{EA28E6BB-2DDF-4732-9185-E394065E5E52}" presName="node" presStyleLbl="revTx" presStyleIdx="1" presStyleCnt="3">
        <dgm:presLayoutVars>
          <dgm:bulletEnabled val="1"/>
        </dgm:presLayoutVars>
      </dgm:prSet>
      <dgm:spPr/>
      <dgm:t>
        <a:bodyPr/>
        <a:lstStyle/>
        <a:p>
          <a:endParaRPr lang="en-US"/>
        </a:p>
      </dgm:t>
    </dgm:pt>
    <dgm:pt modelId="{E4E5D86C-BC5D-4F61-A5EA-F0C25278CC25}" type="pres">
      <dgm:prSet presAssocID="{DB2D362B-3624-4EC5-B727-BBDDDC7BEAD4}" presName="sibTrans" presStyleLbl="node1" presStyleIdx="1" presStyleCnt="3"/>
      <dgm:spPr/>
    </dgm:pt>
    <dgm:pt modelId="{EA0F21E3-FCAF-4002-B7B9-8D0F0D42C4CD}" type="pres">
      <dgm:prSet presAssocID="{D5F19005-A797-497C-99A8-14BE78C1E369}" presName="dummy" presStyleCnt="0"/>
      <dgm:spPr/>
    </dgm:pt>
    <dgm:pt modelId="{F193BAA7-8837-43B9-99C1-EA0E4512893B}" type="pres">
      <dgm:prSet presAssocID="{D5F19005-A797-497C-99A8-14BE78C1E369}" presName="node" presStyleLbl="revTx" presStyleIdx="2" presStyleCnt="3">
        <dgm:presLayoutVars>
          <dgm:bulletEnabled val="1"/>
        </dgm:presLayoutVars>
      </dgm:prSet>
      <dgm:spPr/>
      <dgm:t>
        <a:bodyPr/>
        <a:lstStyle/>
        <a:p>
          <a:endParaRPr lang="en-US"/>
        </a:p>
      </dgm:t>
    </dgm:pt>
    <dgm:pt modelId="{55694E74-AB13-4E98-8DAA-A81ACE4E3A76}" type="pres">
      <dgm:prSet presAssocID="{A3569975-BA20-4868-94BD-8BFE46C04B69}" presName="sibTrans" presStyleLbl="node1" presStyleIdx="2" presStyleCnt="3"/>
      <dgm:spPr/>
    </dgm:pt>
  </dgm:ptLst>
  <dgm:cxnLst>
    <dgm:cxn modelId="{34435B73-0920-4486-A7AF-ECA6E741FEAE}" type="presOf" srcId="{A64656D8-1B01-4CE6-8926-CFB5FC08C322}" destId="{2A97B112-D397-4C01-99A9-6049151D6950}" srcOrd="0" destOrd="0" presId="urn:microsoft.com/office/officeart/2005/8/layout/cycle1"/>
    <dgm:cxn modelId="{A36EF4F2-96D0-413E-BA35-8502311EEC4F}" srcId="{12B7AB69-8E04-43A6-884C-47E92FF206DD}" destId="{A2644B47-5D4F-4568-8B2C-A384BB17DBFF}" srcOrd="0" destOrd="0" parTransId="{2B4038D3-2C5D-4EE7-9780-B1B1BB647AC8}" sibTransId="{A64656D8-1B01-4CE6-8926-CFB5FC08C322}"/>
    <dgm:cxn modelId="{95B07A5F-4C74-4D8D-B0D2-9954B6ED988E}" srcId="{12B7AB69-8E04-43A6-884C-47E92FF206DD}" destId="{D5F19005-A797-497C-99A8-14BE78C1E369}" srcOrd="2" destOrd="0" parTransId="{33F24BDB-67A7-4D16-9476-8438645D5FA0}" sibTransId="{A3569975-BA20-4868-94BD-8BFE46C04B69}"/>
    <dgm:cxn modelId="{8C80505C-294A-4E92-A323-1E6463BDAB64}" srcId="{12B7AB69-8E04-43A6-884C-47E92FF206DD}" destId="{EA28E6BB-2DDF-4732-9185-E394065E5E52}" srcOrd="1" destOrd="0" parTransId="{1A5F0314-6B34-4532-B93F-7E38BD77262C}" sibTransId="{DB2D362B-3624-4EC5-B727-BBDDDC7BEAD4}"/>
    <dgm:cxn modelId="{6C66109E-8328-43C8-924B-CC88642C6D38}" type="presOf" srcId="{EA28E6BB-2DDF-4732-9185-E394065E5E52}" destId="{983435C2-16EE-493B-8A42-F9B1C9C53DF3}" srcOrd="0" destOrd="0" presId="urn:microsoft.com/office/officeart/2005/8/layout/cycle1"/>
    <dgm:cxn modelId="{7F02B0AB-E677-4D5F-8E0B-B27A2E5E08E0}" type="presOf" srcId="{A3569975-BA20-4868-94BD-8BFE46C04B69}" destId="{55694E74-AB13-4E98-8DAA-A81ACE4E3A76}" srcOrd="0" destOrd="0" presId="urn:microsoft.com/office/officeart/2005/8/layout/cycle1"/>
    <dgm:cxn modelId="{322ED9C1-3210-44F9-A229-F99A830AAEAD}" type="presOf" srcId="{12B7AB69-8E04-43A6-884C-47E92FF206DD}" destId="{CAEB419D-FE0D-4FA3-9EE0-CEBE265EF6DA}" srcOrd="0" destOrd="0" presId="urn:microsoft.com/office/officeart/2005/8/layout/cycle1"/>
    <dgm:cxn modelId="{C2FE0257-DC09-4A7E-AA8D-0165FE352D19}" type="presOf" srcId="{DB2D362B-3624-4EC5-B727-BBDDDC7BEAD4}" destId="{E4E5D86C-BC5D-4F61-A5EA-F0C25278CC25}" srcOrd="0" destOrd="0" presId="urn:microsoft.com/office/officeart/2005/8/layout/cycle1"/>
    <dgm:cxn modelId="{D7C23D67-36A1-4307-8CDE-6ED31393E24D}" type="presOf" srcId="{D5F19005-A797-497C-99A8-14BE78C1E369}" destId="{F193BAA7-8837-43B9-99C1-EA0E4512893B}" srcOrd="0" destOrd="0" presId="urn:microsoft.com/office/officeart/2005/8/layout/cycle1"/>
    <dgm:cxn modelId="{52A3C5E1-EB1D-486E-BC57-8A509574EEF8}" type="presOf" srcId="{A2644B47-5D4F-4568-8B2C-A384BB17DBFF}" destId="{0EA4462B-5AB1-4295-A5D8-D69F70CB34D0}" srcOrd="0" destOrd="0" presId="urn:microsoft.com/office/officeart/2005/8/layout/cycle1"/>
    <dgm:cxn modelId="{C0FECAA6-ECCE-4C5A-8AF8-73D5CA398D14}" type="presParOf" srcId="{CAEB419D-FE0D-4FA3-9EE0-CEBE265EF6DA}" destId="{763B8F29-AA91-47E0-864A-17719D8F472E}" srcOrd="0" destOrd="0" presId="urn:microsoft.com/office/officeart/2005/8/layout/cycle1"/>
    <dgm:cxn modelId="{2A97DFC3-9C29-42B4-A76D-4DEB63A3C8F9}" type="presParOf" srcId="{CAEB419D-FE0D-4FA3-9EE0-CEBE265EF6DA}" destId="{0EA4462B-5AB1-4295-A5D8-D69F70CB34D0}" srcOrd="1" destOrd="0" presId="urn:microsoft.com/office/officeart/2005/8/layout/cycle1"/>
    <dgm:cxn modelId="{0BD2ED47-A9E7-44FD-B0AA-009A99009DA5}" type="presParOf" srcId="{CAEB419D-FE0D-4FA3-9EE0-CEBE265EF6DA}" destId="{2A97B112-D397-4C01-99A9-6049151D6950}" srcOrd="2" destOrd="0" presId="urn:microsoft.com/office/officeart/2005/8/layout/cycle1"/>
    <dgm:cxn modelId="{F2FCE2A7-F9BD-4DB2-BCEE-7EB5FDF98240}" type="presParOf" srcId="{CAEB419D-FE0D-4FA3-9EE0-CEBE265EF6DA}" destId="{36E2273F-E009-49C1-AD2D-EEF7FFE71176}" srcOrd="3" destOrd="0" presId="urn:microsoft.com/office/officeart/2005/8/layout/cycle1"/>
    <dgm:cxn modelId="{62F9C3C7-64AA-44EA-9591-5E0C344C8931}" type="presParOf" srcId="{CAEB419D-FE0D-4FA3-9EE0-CEBE265EF6DA}" destId="{983435C2-16EE-493B-8A42-F9B1C9C53DF3}" srcOrd="4" destOrd="0" presId="urn:microsoft.com/office/officeart/2005/8/layout/cycle1"/>
    <dgm:cxn modelId="{79761CE6-4243-40B3-9C29-77118A456021}" type="presParOf" srcId="{CAEB419D-FE0D-4FA3-9EE0-CEBE265EF6DA}" destId="{E4E5D86C-BC5D-4F61-A5EA-F0C25278CC25}" srcOrd="5" destOrd="0" presId="urn:microsoft.com/office/officeart/2005/8/layout/cycle1"/>
    <dgm:cxn modelId="{AA76D83D-49B0-4E20-A1BA-EFF0E15FB310}" type="presParOf" srcId="{CAEB419D-FE0D-4FA3-9EE0-CEBE265EF6DA}" destId="{EA0F21E3-FCAF-4002-B7B9-8D0F0D42C4CD}" srcOrd="6" destOrd="0" presId="urn:microsoft.com/office/officeart/2005/8/layout/cycle1"/>
    <dgm:cxn modelId="{7EB07DB7-221A-4A12-A932-C42DB93249A4}" type="presParOf" srcId="{CAEB419D-FE0D-4FA3-9EE0-CEBE265EF6DA}" destId="{F193BAA7-8837-43B9-99C1-EA0E4512893B}" srcOrd="7" destOrd="0" presId="urn:microsoft.com/office/officeart/2005/8/layout/cycle1"/>
    <dgm:cxn modelId="{FDFC335E-8E61-4B54-9D92-004EC5CBEE03}" type="presParOf" srcId="{CAEB419D-FE0D-4FA3-9EE0-CEBE265EF6DA}" destId="{55694E74-AB13-4E98-8DAA-A81ACE4E3A76}"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A3BA2D-D239-40FA-80B8-C7A3E0485E17}" type="doc">
      <dgm:prSet loTypeId="urn:microsoft.com/office/officeart/2005/8/layout/cycle1" loCatId="cycle" qsTypeId="urn:microsoft.com/office/officeart/2005/8/quickstyle/simple1" qsCatId="simple" csTypeId="urn:microsoft.com/office/officeart/2005/8/colors/accent1_2" csCatId="accent1"/>
      <dgm:spPr/>
    </dgm:pt>
    <dgm:pt modelId="{EEE8D820-7116-4ED9-87A4-F422FB7DDBA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JANGAN LUPO</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BACO LAGI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DI RUMAH</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957DDA1E-4689-4342-885A-7A086C20A3B9}" type="parTrans" cxnId="{CAB8A155-B643-4CFC-874E-B8639F53D0C9}">
      <dgm:prSet/>
      <dgm:spPr/>
    </dgm:pt>
    <dgm:pt modelId="{9CF18997-038F-42F5-8784-70D6F2D5749D}" type="sibTrans" cxnId="{CAB8A155-B643-4CFC-874E-B8639F53D0C9}">
      <dgm:prSet/>
      <dgm:spPr/>
    </dgm:pt>
    <dgm:pt modelId="{DC577151-BED8-4618-84D7-23876338ED8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id-ID" b="0" i="0" u="none" strike="noStrike" cap="none" normalizeH="0" baseline="0" smtClean="0">
              <a:ln>
                <a:noFill/>
              </a:ln>
              <a:solidFill>
                <a:schemeClr val="tx1"/>
              </a:solidFill>
              <a:effectLst/>
              <a:latin typeface="Tahoma" panose="020B0604030504040204" pitchFamily="34" charset="0"/>
            </a:rPr>
            <a:t>BUATLAH PROGRAMNYO</a:t>
          </a:r>
        </a:p>
      </dgm:t>
    </dgm:pt>
    <dgm:pt modelId="{670C4CE8-0A0C-4340-8659-F84AF843B8C2}" type="parTrans" cxnId="{B1FE980E-49E2-473F-A01B-F6B1B5BDD52B}">
      <dgm:prSet/>
      <dgm:spPr/>
    </dgm:pt>
    <dgm:pt modelId="{52CEFE1D-7362-40A6-9502-63040B8D859B}" type="sibTrans" cxnId="{B1FE980E-49E2-473F-A01B-F6B1B5BDD52B}">
      <dgm:prSet/>
      <dgm:spPr/>
    </dgm:pt>
    <dgm:pt modelId="{5F7E82E8-48C4-4513-9403-83C4CE9428F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ABIS OIIII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Insya Allah ketemu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Lagi minggu</a:t>
          </a:r>
        </a:p>
        <a:p>
          <a:pPr marL="0" marR="0" lvl="0" indent="0" algn="ctr" defTabSz="914400" rtl="0" eaLnBrk="0" fontAlgn="base" latinLnBrk="0" hangingPunct="0">
            <a:lnSpc>
              <a:spcPct val="100000"/>
            </a:lnSpc>
            <a:spcBef>
              <a:spcPct val="0"/>
            </a:spcBef>
            <a:spcAft>
              <a:spcPct val="0"/>
            </a:spcAft>
            <a:buClrTx/>
            <a:buSzTx/>
            <a:buFontTx/>
            <a:buNone/>
            <a:tabLst/>
          </a:pPr>
          <a:r>
            <a:rPr kumimoji="0" lang="id-ID" altLang="id-ID" b="0" i="0" u="none" strike="noStrike" cap="none" normalizeH="0" baseline="0" smtClean="0">
              <a:ln>
                <a:noFill/>
              </a:ln>
              <a:solidFill>
                <a:schemeClr val="tx1"/>
              </a:solidFill>
              <a:effectLst/>
              <a:latin typeface="Tahoma" panose="020B0604030504040204" pitchFamily="34" charset="0"/>
            </a:rPr>
            <a:t>DEPAN </a:t>
          </a:r>
          <a:endParaRPr kumimoji="0" lang="en-US" altLang="id-ID" b="0" i="0" u="none" strike="noStrike" cap="none" normalizeH="0" baseline="0" smtClean="0">
            <a:ln>
              <a:noFill/>
            </a:ln>
            <a:solidFill>
              <a:schemeClr val="tx1"/>
            </a:solidFill>
            <a:effectLst/>
            <a:latin typeface="Tahoma" panose="020B0604030504040204" pitchFamily="34" charset="0"/>
          </a:endParaRPr>
        </a:p>
      </dgm:t>
    </dgm:pt>
    <dgm:pt modelId="{9896D2C8-00C6-4FA3-A4B8-204B9A3DBE9A}" type="parTrans" cxnId="{28DFDCEA-7659-44DE-90F5-686590E9E6C5}">
      <dgm:prSet/>
      <dgm:spPr/>
    </dgm:pt>
    <dgm:pt modelId="{71DA88D1-2968-45C2-BB63-287D2FEC3509}" type="sibTrans" cxnId="{28DFDCEA-7659-44DE-90F5-686590E9E6C5}">
      <dgm:prSet/>
      <dgm:spPr/>
    </dgm:pt>
    <dgm:pt modelId="{8A8BB565-66DE-4F06-BD40-EADBF1D3FF3D}" type="pres">
      <dgm:prSet presAssocID="{C7A3BA2D-D239-40FA-80B8-C7A3E0485E17}" presName="cycle" presStyleCnt="0">
        <dgm:presLayoutVars>
          <dgm:dir/>
          <dgm:resizeHandles val="exact"/>
        </dgm:presLayoutVars>
      </dgm:prSet>
      <dgm:spPr/>
    </dgm:pt>
    <dgm:pt modelId="{4C09F648-0A1F-4450-8C7D-94E4F84D2FC0}" type="pres">
      <dgm:prSet presAssocID="{EEE8D820-7116-4ED9-87A4-F422FB7DDBA3}" presName="dummy" presStyleCnt="0"/>
      <dgm:spPr/>
    </dgm:pt>
    <dgm:pt modelId="{BD1AE82F-2FEB-4020-8875-946A807EDC6E}" type="pres">
      <dgm:prSet presAssocID="{EEE8D820-7116-4ED9-87A4-F422FB7DDBA3}" presName="node" presStyleLbl="revTx" presStyleIdx="0" presStyleCnt="3">
        <dgm:presLayoutVars>
          <dgm:bulletEnabled val="1"/>
        </dgm:presLayoutVars>
      </dgm:prSet>
      <dgm:spPr/>
      <dgm:t>
        <a:bodyPr/>
        <a:lstStyle/>
        <a:p>
          <a:endParaRPr lang="en-US"/>
        </a:p>
      </dgm:t>
    </dgm:pt>
    <dgm:pt modelId="{099613E6-4514-44E3-979E-1FC0F37CA6C2}" type="pres">
      <dgm:prSet presAssocID="{9CF18997-038F-42F5-8784-70D6F2D5749D}" presName="sibTrans" presStyleLbl="node1" presStyleIdx="0" presStyleCnt="3"/>
      <dgm:spPr/>
    </dgm:pt>
    <dgm:pt modelId="{6B24253E-1BCC-40EF-B3A0-6246701EBE9F}" type="pres">
      <dgm:prSet presAssocID="{DC577151-BED8-4618-84D7-23876338ED84}" presName="dummy" presStyleCnt="0"/>
      <dgm:spPr/>
    </dgm:pt>
    <dgm:pt modelId="{A7D93260-6506-459C-8C7F-994300B7F757}" type="pres">
      <dgm:prSet presAssocID="{DC577151-BED8-4618-84D7-23876338ED84}" presName="node" presStyleLbl="revTx" presStyleIdx="1" presStyleCnt="3">
        <dgm:presLayoutVars>
          <dgm:bulletEnabled val="1"/>
        </dgm:presLayoutVars>
      </dgm:prSet>
      <dgm:spPr/>
      <dgm:t>
        <a:bodyPr/>
        <a:lstStyle/>
        <a:p>
          <a:endParaRPr lang="en-US"/>
        </a:p>
      </dgm:t>
    </dgm:pt>
    <dgm:pt modelId="{A117886D-4E56-4A2E-8C85-959A5DE6AD33}" type="pres">
      <dgm:prSet presAssocID="{52CEFE1D-7362-40A6-9502-63040B8D859B}" presName="sibTrans" presStyleLbl="node1" presStyleIdx="1" presStyleCnt="3"/>
      <dgm:spPr/>
    </dgm:pt>
    <dgm:pt modelId="{F31F2164-2190-4FE1-AD20-C42A99C7C99C}" type="pres">
      <dgm:prSet presAssocID="{5F7E82E8-48C4-4513-9403-83C4CE9428F0}" presName="dummy" presStyleCnt="0"/>
      <dgm:spPr/>
    </dgm:pt>
    <dgm:pt modelId="{1CEC5FFC-DECC-45E0-AB79-C960B3D9F7E0}" type="pres">
      <dgm:prSet presAssocID="{5F7E82E8-48C4-4513-9403-83C4CE9428F0}" presName="node" presStyleLbl="revTx" presStyleIdx="2" presStyleCnt="3">
        <dgm:presLayoutVars>
          <dgm:bulletEnabled val="1"/>
        </dgm:presLayoutVars>
      </dgm:prSet>
      <dgm:spPr/>
      <dgm:t>
        <a:bodyPr/>
        <a:lstStyle/>
        <a:p>
          <a:endParaRPr lang="en-US"/>
        </a:p>
      </dgm:t>
    </dgm:pt>
    <dgm:pt modelId="{EF4714DE-7788-4C7E-92EA-C0B2119F493A}" type="pres">
      <dgm:prSet presAssocID="{71DA88D1-2968-45C2-BB63-287D2FEC3509}" presName="sibTrans" presStyleLbl="node1" presStyleIdx="2" presStyleCnt="3"/>
      <dgm:spPr/>
    </dgm:pt>
  </dgm:ptLst>
  <dgm:cxnLst>
    <dgm:cxn modelId="{CAB8A155-B643-4CFC-874E-B8639F53D0C9}" srcId="{C7A3BA2D-D239-40FA-80B8-C7A3E0485E17}" destId="{EEE8D820-7116-4ED9-87A4-F422FB7DDBA3}" srcOrd="0" destOrd="0" parTransId="{957DDA1E-4689-4342-885A-7A086C20A3B9}" sibTransId="{9CF18997-038F-42F5-8784-70D6F2D5749D}"/>
    <dgm:cxn modelId="{41D763B1-1886-4B77-A72C-0552C0D10A49}" type="presOf" srcId="{C7A3BA2D-D239-40FA-80B8-C7A3E0485E17}" destId="{8A8BB565-66DE-4F06-BD40-EADBF1D3FF3D}" srcOrd="0" destOrd="0" presId="urn:microsoft.com/office/officeart/2005/8/layout/cycle1"/>
    <dgm:cxn modelId="{B1FE980E-49E2-473F-A01B-F6B1B5BDD52B}" srcId="{C7A3BA2D-D239-40FA-80B8-C7A3E0485E17}" destId="{DC577151-BED8-4618-84D7-23876338ED84}" srcOrd="1" destOrd="0" parTransId="{670C4CE8-0A0C-4340-8659-F84AF843B8C2}" sibTransId="{52CEFE1D-7362-40A6-9502-63040B8D859B}"/>
    <dgm:cxn modelId="{121A1B05-EB62-4C1A-8ECE-FEB4240D1D4D}" type="presOf" srcId="{EEE8D820-7116-4ED9-87A4-F422FB7DDBA3}" destId="{BD1AE82F-2FEB-4020-8875-946A807EDC6E}" srcOrd="0" destOrd="0" presId="urn:microsoft.com/office/officeart/2005/8/layout/cycle1"/>
    <dgm:cxn modelId="{AAD10D7A-145E-4DEF-B571-66EA0F866759}" type="presOf" srcId="{52CEFE1D-7362-40A6-9502-63040B8D859B}" destId="{A117886D-4E56-4A2E-8C85-959A5DE6AD33}" srcOrd="0" destOrd="0" presId="urn:microsoft.com/office/officeart/2005/8/layout/cycle1"/>
    <dgm:cxn modelId="{2C6D1F82-E24E-493C-B2E8-50BFBDFC92A4}" type="presOf" srcId="{71DA88D1-2968-45C2-BB63-287D2FEC3509}" destId="{EF4714DE-7788-4C7E-92EA-C0B2119F493A}" srcOrd="0" destOrd="0" presId="urn:microsoft.com/office/officeart/2005/8/layout/cycle1"/>
    <dgm:cxn modelId="{CF4CFC54-3536-42AD-B0F6-51DFBEE77982}" type="presOf" srcId="{DC577151-BED8-4618-84D7-23876338ED84}" destId="{A7D93260-6506-459C-8C7F-994300B7F757}" srcOrd="0" destOrd="0" presId="urn:microsoft.com/office/officeart/2005/8/layout/cycle1"/>
    <dgm:cxn modelId="{549085DE-9974-42DE-8D29-1EC9D745857A}" type="presOf" srcId="{5F7E82E8-48C4-4513-9403-83C4CE9428F0}" destId="{1CEC5FFC-DECC-45E0-AB79-C960B3D9F7E0}" srcOrd="0" destOrd="0" presId="urn:microsoft.com/office/officeart/2005/8/layout/cycle1"/>
    <dgm:cxn modelId="{228E2545-9DB6-438E-83B9-8A6F8F7B1181}" type="presOf" srcId="{9CF18997-038F-42F5-8784-70D6F2D5749D}" destId="{099613E6-4514-44E3-979E-1FC0F37CA6C2}" srcOrd="0" destOrd="0" presId="urn:microsoft.com/office/officeart/2005/8/layout/cycle1"/>
    <dgm:cxn modelId="{28DFDCEA-7659-44DE-90F5-686590E9E6C5}" srcId="{C7A3BA2D-D239-40FA-80B8-C7A3E0485E17}" destId="{5F7E82E8-48C4-4513-9403-83C4CE9428F0}" srcOrd="2" destOrd="0" parTransId="{9896D2C8-00C6-4FA3-A4B8-204B9A3DBE9A}" sibTransId="{71DA88D1-2968-45C2-BB63-287D2FEC3509}"/>
    <dgm:cxn modelId="{AA94C96C-544E-4CD8-915C-49FF5FB6E6C7}" type="presParOf" srcId="{8A8BB565-66DE-4F06-BD40-EADBF1D3FF3D}" destId="{4C09F648-0A1F-4450-8C7D-94E4F84D2FC0}" srcOrd="0" destOrd="0" presId="urn:microsoft.com/office/officeart/2005/8/layout/cycle1"/>
    <dgm:cxn modelId="{1DEEE3DD-5E8D-4E9A-990E-AF38A246D662}" type="presParOf" srcId="{8A8BB565-66DE-4F06-BD40-EADBF1D3FF3D}" destId="{BD1AE82F-2FEB-4020-8875-946A807EDC6E}" srcOrd="1" destOrd="0" presId="urn:microsoft.com/office/officeart/2005/8/layout/cycle1"/>
    <dgm:cxn modelId="{55C40918-A2ED-4194-B066-80B665F42D68}" type="presParOf" srcId="{8A8BB565-66DE-4F06-BD40-EADBF1D3FF3D}" destId="{099613E6-4514-44E3-979E-1FC0F37CA6C2}" srcOrd="2" destOrd="0" presId="urn:microsoft.com/office/officeart/2005/8/layout/cycle1"/>
    <dgm:cxn modelId="{D19DEFF9-A129-43D2-A940-8B187646C595}" type="presParOf" srcId="{8A8BB565-66DE-4F06-BD40-EADBF1D3FF3D}" destId="{6B24253E-1BCC-40EF-B3A0-6246701EBE9F}" srcOrd="3" destOrd="0" presId="urn:microsoft.com/office/officeart/2005/8/layout/cycle1"/>
    <dgm:cxn modelId="{964E8B80-6972-428E-B95B-6E4AD31BF4ED}" type="presParOf" srcId="{8A8BB565-66DE-4F06-BD40-EADBF1D3FF3D}" destId="{A7D93260-6506-459C-8C7F-994300B7F757}" srcOrd="4" destOrd="0" presId="urn:microsoft.com/office/officeart/2005/8/layout/cycle1"/>
    <dgm:cxn modelId="{4F1C9538-76FD-4DB8-9A6A-FAD35126A3D2}" type="presParOf" srcId="{8A8BB565-66DE-4F06-BD40-EADBF1D3FF3D}" destId="{A117886D-4E56-4A2E-8C85-959A5DE6AD33}" srcOrd="5" destOrd="0" presId="urn:microsoft.com/office/officeart/2005/8/layout/cycle1"/>
    <dgm:cxn modelId="{AAFC7E98-1952-4738-A1BF-D25BA6095061}" type="presParOf" srcId="{8A8BB565-66DE-4F06-BD40-EADBF1D3FF3D}" destId="{F31F2164-2190-4FE1-AD20-C42A99C7C99C}" srcOrd="6" destOrd="0" presId="urn:microsoft.com/office/officeart/2005/8/layout/cycle1"/>
    <dgm:cxn modelId="{1A103272-1C24-4B42-8E60-57E2E69EE9DF}" type="presParOf" srcId="{8A8BB565-66DE-4F06-BD40-EADBF1D3FF3D}" destId="{1CEC5FFC-DECC-45E0-AB79-C960B3D9F7E0}" srcOrd="7" destOrd="0" presId="urn:microsoft.com/office/officeart/2005/8/layout/cycle1"/>
    <dgm:cxn modelId="{FB2DD581-B9FB-4932-BBF3-010640A636CC}" type="presParOf" srcId="{8A8BB565-66DE-4F06-BD40-EADBF1D3FF3D}" destId="{EF4714DE-7788-4C7E-92EA-C0B2119F493A}"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png"/><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 Id="rId9"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3.wmf"/><Relationship Id="rId7" Type="http://schemas.openxmlformats.org/officeDocument/2006/relationships/image" Target="../media/image65.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4.wmf"/><Relationship Id="rId5" Type="http://schemas.openxmlformats.org/officeDocument/2006/relationships/image" Target="../media/image60.wmf"/><Relationship Id="rId4" Type="http://schemas.openxmlformats.org/officeDocument/2006/relationships/image" Target="../media/image59.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564.wmf"/></Relationships>
</file>

<file path=ppt/drawings/_rels/vmlDrawing101.vml.rels><?xml version="1.0" encoding="UTF-8" standalone="yes"?>
<Relationships xmlns="http://schemas.openxmlformats.org/package/2006/relationships"><Relationship Id="rId2" Type="http://schemas.openxmlformats.org/officeDocument/2006/relationships/image" Target="../media/image488.wmf"/><Relationship Id="rId1" Type="http://schemas.openxmlformats.org/officeDocument/2006/relationships/image" Target="../media/image565.wmf"/></Relationships>
</file>

<file path=ppt/drawings/_rels/vmlDrawing102.vml.rels><?xml version="1.0" encoding="UTF-8" standalone="yes"?>
<Relationships xmlns="http://schemas.openxmlformats.org/package/2006/relationships"><Relationship Id="rId3" Type="http://schemas.openxmlformats.org/officeDocument/2006/relationships/image" Target="../media/image567.wmf"/><Relationship Id="rId2" Type="http://schemas.openxmlformats.org/officeDocument/2006/relationships/image" Target="../media/image566.wmf"/><Relationship Id="rId1" Type="http://schemas.openxmlformats.org/officeDocument/2006/relationships/image" Target="../media/image555.wmf"/></Relationships>
</file>

<file path=ppt/drawings/_rels/vmlDrawing103.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 Id="rId6" Type="http://schemas.openxmlformats.org/officeDocument/2006/relationships/image" Target="../media/image573.wmf"/><Relationship Id="rId5" Type="http://schemas.openxmlformats.org/officeDocument/2006/relationships/image" Target="../media/image572.wmf"/><Relationship Id="rId4" Type="http://schemas.openxmlformats.org/officeDocument/2006/relationships/image" Target="../media/image571.wmf"/></Relationships>
</file>

<file path=ppt/drawings/_rels/vmlDrawing104.vml.rels><?xml version="1.0" encoding="UTF-8" standalone="yes"?>
<Relationships xmlns="http://schemas.openxmlformats.org/package/2006/relationships"><Relationship Id="rId3" Type="http://schemas.openxmlformats.org/officeDocument/2006/relationships/image" Target="../media/image576.wmf"/><Relationship Id="rId2" Type="http://schemas.openxmlformats.org/officeDocument/2006/relationships/image" Target="../media/image575.wmf"/><Relationship Id="rId1" Type="http://schemas.openxmlformats.org/officeDocument/2006/relationships/image" Target="../media/image574.wmf"/><Relationship Id="rId4" Type="http://schemas.openxmlformats.org/officeDocument/2006/relationships/image" Target="../media/image577.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580.emf"/><Relationship Id="rId2" Type="http://schemas.openxmlformats.org/officeDocument/2006/relationships/image" Target="../media/image579.emf"/><Relationship Id="rId1" Type="http://schemas.openxmlformats.org/officeDocument/2006/relationships/image" Target="../media/image578.emf"/><Relationship Id="rId6" Type="http://schemas.openxmlformats.org/officeDocument/2006/relationships/image" Target="../media/image583.emf"/><Relationship Id="rId5" Type="http://schemas.openxmlformats.org/officeDocument/2006/relationships/image" Target="../media/image582.emf"/><Relationship Id="rId4" Type="http://schemas.openxmlformats.org/officeDocument/2006/relationships/image" Target="../media/image58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584.w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585.wmf"/></Relationships>
</file>

<file path=ppt/drawings/_rels/vmlDrawing108.vml.rels><?xml version="1.0" encoding="UTF-8" standalone="yes"?>
<Relationships xmlns="http://schemas.openxmlformats.org/package/2006/relationships"><Relationship Id="rId3" Type="http://schemas.openxmlformats.org/officeDocument/2006/relationships/image" Target="../media/image592.wmf"/><Relationship Id="rId2" Type="http://schemas.openxmlformats.org/officeDocument/2006/relationships/image" Target="../media/image547.wmf"/><Relationship Id="rId1" Type="http://schemas.openxmlformats.org/officeDocument/2006/relationships/image" Target="../media/image545.wmf"/><Relationship Id="rId4" Type="http://schemas.openxmlformats.org/officeDocument/2006/relationships/image" Target="../media/image593.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593.wmf"/><Relationship Id="rId2" Type="http://schemas.openxmlformats.org/officeDocument/2006/relationships/image" Target="../media/image595.wmf"/><Relationship Id="rId1" Type="http://schemas.openxmlformats.org/officeDocument/2006/relationships/image" Target="../media/image594.wmf"/><Relationship Id="rId6" Type="http://schemas.openxmlformats.org/officeDocument/2006/relationships/image" Target="../media/image598.wmf"/><Relationship Id="rId5" Type="http://schemas.openxmlformats.org/officeDocument/2006/relationships/image" Target="../media/image597.wmf"/><Relationship Id="rId4" Type="http://schemas.openxmlformats.org/officeDocument/2006/relationships/image" Target="../media/image596.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441.wmf"/><Relationship Id="rId13" Type="http://schemas.openxmlformats.org/officeDocument/2006/relationships/image" Target="../media/image446.wmf"/><Relationship Id="rId3" Type="http://schemas.openxmlformats.org/officeDocument/2006/relationships/image" Target="../media/image436.wmf"/><Relationship Id="rId7" Type="http://schemas.openxmlformats.org/officeDocument/2006/relationships/image" Target="../media/image440.wmf"/><Relationship Id="rId12" Type="http://schemas.openxmlformats.org/officeDocument/2006/relationships/image" Target="../media/image445.wmf"/><Relationship Id="rId2" Type="http://schemas.openxmlformats.org/officeDocument/2006/relationships/image" Target="../media/image435.wmf"/><Relationship Id="rId1" Type="http://schemas.openxmlformats.org/officeDocument/2006/relationships/image" Target="../media/image434.wmf"/><Relationship Id="rId6" Type="http://schemas.openxmlformats.org/officeDocument/2006/relationships/image" Target="../media/image439.wmf"/><Relationship Id="rId11" Type="http://schemas.openxmlformats.org/officeDocument/2006/relationships/image" Target="../media/image444.wmf"/><Relationship Id="rId5" Type="http://schemas.openxmlformats.org/officeDocument/2006/relationships/image" Target="../media/image438.wmf"/><Relationship Id="rId10" Type="http://schemas.openxmlformats.org/officeDocument/2006/relationships/image" Target="../media/image443.wmf"/><Relationship Id="rId4" Type="http://schemas.openxmlformats.org/officeDocument/2006/relationships/image" Target="../media/image437.wmf"/><Relationship Id="rId9" Type="http://schemas.openxmlformats.org/officeDocument/2006/relationships/image" Target="../media/image442.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601.wmf"/><Relationship Id="rId2" Type="http://schemas.openxmlformats.org/officeDocument/2006/relationships/image" Target="../media/image600.wmf"/><Relationship Id="rId1" Type="http://schemas.openxmlformats.org/officeDocument/2006/relationships/image" Target="../media/image599.wmf"/></Relationships>
</file>

<file path=ppt/drawings/_rels/vmlDrawing111.vml.rels><?xml version="1.0" encoding="UTF-8" standalone="yes"?>
<Relationships xmlns="http://schemas.openxmlformats.org/package/2006/relationships"><Relationship Id="rId2" Type="http://schemas.openxmlformats.org/officeDocument/2006/relationships/image" Target="../media/image603.wmf"/><Relationship Id="rId1" Type="http://schemas.openxmlformats.org/officeDocument/2006/relationships/image" Target="../media/image602.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606.wmf"/><Relationship Id="rId2" Type="http://schemas.openxmlformats.org/officeDocument/2006/relationships/image" Target="../media/image605.wmf"/><Relationship Id="rId1" Type="http://schemas.openxmlformats.org/officeDocument/2006/relationships/image" Target="../media/image604.wmf"/><Relationship Id="rId4" Type="http://schemas.openxmlformats.org/officeDocument/2006/relationships/image" Target="../media/image607.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603.wmf"/><Relationship Id="rId2" Type="http://schemas.openxmlformats.org/officeDocument/2006/relationships/image" Target="../media/image609.wmf"/><Relationship Id="rId1" Type="http://schemas.openxmlformats.org/officeDocument/2006/relationships/image" Target="../media/image608.wmf"/><Relationship Id="rId4" Type="http://schemas.openxmlformats.org/officeDocument/2006/relationships/image" Target="../media/image610.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613.wmf"/><Relationship Id="rId2" Type="http://schemas.openxmlformats.org/officeDocument/2006/relationships/image" Target="../media/image612.wmf"/><Relationship Id="rId1" Type="http://schemas.openxmlformats.org/officeDocument/2006/relationships/image" Target="../media/image611.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615.wmf"/><Relationship Id="rId2" Type="http://schemas.openxmlformats.org/officeDocument/2006/relationships/image" Target="../media/image596.wmf"/><Relationship Id="rId1" Type="http://schemas.openxmlformats.org/officeDocument/2006/relationships/image" Target="../media/image614.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617.wmf"/><Relationship Id="rId2" Type="http://schemas.openxmlformats.org/officeDocument/2006/relationships/image" Target="../media/image614.wmf"/><Relationship Id="rId1" Type="http://schemas.openxmlformats.org/officeDocument/2006/relationships/image" Target="../media/image616.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620.wmf"/><Relationship Id="rId2" Type="http://schemas.openxmlformats.org/officeDocument/2006/relationships/image" Target="../media/image619.wmf"/><Relationship Id="rId1" Type="http://schemas.openxmlformats.org/officeDocument/2006/relationships/image" Target="../media/image618.wmf"/><Relationship Id="rId5" Type="http://schemas.openxmlformats.org/officeDocument/2006/relationships/image" Target="../media/image622.wmf"/><Relationship Id="rId4" Type="http://schemas.openxmlformats.org/officeDocument/2006/relationships/image" Target="../media/image621.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625.wmf"/><Relationship Id="rId2" Type="http://schemas.openxmlformats.org/officeDocument/2006/relationships/image" Target="../media/image624.wmf"/><Relationship Id="rId1" Type="http://schemas.openxmlformats.org/officeDocument/2006/relationships/image" Target="../media/image623.wmf"/><Relationship Id="rId4" Type="http://schemas.openxmlformats.org/officeDocument/2006/relationships/image" Target="../media/image626.w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627.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442.wmf"/><Relationship Id="rId13" Type="http://schemas.openxmlformats.org/officeDocument/2006/relationships/image" Target="../media/image451.wmf"/><Relationship Id="rId3" Type="http://schemas.openxmlformats.org/officeDocument/2006/relationships/image" Target="../media/image436.wmf"/><Relationship Id="rId7" Type="http://schemas.openxmlformats.org/officeDocument/2006/relationships/image" Target="../media/image441.wmf"/><Relationship Id="rId12" Type="http://schemas.openxmlformats.org/officeDocument/2006/relationships/image" Target="../media/image450.wmf"/><Relationship Id="rId2" Type="http://schemas.openxmlformats.org/officeDocument/2006/relationships/image" Target="../media/image435.wmf"/><Relationship Id="rId16" Type="http://schemas.openxmlformats.org/officeDocument/2006/relationships/image" Target="../media/image454.wmf"/><Relationship Id="rId1" Type="http://schemas.openxmlformats.org/officeDocument/2006/relationships/image" Target="../media/image434.wmf"/><Relationship Id="rId6" Type="http://schemas.openxmlformats.org/officeDocument/2006/relationships/image" Target="../media/image440.wmf"/><Relationship Id="rId11" Type="http://schemas.openxmlformats.org/officeDocument/2006/relationships/image" Target="../media/image449.wmf"/><Relationship Id="rId5" Type="http://schemas.openxmlformats.org/officeDocument/2006/relationships/image" Target="../media/image447.wmf"/><Relationship Id="rId15" Type="http://schemas.openxmlformats.org/officeDocument/2006/relationships/image" Target="../media/image453.wmf"/><Relationship Id="rId10" Type="http://schemas.openxmlformats.org/officeDocument/2006/relationships/image" Target="../media/image448.wmf"/><Relationship Id="rId4" Type="http://schemas.openxmlformats.org/officeDocument/2006/relationships/image" Target="../media/image437.wmf"/><Relationship Id="rId9" Type="http://schemas.openxmlformats.org/officeDocument/2006/relationships/image" Target="../media/image443.wmf"/><Relationship Id="rId14" Type="http://schemas.openxmlformats.org/officeDocument/2006/relationships/image" Target="../media/image452.wmf"/></Relationships>
</file>

<file path=ppt/drawings/_rels/vmlDrawing120.vml.rels><?xml version="1.0" encoding="UTF-8" standalone="yes"?>
<Relationships xmlns="http://schemas.openxmlformats.org/package/2006/relationships"><Relationship Id="rId3" Type="http://schemas.openxmlformats.org/officeDocument/2006/relationships/image" Target="../media/image630.wmf"/><Relationship Id="rId2" Type="http://schemas.openxmlformats.org/officeDocument/2006/relationships/image" Target="../media/image629.wmf"/><Relationship Id="rId1" Type="http://schemas.openxmlformats.org/officeDocument/2006/relationships/image" Target="../media/image628.wmf"/><Relationship Id="rId5" Type="http://schemas.openxmlformats.org/officeDocument/2006/relationships/image" Target="../media/image632.wmf"/><Relationship Id="rId4" Type="http://schemas.openxmlformats.org/officeDocument/2006/relationships/image" Target="../media/image631.wmf"/></Relationships>
</file>

<file path=ppt/drawings/_rels/vmlDrawing121.vml.rels><?xml version="1.0" encoding="UTF-8" standalone="yes"?>
<Relationships xmlns="http://schemas.openxmlformats.org/package/2006/relationships"><Relationship Id="rId2" Type="http://schemas.openxmlformats.org/officeDocument/2006/relationships/image" Target="../media/image634.wmf"/><Relationship Id="rId1" Type="http://schemas.openxmlformats.org/officeDocument/2006/relationships/image" Target="../media/image633.wmf"/></Relationships>
</file>

<file path=ppt/drawings/_rels/vmlDrawing122.vml.rels><?xml version="1.0" encoding="UTF-8" standalone="yes"?>
<Relationships xmlns="http://schemas.openxmlformats.org/package/2006/relationships"><Relationship Id="rId3" Type="http://schemas.openxmlformats.org/officeDocument/2006/relationships/image" Target="../media/image637.wmf"/><Relationship Id="rId2" Type="http://schemas.openxmlformats.org/officeDocument/2006/relationships/image" Target="../media/image636.wmf"/><Relationship Id="rId1" Type="http://schemas.openxmlformats.org/officeDocument/2006/relationships/image" Target="../media/image635.wmf"/><Relationship Id="rId4" Type="http://schemas.openxmlformats.org/officeDocument/2006/relationships/image" Target="../media/image638.wmf"/></Relationships>
</file>

<file path=ppt/drawings/_rels/vmlDrawing123.vml.rels><?xml version="1.0" encoding="UTF-8" standalone="yes"?>
<Relationships xmlns="http://schemas.openxmlformats.org/package/2006/relationships"><Relationship Id="rId3" Type="http://schemas.openxmlformats.org/officeDocument/2006/relationships/image" Target="../media/image641.wmf"/><Relationship Id="rId2" Type="http://schemas.openxmlformats.org/officeDocument/2006/relationships/image" Target="../media/image640.wmf"/><Relationship Id="rId1" Type="http://schemas.openxmlformats.org/officeDocument/2006/relationships/image" Target="../media/image639.wmf"/></Relationships>
</file>

<file path=ppt/drawings/_rels/vmlDrawing124.vml.rels><?xml version="1.0" encoding="UTF-8" standalone="yes"?>
<Relationships xmlns="http://schemas.openxmlformats.org/package/2006/relationships"><Relationship Id="rId3" Type="http://schemas.openxmlformats.org/officeDocument/2006/relationships/image" Target="../media/image644.wmf"/><Relationship Id="rId2" Type="http://schemas.openxmlformats.org/officeDocument/2006/relationships/image" Target="../media/image643.wmf"/><Relationship Id="rId1" Type="http://schemas.openxmlformats.org/officeDocument/2006/relationships/image" Target="../media/image642.wmf"/></Relationships>
</file>

<file path=ppt/drawings/_rels/vmlDrawing125.vml.rels><?xml version="1.0" encoding="UTF-8" standalone="yes"?>
<Relationships xmlns="http://schemas.openxmlformats.org/package/2006/relationships"><Relationship Id="rId3" Type="http://schemas.openxmlformats.org/officeDocument/2006/relationships/image" Target="../media/image647.wmf"/><Relationship Id="rId2" Type="http://schemas.openxmlformats.org/officeDocument/2006/relationships/image" Target="../media/image646.wmf"/><Relationship Id="rId1" Type="http://schemas.openxmlformats.org/officeDocument/2006/relationships/image" Target="../media/image645.wmf"/><Relationship Id="rId4" Type="http://schemas.openxmlformats.org/officeDocument/2006/relationships/image" Target="../media/image648.w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442.wmf"/><Relationship Id="rId13" Type="http://schemas.openxmlformats.org/officeDocument/2006/relationships/image" Target="../media/image451.wmf"/><Relationship Id="rId18" Type="http://schemas.openxmlformats.org/officeDocument/2006/relationships/image" Target="../media/image458.wmf"/><Relationship Id="rId3" Type="http://schemas.openxmlformats.org/officeDocument/2006/relationships/image" Target="../media/image436.wmf"/><Relationship Id="rId7" Type="http://schemas.openxmlformats.org/officeDocument/2006/relationships/image" Target="../media/image441.wmf"/><Relationship Id="rId12" Type="http://schemas.openxmlformats.org/officeDocument/2006/relationships/image" Target="../media/image450.wmf"/><Relationship Id="rId17" Type="http://schemas.openxmlformats.org/officeDocument/2006/relationships/image" Target="../media/image457.wmf"/><Relationship Id="rId2" Type="http://schemas.openxmlformats.org/officeDocument/2006/relationships/image" Target="../media/image435.wmf"/><Relationship Id="rId16" Type="http://schemas.openxmlformats.org/officeDocument/2006/relationships/image" Target="../media/image456.wmf"/><Relationship Id="rId1" Type="http://schemas.openxmlformats.org/officeDocument/2006/relationships/image" Target="../media/image434.wmf"/><Relationship Id="rId6" Type="http://schemas.openxmlformats.org/officeDocument/2006/relationships/image" Target="../media/image440.wmf"/><Relationship Id="rId11" Type="http://schemas.openxmlformats.org/officeDocument/2006/relationships/image" Target="../media/image449.wmf"/><Relationship Id="rId5" Type="http://schemas.openxmlformats.org/officeDocument/2006/relationships/image" Target="../media/image447.wmf"/><Relationship Id="rId15" Type="http://schemas.openxmlformats.org/officeDocument/2006/relationships/image" Target="../media/image455.wmf"/><Relationship Id="rId10" Type="http://schemas.openxmlformats.org/officeDocument/2006/relationships/image" Target="../media/image448.wmf"/><Relationship Id="rId4" Type="http://schemas.openxmlformats.org/officeDocument/2006/relationships/image" Target="../media/image437.wmf"/><Relationship Id="rId9" Type="http://schemas.openxmlformats.org/officeDocument/2006/relationships/image" Target="../media/image443.wmf"/><Relationship Id="rId14" Type="http://schemas.openxmlformats.org/officeDocument/2006/relationships/image" Target="../media/image45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5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6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63.emf"/><Relationship Id="rId2" Type="http://schemas.openxmlformats.org/officeDocument/2006/relationships/image" Target="../media/image462.emf"/><Relationship Id="rId1" Type="http://schemas.openxmlformats.org/officeDocument/2006/relationships/image" Target="../media/image461.emf"/><Relationship Id="rId6" Type="http://schemas.openxmlformats.org/officeDocument/2006/relationships/image" Target="../media/image466.emf"/><Relationship Id="rId5" Type="http://schemas.openxmlformats.org/officeDocument/2006/relationships/image" Target="../media/image465.emf"/><Relationship Id="rId4" Type="http://schemas.openxmlformats.org/officeDocument/2006/relationships/image" Target="../media/image46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6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6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68.wmf"/><Relationship Id="rId2" Type="http://schemas.openxmlformats.org/officeDocument/2006/relationships/image" Target="../media/image467.wmf"/><Relationship Id="rId1" Type="http://schemas.openxmlformats.org/officeDocument/2006/relationships/image" Target="../media/image46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png"/><Relationship Id="rId4"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6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69.wmf"/><Relationship Id="rId1" Type="http://schemas.openxmlformats.org/officeDocument/2006/relationships/image" Target="../media/image461.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472.wmf"/><Relationship Id="rId2" Type="http://schemas.openxmlformats.org/officeDocument/2006/relationships/image" Target="../media/image471.wmf"/><Relationship Id="rId1" Type="http://schemas.openxmlformats.org/officeDocument/2006/relationships/image" Target="../media/image470.wmf"/><Relationship Id="rId4" Type="http://schemas.openxmlformats.org/officeDocument/2006/relationships/image" Target="../media/image47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476.wmf"/><Relationship Id="rId2" Type="http://schemas.openxmlformats.org/officeDocument/2006/relationships/image" Target="../media/image475.wmf"/><Relationship Id="rId1" Type="http://schemas.openxmlformats.org/officeDocument/2006/relationships/image" Target="../media/image474.wmf"/><Relationship Id="rId4" Type="http://schemas.openxmlformats.org/officeDocument/2006/relationships/image" Target="../media/image47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479.wmf"/><Relationship Id="rId1" Type="http://schemas.openxmlformats.org/officeDocument/2006/relationships/image" Target="../media/image478.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482.wmf"/><Relationship Id="rId2" Type="http://schemas.openxmlformats.org/officeDocument/2006/relationships/image" Target="../media/image481.wmf"/><Relationship Id="rId1" Type="http://schemas.openxmlformats.org/officeDocument/2006/relationships/image" Target="../media/image480.wmf"/><Relationship Id="rId4" Type="http://schemas.openxmlformats.org/officeDocument/2006/relationships/image" Target="../media/image483.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486.wmf"/><Relationship Id="rId2" Type="http://schemas.openxmlformats.org/officeDocument/2006/relationships/image" Target="../media/image485.wmf"/><Relationship Id="rId1" Type="http://schemas.openxmlformats.org/officeDocument/2006/relationships/image" Target="../media/image484.wmf"/><Relationship Id="rId5" Type="http://schemas.openxmlformats.org/officeDocument/2006/relationships/image" Target="../media/image488.wmf"/><Relationship Id="rId4" Type="http://schemas.openxmlformats.org/officeDocument/2006/relationships/image" Target="../media/image487.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8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488.wmf"/><Relationship Id="rId1" Type="http://schemas.openxmlformats.org/officeDocument/2006/relationships/image" Target="../media/image48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492.wmf"/><Relationship Id="rId7" Type="http://schemas.openxmlformats.org/officeDocument/2006/relationships/image" Target="../media/image496.wmf"/><Relationship Id="rId2" Type="http://schemas.openxmlformats.org/officeDocument/2006/relationships/image" Target="../media/image491.wmf"/><Relationship Id="rId1" Type="http://schemas.openxmlformats.org/officeDocument/2006/relationships/image" Target="../media/image490.wmf"/><Relationship Id="rId6" Type="http://schemas.openxmlformats.org/officeDocument/2006/relationships/image" Target="../media/image495.wmf"/><Relationship Id="rId5" Type="http://schemas.openxmlformats.org/officeDocument/2006/relationships/image" Target="../media/image494.wmf"/><Relationship Id="rId4" Type="http://schemas.openxmlformats.org/officeDocument/2006/relationships/image" Target="../media/image49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98.wmf"/><Relationship Id="rId1" Type="http://schemas.openxmlformats.org/officeDocument/2006/relationships/image" Target="../media/image497.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59.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59.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500.wmf"/><Relationship Id="rId1" Type="http://schemas.openxmlformats.org/officeDocument/2006/relationships/image" Target="../media/image499.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503.wmf"/><Relationship Id="rId1" Type="http://schemas.openxmlformats.org/officeDocument/2006/relationships/image" Target="../media/image502.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505.wmf"/><Relationship Id="rId1" Type="http://schemas.openxmlformats.org/officeDocument/2006/relationships/image" Target="../media/image504.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508.wmf"/><Relationship Id="rId2" Type="http://schemas.openxmlformats.org/officeDocument/2006/relationships/image" Target="../media/image507.wmf"/><Relationship Id="rId1" Type="http://schemas.openxmlformats.org/officeDocument/2006/relationships/image" Target="../media/image506.wmf"/><Relationship Id="rId4" Type="http://schemas.openxmlformats.org/officeDocument/2006/relationships/image" Target="../media/image509.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511.wmf"/><Relationship Id="rId2" Type="http://schemas.openxmlformats.org/officeDocument/2006/relationships/image" Target="../media/image459.wmf"/><Relationship Id="rId1" Type="http://schemas.openxmlformats.org/officeDocument/2006/relationships/image" Target="../media/image510.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513.emf"/><Relationship Id="rId1" Type="http://schemas.openxmlformats.org/officeDocument/2006/relationships/image" Target="../media/image5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png"/><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516.wmf"/><Relationship Id="rId2" Type="http://schemas.openxmlformats.org/officeDocument/2006/relationships/image" Target="../media/image515.wmf"/><Relationship Id="rId1" Type="http://schemas.openxmlformats.org/officeDocument/2006/relationships/image" Target="../media/image514.wmf"/><Relationship Id="rId4" Type="http://schemas.openxmlformats.org/officeDocument/2006/relationships/image" Target="../media/image517.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519.emf"/><Relationship Id="rId1" Type="http://schemas.openxmlformats.org/officeDocument/2006/relationships/image" Target="../media/image51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522.wmf"/><Relationship Id="rId2" Type="http://schemas.openxmlformats.org/officeDocument/2006/relationships/image" Target="../media/image521.wmf"/><Relationship Id="rId1" Type="http://schemas.openxmlformats.org/officeDocument/2006/relationships/image" Target="../media/image520.wmf"/><Relationship Id="rId5" Type="http://schemas.openxmlformats.org/officeDocument/2006/relationships/image" Target="../media/image524.wmf"/><Relationship Id="rId4" Type="http://schemas.openxmlformats.org/officeDocument/2006/relationships/image" Target="../media/image523.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527.wmf"/><Relationship Id="rId2" Type="http://schemas.openxmlformats.org/officeDocument/2006/relationships/image" Target="../media/image526.wmf"/><Relationship Id="rId1" Type="http://schemas.openxmlformats.org/officeDocument/2006/relationships/image" Target="../media/image525.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529.wmf"/><Relationship Id="rId2" Type="http://schemas.openxmlformats.org/officeDocument/2006/relationships/image" Target="../media/image528.wmf"/><Relationship Id="rId1" Type="http://schemas.openxmlformats.org/officeDocument/2006/relationships/image" Target="../media/image510.wmf"/><Relationship Id="rId4" Type="http://schemas.openxmlformats.org/officeDocument/2006/relationships/image" Target="../media/image530.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31.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33.wmf"/><Relationship Id="rId1" Type="http://schemas.openxmlformats.org/officeDocument/2006/relationships/image" Target="../media/image532.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536.wmf"/><Relationship Id="rId2" Type="http://schemas.openxmlformats.org/officeDocument/2006/relationships/image" Target="../media/image535.wmf"/><Relationship Id="rId1" Type="http://schemas.openxmlformats.org/officeDocument/2006/relationships/image" Target="../media/image534.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wmf"/></Relationships>
</file>

<file path=ppt/drawings/_rels/vmlDrawing50.vml.rels><?xml version="1.0" encoding="UTF-8" standalone="yes"?>
<Relationships xmlns="http://schemas.openxmlformats.org/package/2006/relationships"><Relationship Id="rId8" Type="http://schemas.openxmlformats.org/officeDocument/2006/relationships/image" Target="../media/image441.wmf"/><Relationship Id="rId13" Type="http://schemas.openxmlformats.org/officeDocument/2006/relationships/image" Target="../media/image446.wmf"/><Relationship Id="rId3" Type="http://schemas.openxmlformats.org/officeDocument/2006/relationships/image" Target="../media/image436.wmf"/><Relationship Id="rId7" Type="http://schemas.openxmlformats.org/officeDocument/2006/relationships/image" Target="../media/image440.wmf"/><Relationship Id="rId12" Type="http://schemas.openxmlformats.org/officeDocument/2006/relationships/image" Target="../media/image445.wmf"/><Relationship Id="rId2" Type="http://schemas.openxmlformats.org/officeDocument/2006/relationships/image" Target="../media/image435.wmf"/><Relationship Id="rId1" Type="http://schemas.openxmlformats.org/officeDocument/2006/relationships/image" Target="../media/image434.wmf"/><Relationship Id="rId6" Type="http://schemas.openxmlformats.org/officeDocument/2006/relationships/image" Target="../media/image439.wmf"/><Relationship Id="rId11" Type="http://schemas.openxmlformats.org/officeDocument/2006/relationships/image" Target="../media/image444.wmf"/><Relationship Id="rId5" Type="http://schemas.openxmlformats.org/officeDocument/2006/relationships/image" Target="../media/image438.wmf"/><Relationship Id="rId10" Type="http://schemas.openxmlformats.org/officeDocument/2006/relationships/image" Target="../media/image443.wmf"/><Relationship Id="rId4" Type="http://schemas.openxmlformats.org/officeDocument/2006/relationships/image" Target="../media/image437.wmf"/><Relationship Id="rId9" Type="http://schemas.openxmlformats.org/officeDocument/2006/relationships/image" Target="../media/image442.wmf"/></Relationships>
</file>

<file path=ppt/drawings/_rels/vmlDrawing51.vml.rels><?xml version="1.0" encoding="UTF-8" standalone="yes"?>
<Relationships xmlns="http://schemas.openxmlformats.org/package/2006/relationships"><Relationship Id="rId8" Type="http://schemas.openxmlformats.org/officeDocument/2006/relationships/image" Target="../media/image441.wmf"/><Relationship Id="rId13" Type="http://schemas.openxmlformats.org/officeDocument/2006/relationships/image" Target="../media/image544.wmf"/><Relationship Id="rId3" Type="http://schemas.openxmlformats.org/officeDocument/2006/relationships/image" Target="../media/image436.wmf"/><Relationship Id="rId7" Type="http://schemas.openxmlformats.org/officeDocument/2006/relationships/image" Target="../media/image440.wmf"/><Relationship Id="rId12" Type="http://schemas.openxmlformats.org/officeDocument/2006/relationships/image" Target="../media/image543.wmf"/><Relationship Id="rId2" Type="http://schemas.openxmlformats.org/officeDocument/2006/relationships/image" Target="../media/image435.wmf"/><Relationship Id="rId1" Type="http://schemas.openxmlformats.org/officeDocument/2006/relationships/image" Target="../media/image434.wmf"/><Relationship Id="rId6" Type="http://schemas.openxmlformats.org/officeDocument/2006/relationships/image" Target="../media/image439.wmf"/><Relationship Id="rId11" Type="http://schemas.openxmlformats.org/officeDocument/2006/relationships/image" Target="../media/image542.wmf"/><Relationship Id="rId5" Type="http://schemas.openxmlformats.org/officeDocument/2006/relationships/image" Target="../media/image438.wmf"/><Relationship Id="rId10" Type="http://schemas.openxmlformats.org/officeDocument/2006/relationships/image" Target="../media/image541.wmf"/><Relationship Id="rId4" Type="http://schemas.openxmlformats.org/officeDocument/2006/relationships/image" Target="../media/image437.wmf"/><Relationship Id="rId9" Type="http://schemas.openxmlformats.org/officeDocument/2006/relationships/image" Target="../media/image44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435.wmf"/><Relationship Id="rId2" Type="http://schemas.openxmlformats.org/officeDocument/2006/relationships/image" Target="../media/image434.wmf"/><Relationship Id="rId1" Type="http://schemas.openxmlformats.org/officeDocument/2006/relationships/image" Target="../media/image545.wmf"/><Relationship Id="rId4" Type="http://schemas.openxmlformats.org/officeDocument/2006/relationships/image" Target="../media/image438.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546.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5.wmf"/><Relationship Id="rId4" Type="http://schemas.openxmlformats.org/officeDocument/2006/relationships/image" Target="../media/image549.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550.wmf"/><Relationship Id="rId1" Type="http://schemas.openxmlformats.org/officeDocument/2006/relationships/image" Target="../media/image544.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551.wmf"/><Relationship Id="rId1" Type="http://schemas.openxmlformats.org/officeDocument/2006/relationships/image" Target="../media/image548.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554.wmf"/><Relationship Id="rId2" Type="http://schemas.openxmlformats.org/officeDocument/2006/relationships/image" Target="../media/image553.wmf"/><Relationship Id="rId1" Type="http://schemas.openxmlformats.org/officeDocument/2006/relationships/image" Target="../media/image552.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557.wmf"/><Relationship Id="rId2" Type="http://schemas.openxmlformats.org/officeDocument/2006/relationships/image" Target="../media/image556.wmf"/><Relationship Id="rId1" Type="http://schemas.openxmlformats.org/officeDocument/2006/relationships/image" Target="../media/image555.wmf"/><Relationship Id="rId6" Type="http://schemas.openxmlformats.org/officeDocument/2006/relationships/image" Target="../media/image560.wmf"/><Relationship Id="rId5" Type="http://schemas.openxmlformats.org/officeDocument/2006/relationships/image" Target="../media/image559.wmf"/><Relationship Id="rId4" Type="http://schemas.openxmlformats.org/officeDocument/2006/relationships/image" Target="../media/image558.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562.wmf"/><Relationship Id="rId2" Type="http://schemas.openxmlformats.org/officeDocument/2006/relationships/image" Target="../media/image561.wmf"/><Relationship Id="rId1" Type="http://schemas.openxmlformats.org/officeDocument/2006/relationships/image" Target="../media/image54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563.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564.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488.wmf"/><Relationship Id="rId1" Type="http://schemas.openxmlformats.org/officeDocument/2006/relationships/image" Target="../media/image565.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567.wmf"/><Relationship Id="rId2" Type="http://schemas.openxmlformats.org/officeDocument/2006/relationships/image" Target="../media/image566.wmf"/><Relationship Id="rId1" Type="http://schemas.openxmlformats.org/officeDocument/2006/relationships/image" Target="../media/image555.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 Id="rId6" Type="http://schemas.openxmlformats.org/officeDocument/2006/relationships/image" Target="../media/image573.wmf"/><Relationship Id="rId5" Type="http://schemas.openxmlformats.org/officeDocument/2006/relationships/image" Target="../media/image572.wmf"/><Relationship Id="rId4" Type="http://schemas.openxmlformats.org/officeDocument/2006/relationships/image" Target="../media/image571.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576.wmf"/><Relationship Id="rId2" Type="http://schemas.openxmlformats.org/officeDocument/2006/relationships/image" Target="../media/image575.wmf"/><Relationship Id="rId1" Type="http://schemas.openxmlformats.org/officeDocument/2006/relationships/image" Target="../media/image574.wmf"/><Relationship Id="rId4" Type="http://schemas.openxmlformats.org/officeDocument/2006/relationships/image" Target="../media/image577.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580.emf"/><Relationship Id="rId2" Type="http://schemas.openxmlformats.org/officeDocument/2006/relationships/image" Target="../media/image579.emf"/><Relationship Id="rId1" Type="http://schemas.openxmlformats.org/officeDocument/2006/relationships/image" Target="../media/image578.emf"/><Relationship Id="rId6" Type="http://schemas.openxmlformats.org/officeDocument/2006/relationships/image" Target="../media/image583.emf"/><Relationship Id="rId5" Type="http://schemas.openxmlformats.org/officeDocument/2006/relationships/image" Target="../media/image582.emf"/><Relationship Id="rId4" Type="http://schemas.openxmlformats.org/officeDocument/2006/relationships/image" Target="../media/image58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584.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585.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592.wmf"/><Relationship Id="rId2" Type="http://schemas.openxmlformats.org/officeDocument/2006/relationships/image" Target="../media/image547.wmf"/><Relationship Id="rId1" Type="http://schemas.openxmlformats.org/officeDocument/2006/relationships/image" Target="../media/image545.wmf"/><Relationship Id="rId4" Type="http://schemas.openxmlformats.org/officeDocument/2006/relationships/image" Target="../media/image59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37.wmf"/><Relationship Id="rId7" Type="http://schemas.openxmlformats.org/officeDocument/2006/relationships/image" Target="../media/image4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39.wmf"/><Relationship Id="rId11" Type="http://schemas.openxmlformats.org/officeDocument/2006/relationships/image" Target="../media/image50.wmf"/><Relationship Id="rId5" Type="http://schemas.openxmlformats.org/officeDocument/2006/relationships/image" Target="../media/image38.wmf"/><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image" Target="../media/image48.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593.wmf"/><Relationship Id="rId2" Type="http://schemas.openxmlformats.org/officeDocument/2006/relationships/image" Target="../media/image595.wmf"/><Relationship Id="rId1" Type="http://schemas.openxmlformats.org/officeDocument/2006/relationships/image" Target="../media/image594.wmf"/><Relationship Id="rId6" Type="http://schemas.openxmlformats.org/officeDocument/2006/relationships/image" Target="../media/image598.wmf"/><Relationship Id="rId5" Type="http://schemas.openxmlformats.org/officeDocument/2006/relationships/image" Target="../media/image597.wmf"/><Relationship Id="rId4" Type="http://schemas.openxmlformats.org/officeDocument/2006/relationships/image" Target="../media/image596.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601.wmf"/><Relationship Id="rId2" Type="http://schemas.openxmlformats.org/officeDocument/2006/relationships/image" Target="../media/image600.wmf"/><Relationship Id="rId1" Type="http://schemas.openxmlformats.org/officeDocument/2006/relationships/image" Target="../media/image599.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603.wmf"/><Relationship Id="rId1" Type="http://schemas.openxmlformats.org/officeDocument/2006/relationships/image" Target="../media/image602.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606.wmf"/><Relationship Id="rId2" Type="http://schemas.openxmlformats.org/officeDocument/2006/relationships/image" Target="../media/image605.wmf"/><Relationship Id="rId1" Type="http://schemas.openxmlformats.org/officeDocument/2006/relationships/image" Target="../media/image604.wmf"/><Relationship Id="rId4" Type="http://schemas.openxmlformats.org/officeDocument/2006/relationships/image" Target="../media/image607.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603.wmf"/><Relationship Id="rId2" Type="http://schemas.openxmlformats.org/officeDocument/2006/relationships/image" Target="../media/image609.wmf"/><Relationship Id="rId1" Type="http://schemas.openxmlformats.org/officeDocument/2006/relationships/image" Target="../media/image608.wmf"/><Relationship Id="rId4" Type="http://schemas.openxmlformats.org/officeDocument/2006/relationships/image" Target="../media/image610.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613.wmf"/><Relationship Id="rId2" Type="http://schemas.openxmlformats.org/officeDocument/2006/relationships/image" Target="../media/image612.wmf"/><Relationship Id="rId1" Type="http://schemas.openxmlformats.org/officeDocument/2006/relationships/image" Target="../media/image611.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615.wmf"/><Relationship Id="rId2" Type="http://schemas.openxmlformats.org/officeDocument/2006/relationships/image" Target="../media/image596.wmf"/><Relationship Id="rId1" Type="http://schemas.openxmlformats.org/officeDocument/2006/relationships/image" Target="../media/image614.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617.wmf"/><Relationship Id="rId2" Type="http://schemas.openxmlformats.org/officeDocument/2006/relationships/image" Target="../media/image614.wmf"/><Relationship Id="rId1" Type="http://schemas.openxmlformats.org/officeDocument/2006/relationships/image" Target="../media/image61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620.wmf"/><Relationship Id="rId2" Type="http://schemas.openxmlformats.org/officeDocument/2006/relationships/image" Target="../media/image619.wmf"/><Relationship Id="rId1" Type="http://schemas.openxmlformats.org/officeDocument/2006/relationships/image" Target="../media/image618.wmf"/><Relationship Id="rId5" Type="http://schemas.openxmlformats.org/officeDocument/2006/relationships/image" Target="../media/image622.wmf"/><Relationship Id="rId4" Type="http://schemas.openxmlformats.org/officeDocument/2006/relationships/image" Target="../media/image621.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625.wmf"/><Relationship Id="rId2" Type="http://schemas.openxmlformats.org/officeDocument/2006/relationships/image" Target="../media/image624.wmf"/><Relationship Id="rId1" Type="http://schemas.openxmlformats.org/officeDocument/2006/relationships/image" Target="../media/image623.wmf"/><Relationship Id="rId4" Type="http://schemas.openxmlformats.org/officeDocument/2006/relationships/image" Target="../media/image62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5" Type="http://schemas.openxmlformats.org/officeDocument/2006/relationships/image" Target="../media/image55.wmf"/><Relationship Id="rId4" Type="http://schemas.openxmlformats.org/officeDocument/2006/relationships/image" Target="../media/image54.w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627.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630.wmf"/><Relationship Id="rId2" Type="http://schemas.openxmlformats.org/officeDocument/2006/relationships/image" Target="../media/image629.wmf"/><Relationship Id="rId1" Type="http://schemas.openxmlformats.org/officeDocument/2006/relationships/image" Target="../media/image628.wmf"/><Relationship Id="rId5" Type="http://schemas.openxmlformats.org/officeDocument/2006/relationships/image" Target="../media/image632.wmf"/><Relationship Id="rId4" Type="http://schemas.openxmlformats.org/officeDocument/2006/relationships/image" Target="../media/image631.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634.wmf"/><Relationship Id="rId1" Type="http://schemas.openxmlformats.org/officeDocument/2006/relationships/image" Target="../media/image633.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637.wmf"/><Relationship Id="rId2" Type="http://schemas.openxmlformats.org/officeDocument/2006/relationships/image" Target="../media/image636.wmf"/><Relationship Id="rId1" Type="http://schemas.openxmlformats.org/officeDocument/2006/relationships/image" Target="../media/image635.wmf"/><Relationship Id="rId4" Type="http://schemas.openxmlformats.org/officeDocument/2006/relationships/image" Target="../media/image638.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641.wmf"/><Relationship Id="rId2" Type="http://schemas.openxmlformats.org/officeDocument/2006/relationships/image" Target="../media/image640.wmf"/><Relationship Id="rId1" Type="http://schemas.openxmlformats.org/officeDocument/2006/relationships/image" Target="../media/image639.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644.wmf"/><Relationship Id="rId2" Type="http://schemas.openxmlformats.org/officeDocument/2006/relationships/image" Target="../media/image643.wmf"/><Relationship Id="rId1" Type="http://schemas.openxmlformats.org/officeDocument/2006/relationships/image" Target="../media/image642.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647.wmf"/><Relationship Id="rId2" Type="http://schemas.openxmlformats.org/officeDocument/2006/relationships/image" Target="../media/image646.wmf"/><Relationship Id="rId1" Type="http://schemas.openxmlformats.org/officeDocument/2006/relationships/image" Target="../media/image645.wmf"/><Relationship Id="rId4" Type="http://schemas.openxmlformats.org/officeDocument/2006/relationships/image" Target="../media/image648.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649.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40.wmf"/></Relationships>
</file>

<file path=ppt/drawings/_rels/vmlDrawing89.vml.rels><?xml version="1.0" encoding="UTF-8" standalone="yes"?>
<Relationships xmlns="http://schemas.openxmlformats.org/package/2006/relationships"><Relationship Id="rId8" Type="http://schemas.openxmlformats.org/officeDocument/2006/relationships/image" Target="../media/image441.wmf"/><Relationship Id="rId13" Type="http://schemas.openxmlformats.org/officeDocument/2006/relationships/image" Target="../media/image446.wmf"/><Relationship Id="rId3" Type="http://schemas.openxmlformats.org/officeDocument/2006/relationships/image" Target="../media/image436.wmf"/><Relationship Id="rId7" Type="http://schemas.openxmlformats.org/officeDocument/2006/relationships/image" Target="../media/image440.wmf"/><Relationship Id="rId12" Type="http://schemas.openxmlformats.org/officeDocument/2006/relationships/image" Target="../media/image445.wmf"/><Relationship Id="rId2" Type="http://schemas.openxmlformats.org/officeDocument/2006/relationships/image" Target="../media/image435.wmf"/><Relationship Id="rId1" Type="http://schemas.openxmlformats.org/officeDocument/2006/relationships/image" Target="../media/image434.wmf"/><Relationship Id="rId6" Type="http://schemas.openxmlformats.org/officeDocument/2006/relationships/image" Target="../media/image439.wmf"/><Relationship Id="rId11" Type="http://schemas.openxmlformats.org/officeDocument/2006/relationships/image" Target="../media/image444.wmf"/><Relationship Id="rId5" Type="http://schemas.openxmlformats.org/officeDocument/2006/relationships/image" Target="../media/image438.wmf"/><Relationship Id="rId10" Type="http://schemas.openxmlformats.org/officeDocument/2006/relationships/image" Target="../media/image443.wmf"/><Relationship Id="rId4" Type="http://schemas.openxmlformats.org/officeDocument/2006/relationships/image" Target="../media/image437.wmf"/><Relationship Id="rId9" Type="http://schemas.openxmlformats.org/officeDocument/2006/relationships/image" Target="../media/image44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62.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90.vml.rels><?xml version="1.0" encoding="UTF-8" standalone="yes"?>
<Relationships xmlns="http://schemas.openxmlformats.org/package/2006/relationships"><Relationship Id="rId8" Type="http://schemas.openxmlformats.org/officeDocument/2006/relationships/image" Target="../media/image441.wmf"/><Relationship Id="rId13" Type="http://schemas.openxmlformats.org/officeDocument/2006/relationships/image" Target="../media/image544.wmf"/><Relationship Id="rId3" Type="http://schemas.openxmlformats.org/officeDocument/2006/relationships/image" Target="../media/image436.wmf"/><Relationship Id="rId7" Type="http://schemas.openxmlformats.org/officeDocument/2006/relationships/image" Target="../media/image440.wmf"/><Relationship Id="rId12" Type="http://schemas.openxmlformats.org/officeDocument/2006/relationships/image" Target="../media/image543.wmf"/><Relationship Id="rId2" Type="http://schemas.openxmlformats.org/officeDocument/2006/relationships/image" Target="../media/image435.wmf"/><Relationship Id="rId1" Type="http://schemas.openxmlformats.org/officeDocument/2006/relationships/image" Target="../media/image434.wmf"/><Relationship Id="rId6" Type="http://schemas.openxmlformats.org/officeDocument/2006/relationships/image" Target="../media/image439.wmf"/><Relationship Id="rId11" Type="http://schemas.openxmlformats.org/officeDocument/2006/relationships/image" Target="../media/image542.wmf"/><Relationship Id="rId5" Type="http://schemas.openxmlformats.org/officeDocument/2006/relationships/image" Target="../media/image438.wmf"/><Relationship Id="rId10" Type="http://schemas.openxmlformats.org/officeDocument/2006/relationships/image" Target="../media/image541.wmf"/><Relationship Id="rId4" Type="http://schemas.openxmlformats.org/officeDocument/2006/relationships/image" Target="../media/image437.wmf"/><Relationship Id="rId9" Type="http://schemas.openxmlformats.org/officeDocument/2006/relationships/image" Target="../media/image442.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435.wmf"/><Relationship Id="rId2" Type="http://schemas.openxmlformats.org/officeDocument/2006/relationships/image" Target="../media/image434.wmf"/><Relationship Id="rId1" Type="http://schemas.openxmlformats.org/officeDocument/2006/relationships/image" Target="../media/image545.wmf"/><Relationship Id="rId4" Type="http://schemas.openxmlformats.org/officeDocument/2006/relationships/image" Target="../media/image438.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546.wmf"/></Relationships>
</file>

<file path=ppt/drawings/_rels/vmlDrawing93.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5.wmf"/><Relationship Id="rId4" Type="http://schemas.openxmlformats.org/officeDocument/2006/relationships/image" Target="../media/image549.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50.wmf"/><Relationship Id="rId1" Type="http://schemas.openxmlformats.org/officeDocument/2006/relationships/image" Target="../media/image544.w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551.wmf"/><Relationship Id="rId1" Type="http://schemas.openxmlformats.org/officeDocument/2006/relationships/image" Target="../media/image548.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554.wmf"/><Relationship Id="rId2" Type="http://schemas.openxmlformats.org/officeDocument/2006/relationships/image" Target="../media/image553.wmf"/><Relationship Id="rId1" Type="http://schemas.openxmlformats.org/officeDocument/2006/relationships/image" Target="../media/image552.wmf"/></Relationships>
</file>

<file path=ppt/drawings/_rels/vmlDrawing97.vml.rels><?xml version="1.0" encoding="UTF-8" standalone="yes"?>
<Relationships xmlns="http://schemas.openxmlformats.org/package/2006/relationships"><Relationship Id="rId3" Type="http://schemas.openxmlformats.org/officeDocument/2006/relationships/image" Target="../media/image557.wmf"/><Relationship Id="rId2" Type="http://schemas.openxmlformats.org/officeDocument/2006/relationships/image" Target="../media/image556.wmf"/><Relationship Id="rId1" Type="http://schemas.openxmlformats.org/officeDocument/2006/relationships/image" Target="../media/image555.wmf"/><Relationship Id="rId6" Type="http://schemas.openxmlformats.org/officeDocument/2006/relationships/image" Target="../media/image560.wmf"/><Relationship Id="rId5" Type="http://schemas.openxmlformats.org/officeDocument/2006/relationships/image" Target="../media/image559.wmf"/><Relationship Id="rId4" Type="http://schemas.openxmlformats.org/officeDocument/2006/relationships/image" Target="../media/image558.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562.wmf"/><Relationship Id="rId2" Type="http://schemas.openxmlformats.org/officeDocument/2006/relationships/image" Target="../media/image561.wmf"/><Relationship Id="rId1" Type="http://schemas.openxmlformats.org/officeDocument/2006/relationships/image" Target="../media/image546.w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5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AB6D4-5C6F-47FD-A955-E8CA7D979F7D}" type="datetimeFigureOut">
              <a:rPr lang="id-ID" smtClean="0"/>
              <a:t>15/05/2017</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3957E-22A7-4ED7-BC94-5E79061F6ED2}" type="slidenum">
              <a:rPr lang="id-ID" smtClean="0"/>
              <a:t>‹#›</a:t>
            </a:fld>
            <a:endParaRPr lang="id-ID"/>
          </a:p>
        </p:txBody>
      </p:sp>
    </p:spTree>
    <p:extLst>
      <p:ext uri="{BB962C8B-B14F-4D97-AF65-F5344CB8AC3E}">
        <p14:creationId xmlns:p14="http://schemas.microsoft.com/office/powerpoint/2010/main" val="418459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D0B54-8848-4A07-A133-4C444D0535A5}" type="slidenum">
              <a:rPr lang="en-US"/>
              <a:pPr/>
              <a:t>196</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id-ID"/>
          </a:p>
        </p:txBody>
      </p:sp>
    </p:spTree>
    <p:extLst>
      <p:ext uri="{BB962C8B-B14F-4D97-AF65-F5344CB8AC3E}">
        <p14:creationId xmlns:p14="http://schemas.microsoft.com/office/powerpoint/2010/main" val="283604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6D0B54-8848-4A07-A133-4C444D0535A5}" type="slidenum">
              <a:rPr lang="en-US"/>
              <a:pPr/>
              <a:t>247</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id-ID"/>
          </a:p>
        </p:txBody>
      </p:sp>
    </p:spTree>
    <p:extLst>
      <p:ext uri="{BB962C8B-B14F-4D97-AF65-F5344CB8AC3E}">
        <p14:creationId xmlns:p14="http://schemas.microsoft.com/office/powerpoint/2010/main" val="3330056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0C251A-EFD6-4034-936F-9EA5A8A43427}"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321695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BAD9FD-C5F6-4F37-8AB2-278E0A822FC0}"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4173382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EC19D0-3FDE-4FE9-B670-44BFDC5AF9E5}"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28118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4FBFBE-62B8-46A3-AF79-04D8880E96D3}"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1030415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7E775A-AE67-4752-BFA7-035D8E87D4F6}"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40442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5065B9-A167-4D15-B7F0-E6018CA5355E}"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2785743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7BB82E-AF91-4F48-8E02-65F4C106C021}"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1913328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2D99F8-9A7B-4CF8-8EB2-F84DB29E35E0}"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1329144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97536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grpSp>
        <p:nvGrpSpPr>
          <p:cNvPr id="5" name="Group 8"/>
          <p:cNvGrpSpPr>
            <a:grpSpLocks/>
          </p:cNvGrpSpPr>
          <p:nvPr/>
        </p:nvGrpSpPr>
        <p:grpSpPr bwMode="auto">
          <a:xfrm>
            <a:off x="9990667" y="2992438"/>
            <a:ext cx="1784351"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grpSp>
      <p:sp>
        <p:nvSpPr>
          <p:cNvPr id="37" name="Line 40"/>
          <p:cNvSpPr>
            <a:spLocks noChangeShapeType="1"/>
          </p:cNvSpPr>
          <p:nvPr/>
        </p:nvSpPr>
        <p:spPr bwMode="auto">
          <a:xfrm>
            <a:off x="406400" y="2819400"/>
            <a:ext cx="109728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215043" name="Rectangle 3"/>
          <p:cNvSpPr>
            <a:spLocks noGrp="1" noChangeArrowheads="1"/>
          </p:cNvSpPr>
          <p:nvPr>
            <p:ph type="ctrTitle"/>
          </p:nvPr>
        </p:nvSpPr>
        <p:spPr>
          <a:xfrm>
            <a:off x="421217" y="466725"/>
            <a:ext cx="9042400" cy="2133600"/>
          </a:xfrm>
        </p:spPr>
        <p:txBody>
          <a:bodyPr/>
          <a:lstStyle>
            <a:lvl1pPr>
              <a:defRPr/>
            </a:lvl1pPr>
          </a:lstStyle>
          <a:p>
            <a:r>
              <a:rPr lang="en-US" altLang="en-US"/>
              <a:t>Click to edit Master title style</a:t>
            </a:r>
          </a:p>
        </p:txBody>
      </p:sp>
      <p:sp>
        <p:nvSpPr>
          <p:cNvPr id="215044" name="Rectangle 4"/>
          <p:cNvSpPr>
            <a:spLocks noGrp="1" noChangeArrowheads="1"/>
          </p:cNvSpPr>
          <p:nvPr>
            <p:ph type="subTitle" idx="1"/>
          </p:nvPr>
        </p:nvSpPr>
        <p:spPr>
          <a:xfrm>
            <a:off x="1132417" y="3049588"/>
            <a:ext cx="8331200" cy="2362200"/>
          </a:xfrm>
        </p:spPr>
        <p:txBody>
          <a:bodyPr/>
          <a:lstStyle>
            <a:lvl1pPr marL="0" indent="0" algn="ctr">
              <a:buFont typeface="Wingdings" pitchFamily="2" charset="2"/>
              <a:buNone/>
              <a:defRPr/>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fontAlgn="base">
              <a:spcBef>
                <a:spcPct val="0"/>
              </a:spcBef>
              <a:spcAft>
                <a:spcPct val="0"/>
              </a:spcAft>
              <a:defRPr/>
            </a:pPr>
            <a:fld id="{35BB9CAD-4426-4075-84F5-14A9018DB2B5}"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39" name="Rectangle 6"/>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0" name="Rectangle 7"/>
          <p:cNvSpPr>
            <a:spLocks noGrp="1" noChangeArrowheads="1"/>
          </p:cNvSpPr>
          <p:nvPr>
            <p:ph type="sldNum" sz="quarter" idx="12"/>
          </p:nvPr>
        </p:nvSpPr>
        <p:spPr/>
        <p:txBody>
          <a:bodyPr/>
          <a:lstStyle>
            <a:lvl1pPr>
              <a:defRPr smtClean="0"/>
            </a:lvl1pPr>
          </a:lstStyle>
          <a:p>
            <a:pPr fontAlgn="base">
              <a:spcBef>
                <a:spcPct val="0"/>
              </a:spcBef>
              <a:spcAft>
                <a:spcPct val="0"/>
              </a:spcAft>
              <a:defRPr/>
            </a:pPr>
            <a:fld id="{8D8C377D-1C07-4AC6-AFE4-CD3FB6F7963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05281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358BC01B-6F93-4886-B696-B342688B4102}"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1AF5687-1DDD-461E-A0CA-67C9A1EF0DC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17000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A6E2F795-EC6F-4AF4-BC01-3A61030EE08D}"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4FA9A14-B7F1-44DC-93BA-05E63950C9D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768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404BED-D951-4855-ACAB-63CBA26AA1DF}"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1571900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E58BF3C0-16C9-40E8-9DF9-F70FFB455CE3}"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8C1E4A7-DAA3-40A1-85BA-74C129035E6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56905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DCAB677B-814E-43E1-B214-05F0AECDC9F5}"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091E16-F40F-4711-8ECA-171E894D164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0380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25C3A6F3-C504-4CCB-A674-DC69D0B66703}"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8C6AA3-0E75-42D7-A905-1D10B447402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27326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8DAD837E-ACCE-48EB-B32C-6B190D36ECD5}"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3ED638-DE96-4C30-82AC-2C082DD623F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08922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CEA68454-CFD8-4EBA-BC7E-F76D26EC86CC}"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8888C6-16CF-4F9C-A47D-79CFB9CB638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5857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20012A79-791F-4BDB-AEC8-5AC122B018F4}"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09E3CA-0EFB-438D-8B34-52B86B9144F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11979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C5A2BD79-BFA0-476E-90A7-06FBA0ADBAD3}"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17388A-3609-481D-B6D8-12F9CD757E8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12398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defRPr/>
            </a:pPr>
            <a:fld id="{7142C5E2-3081-4C29-812A-792006B7594C}"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3BD86C-DE10-484D-8266-AE38EEA40F0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49391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8F96E8-A095-4C48-A037-3D340E8733C8}" type="datetime1">
              <a:rPr lang="en-US" smtClean="0"/>
              <a:t>5/15/2017</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387092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68C6D8-639E-41A2-9BF3-BE717FE4467A}" type="datetime1">
              <a:rPr lang="en-US" smtClean="0"/>
              <a:t>5/15/2017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230483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A68754-98E2-4DD2-8A2C-7048C9F0002B}" type="datetime1">
              <a:rPr lang="en-US" smtClean="0"/>
              <a:t>5/15/2017</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314220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5DAA657-160E-4E79-81B3-425CBC1980CA}" type="datetime1">
              <a:rPr lang="en-US" smtClean="0"/>
              <a:t>5/15/2017</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72914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FC571-B3B9-459E-A104-05784D2D87FF}" type="datetime1">
              <a:rPr lang="en-US" smtClean="0"/>
              <a:t>5/15/2017</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282796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B3148E-9EBF-460C-829E-880381E50CA5}" type="datetime1">
              <a:rPr lang="en-US" smtClean="0"/>
              <a:t>5/15/2017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291011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BF40CBE-4E15-4BF3-95A4-85610ECE86FD}" type="datetime1">
              <a:rPr lang="en-US" smtClean="0"/>
              <a:t>5/15/2017</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a:t>
            </a:fld>
            <a:endParaRPr lang="id-ID"/>
          </a:p>
        </p:txBody>
      </p:sp>
    </p:spTree>
    <p:extLst>
      <p:ext uri="{BB962C8B-B14F-4D97-AF65-F5344CB8AC3E}">
        <p14:creationId xmlns:p14="http://schemas.microsoft.com/office/powerpoint/2010/main" val="3675579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C93265-0A58-4DF7-9679-3FC6978D76BE}" type="datetime1">
              <a:rPr lang="en-US" smtClean="0"/>
              <a:t>5/15/2017</a:t>
            </a:fld>
            <a:endParaRPr lang="id-ID"/>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F87CA7A-574C-43DA-A47E-B78A76D04275}" type="slidenum">
              <a:rPr lang="id-ID" smtClean="0"/>
              <a:t>‹#›</a:t>
            </a:fld>
            <a:endParaRPr lang="id-ID"/>
          </a:p>
        </p:txBody>
      </p:sp>
    </p:spTree>
    <p:extLst>
      <p:ext uri="{BB962C8B-B14F-4D97-AF65-F5344CB8AC3E}">
        <p14:creationId xmlns:p14="http://schemas.microsoft.com/office/powerpoint/2010/main" val="23102549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106172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27" name="Rectangle 3"/>
          <p:cNvSpPr>
            <a:spLocks noGrp="1" noChangeArrowheads="1"/>
          </p:cNvSpPr>
          <p:nvPr>
            <p:ph type="title"/>
          </p:nvPr>
        </p:nvSpPr>
        <p:spPr bwMode="auto">
          <a:xfrm>
            <a:off x="609600" y="122238"/>
            <a:ext cx="10058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609600" y="1719263"/>
            <a:ext cx="10972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4021"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pPr fontAlgn="base">
              <a:spcBef>
                <a:spcPct val="0"/>
              </a:spcBef>
              <a:spcAft>
                <a:spcPct val="0"/>
              </a:spcAft>
              <a:defRPr/>
            </a:pPr>
            <a:fld id="{17596751-43FE-4FA7-A563-9732DE5ED028}" type="datetime1">
              <a:rPr lang="en-US" smtClean="0">
                <a:solidFill>
                  <a:srgbClr val="000000"/>
                </a:solidFill>
              </a:rPr>
              <a:pPr fontAlgn="base">
                <a:spcBef>
                  <a:spcPct val="0"/>
                </a:spcBef>
                <a:spcAft>
                  <a:spcPct val="0"/>
                </a:spcAft>
                <a:defRPr/>
              </a:pPr>
              <a:t>5/15/2017</a:t>
            </a:fld>
            <a:endParaRPr lang="en-US" altLang="en-US">
              <a:solidFill>
                <a:srgbClr val="000000"/>
              </a:solidFill>
            </a:endParaRPr>
          </a:p>
        </p:txBody>
      </p:sp>
      <p:sp>
        <p:nvSpPr>
          <p:cNvPr id="214022"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pPr fontAlgn="base">
              <a:spcBef>
                <a:spcPct val="0"/>
              </a:spcBef>
              <a:spcAft>
                <a:spcPct val="0"/>
              </a:spcAft>
              <a:defRPr/>
            </a:pPr>
            <a:endParaRPr lang="en-US" altLang="en-US">
              <a:solidFill>
                <a:srgbClr val="000000"/>
              </a:solidFill>
            </a:endParaRPr>
          </a:p>
        </p:txBody>
      </p:sp>
      <p:sp>
        <p:nvSpPr>
          <p:cNvPr id="214023"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fontAlgn="base">
              <a:spcBef>
                <a:spcPct val="0"/>
              </a:spcBef>
              <a:spcAft>
                <a:spcPct val="0"/>
              </a:spcAft>
              <a:defRPr/>
            </a:pPr>
            <a:fld id="{8B19D009-3DE3-45DD-B774-FB4D5832975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grpSp>
        <p:nvGrpSpPr>
          <p:cNvPr id="1032" name="Group 8"/>
          <p:cNvGrpSpPr>
            <a:grpSpLocks/>
          </p:cNvGrpSpPr>
          <p:nvPr/>
        </p:nvGrpSpPr>
        <p:grpSpPr bwMode="auto">
          <a:xfrm>
            <a:off x="10871201" y="152400"/>
            <a:ext cx="1056217"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35" name="Oval 11"/>
            <p:cNvSpPr>
              <a:spLocks noChangeArrowheads="1"/>
            </p:cNvSpPr>
            <p:nvPr/>
          </p:nvSpPr>
          <p:spPr bwMode="auto">
            <a:xfrm>
              <a:off x="5360" y="960"/>
              <a:ext cx="77"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38" name="Oval 14"/>
            <p:cNvSpPr>
              <a:spLocks noChangeArrowheads="1"/>
            </p:cNvSpPr>
            <p:nvPr/>
          </p:nvSpPr>
          <p:spPr bwMode="auto">
            <a:xfrm>
              <a:off x="5360" y="1072"/>
              <a:ext cx="77"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39" name="Oval 15"/>
            <p:cNvSpPr>
              <a:spLocks noChangeArrowheads="1"/>
            </p:cNvSpPr>
            <p:nvPr/>
          </p:nvSpPr>
          <p:spPr bwMode="auto">
            <a:xfrm>
              <a:off x="5472" y="1072"/>
              <a:ext cx="77"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0" name="Oval 16"/>
            <p:cNvSpPr>
              <a:spLocks noChangeArrowheads="1"/>
            </p:cNvSpPr>
            <p:nvPr/>
          </p:nvSpPr>
          <p:spPr bwMode="auto">
            <a:xfrm>
              <a:off x="5136" y="1184"/>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1" name="Oval 17"/>
            <p:cNvSpPr>
              <a:spLocks noChangeArrowheads="1"/>
            </p:cNvSpPr>
            <p:nvPr/>
          </p:nvSpPr>
          <p:spPr bwMode="auto">
            <a:xfrm>
              <a:off x="5248" y="1184"/>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2" name="Oval 18"/>
            <p:cNvSpPr>
              <a:spLocks noChangeArrowheads="1"/>
            </p:cNvSpPr>
            <p:nvPr/>
          </p:nvSpPr>
          <p:spPr bwMode="auto">
            <a:xfrm>
              <a:off x="5360" y="1184"/>
              <a:ext cx="77"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3" name="Oval 19"/>
            <p:cNvSpPr>
              <a:spLocks noChangeArrowheads="1"/>
            </p:cNvSpPr>
            <p:nvPr/>
          </p:nvSpPr>
          <p:spPr bwMode="auto">
            <a:xfrm>
              <a:off x="5472" y="1184"/>
              <a:ext cx="77"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4" name="Oval 20"/>
            <p:cNvSpPr>
              <a:spLocks noChangeArrowheads="1"/>
            </p:cNvSpPr>
            <p:nvPr/>
          </p:nvSpPr>
          <p:spPr bwMode="auto">
            <a:xfrm>
              <a:off x="5584" y="1184"/>
              <a:ext cx="80" cy="7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7" name="Oval 23"/>
            <p:cNvSpPr>
              <a:spLocks noChangeArrowheads="1"/>
            </p:cNvSpPr>
            <p:nvPr/>
          </p:nvSpPr>
          <p:spPr bwMode="auto">
            <a:xfrm>
              <a:off x="5360" y="1296"/>
              <a:ext cx="77"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8" name="Oval 24"/>
            <p:cNvSpPr>
              <a:spLocks noChangeArrowheads="1"/>
            </p:cNvSpPr>
            <p:nvPr/>
          </p:nvSpPr>
          <p:spPr bwMode="auto">
            <a:xfrm>
              <a:off x="5472" y="1296"/>
              <a:ext cx="77"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1" name="Oval 27"/>
            <p:cNvSpPr>
              <a:spLocks noChangeArrowheads="1"/>
            </p:cNvSpPr>
            <p:nvPr/>
          </p:nvSpPr>
          <p:spPr bwMode="auto">
            <a:xfrm>
              <a:off x="5360" y="1408"/>
              <a:ext cx="77"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2" name="Oval 28"/>
            <p:cNvSpPr>
              <a:spLocks noChangeArrowheads="1"/>
            </p:cNvSpPr>
            <p:nvPr/>
          </p:nvSpPr>
          <p:spPr bwMode="auto">
            <a:xfrm>
              <a:off x="5472" y="1408"/>
              <a:ext cx="77"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6" name="Oval 32"/>
            <p:cNvSpPr>
              <a:spLocks noChangeArrowheads="1"/>
            </p:cNvSpPr>
            <p:nvPr/>
          </p:nvSpPr>
          <p:spPr bwMode="auto">
            <a:xfrm>
              <a:off x="5360" y="1520"/>
              <a:ext cx="77"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7" name="Oval 33"/>
            <p:cNvSpPr>
              <a:spLocks noChangeArrowheads="1"/>
            </p:cNvSpPr>
            <p:nvPr/>
          </p:nvSpPr>
          <p:spPr bwMode="auto">
            <a:xfrm>
              <a:off x="5472" y="1520"/>
              <a:ext cx="77"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8" name="Oval 34"/>
            <p:cNvSpPr>
              <a:spLocks noChangeArrowheads="1"/>
            </p:cNvSpPr>
            <p:nvPr/>
          </p:nvSpPr>
          <p:spPr bwMode="auto">
            <a:xfrm>
              <a:off x="5136" y="1632"/>
              <a:ext cx="80" cy="7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59" name="Oval 35"/>
            <p:cNvSpPr>
              <a:spLocks noChangeArrowheads="1"/>
            </p:cNvSpPr>
            <p:nvPr/>
          </p:nvSpPr>
          <p:spPr bwMode="auto">
            <a:xfrm>
              <a:off x="5248" y="1632"/>
              <a:ext cx="79" cy="7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60" name="Oval 36"/>
            <p:cNvSpPr>
              <a:spLocks noChangeArrowheads="1"/>
            </p:cNvSpPr>
            <p:nvPr/>
          </p:nvSpPr>
          <p:spPr bwMode="auto">
            <a:xfrm>
              <a:off x="5360" y="1632"/>
              <a:ext cx="77" cy="7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61" name="Oval 37"/>
            <p:cNvSpPr>
              <a:spLocks noChangeArrowheads="1"/>
            </p:cNvSpPr>
            <p:nvPr/>
          </p:nvSpPr>
          <p:spPr bwMode="auto">
            <a:xfrm>
              <a:off x="5472" y="1632"/>
              <a:ext cx="77" cy="7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sp>
          <p:nvSpPr>
            <p:cNvPr id="1063" name="Oval 39"/>
            <p:cNvSpPr>
              <a:spLocks noChangeArrowheads="1"/>
            </p:cNvSpPr>
            <p:nvPr/>
          </p:nvSpPr>
          <p:spPr bwMode="auto">
            <a:xfrm>
              <a:off x="5472" y="1744"/>
              <a:ext cx="77"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d-ID" altLang="id-ID" sz="2400" b="0" i="0" u="none" strike="noStrike" kern="1200" cap="none" spc="0" normalizeH="0" baseline="0" noProof="0" smtClean="0">
                <a:ln>
                  <a:noFill/>
                </a:ln>
                <a:solidFill>
                  <a:srgbClr val="000000"/>
                </a:solidFill>
                <a:effectLst/>
                <a:uLnTx/>
                <a:uFillTx/>
                <a:latin typeface="Bradley Hand ITC" panose="03070402050302030203" pitchFamily="66" charset="0"/>
                <a:ea typeface="+mn-ea"/>
                <a:cs typeface="+mn-cs"/>
              </a:endParaRPr>
            </a:p>
          </p:txBody>
        </p:sp>
      </p:grpSp>
    </p:spTree>
    <p:extLst>
      <p:ext uri="{BB962C8B-B14F-4D97-AF65-F5344CB8AC3E}">
        <p14:creationId xmlns:p14="http://schemas.microsoft.com/office/powerpoint/2010/main" val="55499263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iming>
    <p:tnLst>
      <p:par>
        <p:cTn id="1" dur="indefinite" restart="never" nodeType="tmRoot"/>
      </p:par>
    </p:tnLst>
  </p:timing>
  <p:hf hdr="0" ftr="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21.bin"/><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31.wmf"/><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28.w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30.wmf"/><Relationship Id="rId4" Type="http://schemas.openxmlformats.org/officeDocument/2006/relationships/image" Target="../media/image27.png"/><Relationship Id="rId9" Type="http://schemas.openxmlformats.org/officeDocument/2006/relationships/oleObject" Target="../embeddings/oleObject19.bin"/><Relationship Id="rId14" Type="http://schemas.openxmlformats.org/officeDocument/2006/relationships/image" Target="../media/image32.wmf"/></Relationships>
</file>

<file path=ppt/slides/_rels/slide100.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10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169.png"/><Relationship Id="rId7" Type="http://schemas.openxmlformats.org/officeDocument/2006/relationships/image" Target="../media/image25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81.png"/><Relationship Id="rId4" Type="http://schemas.openxmlformats.org/officeDocument/2006/relationships/image" Target="../media/image177.png"/><Relationship Id="rId9" Type="http://schemas.openxmlformats.org/officeDocument/2006/relationships/image" Target="../media/image256.png"/></Relationships>
</file>

<file path=ppt/slides/_rels/slide103.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28.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104.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1.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106.xml.rels><?xml version="1.0" encoding="UTF-8" standalone="yes"?>
<Relationships xmlns="http://schemas.openxmlformats.org/package/2006/relationships"><Relationship Id="rId8" Type="http://schemas.openxmlformats.org/officeDocument/2006/relationships/image" Target="../media/image418.png"/><Relationship Id="rId3" Type="http://schemas.openxmlformats.org/officeDocument/2006/relationships/image" Target="../media/image415.png"/><Relationship Id="rId7" Type="http://schemas.openxmlformats.org/officeDocument/2006/relationships/image" Target="../media/image417.png"/><Relationship Id="rId2" Type="http://schemas.openxmlformats.org/officeDocument/2006/relationships/image" Target="../media/image414.png"/><Relationship Id="rId1" Type="http://schemas.openxmlformats.org/officeDocument/2006/relationships/slideLayout" Target="../slideLayouts/slideLayout1.xml"/><Relationship Id="rId6" Type="http://schemas.openxmlformats.org/officeDocument/2006/relationships/image" Target="../media/image416.png"/><Relationship Id="rId5" Type="http://schemas.openxmlformats.org/officeDocument/2006/relationships/image" Target="../media/image413.png"/><Relationship Id="rId4" Type="http://schemas.openxmlformats.org/officeDocument/2006/relationships/image" Target="../media/image412.png"/><Relationship Id="rId9" Type="http://schemas.openxmlformats.org/officeDocument/2006/relationships/image" Target="../media/image419.png"/></Relationships>
</file>

<file path=ppt/slides/_rels/slide107.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image" Target="../media/image420.png"/><Relationship Id="rId1" Type="http://schemas.openxmlformats.org/officeDocument/2006/relationships/slideLayout" Target="../slideLayouts/slideLayout1.xml"/><Relationship Id="rId5" Type="http://schemas.openxmlformats.org/officeDocument/2006/relationships/image" Target="../media/image423.png"/><Relationship Id="rId4" Type="http://schemas.openxmlformats.org/officeDocument/2006/relationships/image" Target="../media/image422.png"/></Relationships>
</file>

<file path=ppt/slides/_rels/slide108.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424.png"/><Relationship Id="rId1" Type="http://schemas.openxmlformats.org/officeDocument/2006/relationships/slideLayout" Target="../slideLayouts/slideLayout1.xml"/><Relationship Id="rId6" Type="http://schemas.openxmlformats.org/officeDocument/2006/relationships/image" Target="../media/image428.png"/><Relationship Id="rId5" Type="http://schemas.openxmlformats.org/officeDocument/2006/relationships/image" Target="../media/image427.png"/><Relationship Id="rId4" Type="http://schemas.openxmlformats.org/officeDocument/2006/relationships/image" Target="../media/image426.png"/></Relationships>
</file>

<file path=ppt/slides/_rels/slide109.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1.xml"/><Relationship Id="rId4" Type="http://schemas.openxmlformats.org/officeDocument/2006/relationships/image" Target="../media/image424.png"/></Relationships>
</file>

<file path=ppt/slides/_rels/slide1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image" Target="../media/image34.wmf"/><Relationship Id="rId5" Type="http://schemas.openxmlformats.org/officeDocument/2006/relationships/oleObject" Target="../embeddings/oleObject23.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25.bin"/></Relationships>
</file>

<file path=ppt/slides/_rels/slide110.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4.png"/><Relationship Id="rId1" Type="http://schemas.openxmlformats.org/officeDocument/2006/relationships/slideLayout" Target="../slideLayouts/slideLayout1.xml"/><Relationship Id="rId4" Type="http://schemas.openxmlformats.org/officeDocument/2006/relationships/image" Target="../media/image430.png"/></Relationships>
</file>

<file path=ppt/slides/_rels/slide11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image" Target="../media/image436.wmf"/><Relationship Id="rId13" Type="http://schemas.openxmlformats.org/officeDocument/2006/relationships/oleObject" Target="../embeddings/oleObject69.bin"/><Relationship Id="rId18" Type="http://schemas.openxmlformats.org/officeDocument/2006/relationships/image" Target="../media/image441.wmf"/><Relationship Id="rId26" Type="http://schemas.openxmlformats.org/officeDocument/2006/relationships/image" Target="../media/image445.wmf"/><Relationship Id="rId3" Type="http://schemas.openxmlformats.org/officeDocument/2006/relationships/oleObject" Target="../embeddings/oleObject64.bin"/><Relationship Id="rId21" Type="http://schemas.openxmlformats.org/officeDocument/2006/relationships/oleObject" Target="../embeddings/oleObject73.bin"/><Relationship Id="rId7" Type="http://schemas.openxmlformats.org/officeDocument/2006/relationships/oleObject" Target="../embeddings/oleObject66.bin"/><Relationship Id="rId12" Type="http://schemas.openxmlformats.org/officeDocument/2006/relationships/image" Target="../media/image438.wmf"/><Relationship Id="rId17" Type="http://schemas.openxmlformats.org/officeDocument/2006/relationships/oleObject" Target="../embeddings/oleObject71.bin"/><Relationship Id="rId25" Type="http://schemas.openxmlformats.org/officeDocument/2006/relationships/oleObject" Target="../embeddings/oleObject75.bin"/><Relationship Id="rId2" Type="http://schemas.openxmlformats.org/officeDocument/2006/relationships/slideLayout" Target="../slideLayouts/slideLayout1.xml"/><Relationship Id="rId16" Type="http://schemas.openxmlformats.org/officeDocument/2006/relationships/image" Target="../media/image440.wmf"/><Relationship Id="rId20" Type="http://schemas.openxmlformats.org/officeDocument/2006/relationships/image" Target="../media/image442.wmf"/><Relationship Id="rId1" Type="http://schemas.openxmlformats.org/officeDocument/2006/relationships/vmlDrawing" Target="../drawings/vmlDrawing11.vml"/><Relationship Id="rId6" Type="http://schemas.openxmlformats.org/officeDocument/2006/relationships/image" Target="../media/image435.wmf"/><Relationship Id="rId11" Type="http://schemas.openxmlformats.org/officeDocument/2006/relationships/oleObject" Target="../embeddings/oleObject68.bin"/><Relationship Id="rId24" Type="http://schemas.openxmlformats.org/officeDocument/2006/relationships/image" Target="../media/image444.wmf"/><Relationship Id="rId5" Type="http://schemas.openxmlformats.org/officeDocument/2006/relationships/oleObject" Target="../embeddings/oleObject65.bin"/><Relationship Id="rId15" Type="http://schemas.openxmlformats.org/officeDocument/2006/relationships/oleObject" Target="../embeddings/oleObject70.bin"/><Relationship Id="rId23" Type="http://schemas.openxmlformats.org/officeDocument/2006/relationships/oleObject" Target="../embeddings/oleObject74.bin"/><Relationship Id="rId28" Type="http://schemas.openxmlformats.org/officeDocument/2006/relationships/image" Target="../media/image446.wmf"/><Relationship Id="rId10" Type="http://schemas.openxmlformats.org/officeDocument/2006/relationships/image" Target="../media/image437.wmf"/><Relationship Id="rId19" Type="http://schemas.openxmlformats.org/officeDocument/2006/relationships/oleObject" Target="../embeddings/oleObject72.bin"/><Relationship Id="rId4" Type="http://schemas.openxmlformats.org/officeDocument/2006/relationships/image" Target="../media/image434.wmf"/><Relationship Id="rId9" Type="http://schemas.openxmlformats.org/officeDocument/2006/relationships/oleObject" Target="../embeddings/oleObject67.bin"/><Relationship Id="rId14" Type="http://schemas.openxmlformats.org/officeDocument/2006/relationships/image" Target="../media/image439.wmf"/><Relationship Id="rId22" Type="http://schemas.openxmlformats.org/officeDocument/2006/relationships/image" Target="../media/image443.wmf"/><Relationship Id="rId27" Type="http://schemas.openxmlformats.org/officeDocument/2006/relationships/oleObject" Target="../embeddings/oleObject76.bin"/></Relationships>
</file>

<file path=ppt/slides/_rels/slide114.xml.rels><?xml version="1.0" encoding="UTF-8" standalone="yes"?>
<Relationships xmlns="http://schemas.openxmlformats.org/package/2006/relationships"><Relationship Id="rId13" Type="http://schemas.openxmlformats.org/officeDocument/2006/relationships/oleObject" Target="../embeddings/oleObject82.bin"/><Relationship Id="rId18" Type="http://schemas.openxmlformats.org/officeDocument/2006/relationships/image" Target="../media/image442.wmf"/><Relationship Id="rId26" Type="http://schemas.openxmlformats.org/officeDocument/2006/relationships/image" Target="../media/image450.wmf"/><Relationship Id="rId3" Type="http://schemas.openxmlformats.org/officeDocument/2006/relationships/oleObject" Target="../embeddings/oleObject77.bin"/><Relationship Id="rId21" Type="http://schemas.openxmlformats.org/officeDocument/2006/relationships/oleObject" Target="../embeddings/oleObject86.bin"/><Relationship Id="rId34" Type="http://schemas.openxmlformats.org/officeDocument/2006/relationships/image" Target="../media/image454.wmf"/><Relationship Id="rId7" Type="http://schemas.openxmlformats.org/officeDocument/2006/relationships/oleObject" Target="../embeddings/oleObject79.bin"/><Relationship Id="rId12" Type="http://schemas.openxmlformats.org/officeDocument/2006/relationships/image" Target="../media/image447.wmf"/><Relationship Id="rId17" Type="http://schemas.openxmlformats.org/officeDocument/2006/relationships/oleObject" Target="../embeddings/oleObject84.bin"/><Relationship Id="rId25" Type="http://schemas.openxmlformats.org/officeDocument/2006/relationships/oleObject" Target="../embeddings/oleObject88.bin"/><Relationship Id="rId33" Type="http://schemas.openxmlformats.org/officeDocument/2006/relationships/oleObject" Target="../embeddings/oleObject92.bin"/><Relationship Id="rId2" Type="http://schemas.openxmlformats.org/officeDocument/2006/relationships/slideLayout" Target="../slideLayouts/slideLayout1.xml"/><Relationship Id="rId16" Type="http://schemas.openxmlformats.org/officeDocument/2006/relationships/image" Target="../media/image441.wmf"/><Relationship Id="rId20" Type="http://schemas.openxmlformats.org/officeDocument/2006/relationships/image" Target="../media/image443.wmf"/><Relationship Id="rId29" Type="http://schemas.openxmlformats.org/officeDocument/2006/relationships/oleObject" Target="../embeddings/oleObject90.bin"/><Relationship Id="rId1" Type="http://schemas.openxmlformats.org/officeDocument/2006/relationships/vmlDrawing" Target="../drawings/vmlDrawing12.vml"/><Relationship Id="rId6" Type="http://schemas.openxmlformats.org/officeDocument/2006/relationships/image" Target="../media/image435.wmf"/><Relationship Id="rId11" Type="http://schemas.openxmlformats.org/officeDocument/2006/relationships/oleObject" Target="../embeddings/oleObject81.bin"/><Relationship Id="rId24" Type="http://schemas.openxmlformats.org/officeDocument/2006/relationships/image" Target="../media/image449.wmf"/><Relationship Id="rId32" Type="http://schemas.openxmlformats.org/officeDocument/2006/relationships/image" Target="../media/image453.wmf"/><Relationship Id="rId5" Type="http://schemas.openxmlformats.org/officeDocument/2006/relationships/oleObject" Target="../embeddings/oleObject78.bin"/><Relationship Id="rId15" Type="http://schemas.openxmlformats.org/officeDocument/2006/relationships/oleObject" Target="../embeddings/oleObject83.bin"/><Relationship Id="rId23" Type="http://schemas.openxmlformats.org/officeDocument/2006/relationships/oleObject" Target="../embeddings/oleObject87.bin"/><Relationship Id="rId28" Type="http://schemas.openxmlformats.org/officeDocument/2006/relationships/image" Target="../media/image451.wmf"/><Relationship Id="rId10" Type="http://schemas.openxmlformats.org/officeDocument/2006/relationships/image" Target="../media/image437.wmf"/><Relationship Id="rId19" Type="http://schemas.openxmlformats.org/officeDocument/2006/relationships/oleObject" Target="../embeddings/oleObject85.bin"/><Relationship Id="rId31" Type="http://schemas.openxmlformats.org/officeDocument/2006/relationships/oleObject" Target="../embeddings/oleObject91.bin"/><Relationship Id="rId4" Type="http://schemas.openxmlformats.org/officeDocument/2006/relationships/image" Target="../media/image434.wmf"/><Relationship Id="rId9" Type="http://schemas.openxmlformats.org/officeDocument/2006/relationships/oleObject" Target="../embeddings/oleObject80.bin"/><Relationship Id="rId14" Type="http://schemas.openxmlformats.org/officeDocument/2006/relationships/image" Target="../media/image440.wmf"/><Relationship Id="rId22" Type="http://schemas.openxmlformats.org/officeDocument/2006/relationships/image" Target="../media/image448.wmf"/><Relationship Id="rId27" Type="http://schemas.openxmlformats.org/officeDocument/2006/relationships/oleObject" Target="../embeddings/oleObject89.bin"/><Relationship Id="rId30" Type="http://schemas.openxmlformats.org/officeDocument/2006/relationships/image" Target="../media/image452.wmf"/><Relationship Id="rId8" Type="http://schemas.openxmlformats.org/officeDocument/2006/relationships/image" Target="../media/image436.wmf"/></Relationships>
</file>

<file path=ppt/slides/_rels/slide115.xml.rels><?xml version="1.0" encoding="UTF-8" standalone="yes"?>
<Relationships xmlns="http://schemas.openxmlformats.org/package/2006/relationships"><Relationship Id="rId13" Type="http://schemas.openxmlformats.org/officeDocument/2006/relationships/oleObject" Target="../embeddings/oleObject98.bin"/><Relationship Id="rId18" Type="http://schemas.openxmlformats.org/officeDocument/2006/relationships/image" Target="../media/image442.wmf"/><Relationship Id="rId26" Type="http://schemas.openxmlformats.org/officeDocument/2006/relationships/image" Target="../media/image450.wmf"/><Relationship Id="rId21" Type="http://schemas.openxmlformats.org/officeDocument/2006/relationships/oleObject" Target="../embeddings/oleObject102.bin"/><Relationship Id="rId34" Type="http://schemas.openxmlformats.org/officeDocument/2006/relationships/image" Target="../media/image456.wmf"/><Relationship Id="rId7" Type="http://schemas.openxmlformats.org/officeDocument/2006/relationships/oleObject" Target="../embeddings/oleObject95.bin"/><Relationship Id="rId12" Type="http://schemas.openxmlformats.org/officeDocument/2006/relationships/image" Target="../media/image447.wmf"/><Relationship Id="rId17" Type="http://schemas.openxmlformats.org/officeDocument/2006/relationships/oleObject" Target="../embeddings/oleObject100.bin"/><Relationship Id="rId25" Type="http://schemas.openxmlformats.org/officeDocument/2006/relationships/oleObject" Target="../embeddings/oleObject104.bin"/><Relationship Id="rId33" Type="http://schemas.openxmlformats.org/officeDocument/2006/relationships/oleObject" Target="../embeddings/oleObject108.bin"/><Relationship Id="rId38" Type="http://schemas.openxmlformats.org/officeDocument/2006/relationships/image" Target="../media/image458.wmf"/><Relationship Id="rId2" Type="http://schemas.openxmlformats.org/officeDocument/2006/relationships/slideLayout" Target="../slideLayouts/slideLayout1.xml"/><Relationship Id="rId16" Type="http://schemas.openxmlformats.org/officeDocument/2006/relationships/image" Target="../media/image441.wmf"/><Relationship Id="rId20" Type="http://schemas.openxmlformats.org/officeDocument/2006/relationships/image" Target="../media/image443.wmf"/><Relationship Id="rId29" Type="http://schemas.openxmlformats.org/officeDocument/2006/relationships/oleObject" Target="../embeddings/oleObject106.bin"/><Relationship Id="rId1" Type="http://schemas.openxmlformats.org/officeDocument/2006/relationships/vmlDrawing" Target="../drawings/vmlDrawing13.vml"/><Relationship Id="rId6" Type="http://schemas.openxmlformats.org/officeDocument/2006/relationships/image" Target="../media/image435.wmf"/><Relationship Id="rId11" Type="http://schemas.openxmlformats.org/officeDocument/2006/relationships/oleObject" Target="../embeddings/oleObject97.bin"/><Relationship Id="rId24" Type="http://schemas.openxmlformats.org/officeDocument/2006/relationships/image" Target="../media/image449.wmf"/><Relationship Id="rId32" Type="http://schemas.openxmlformats.org/officeDocument/2006/relationships/image" Target="../media/image455.wmf"/><Relationship Id="rId37" Type="http://schemas.openxmlformats.org/officeDocument/2006/relationships/oleObject" Target="../embeddings/oleObject110.bin"/><Relationship Id="rId5" Type="http://schemas.openxmlformats.org/officeDocument/2006/relationships/oleObject" Target="../embeddings/oleObject94.bin"/><Relationship Id="rId15" Type="http://schemas.openxmlformats.org/officeDocument/2006/relationships/oleObject" Target="../embeddings/oleObject99.bin"/><Relationship Id="rId23" Type="http://schemas.openxmlformats.org/officeDocument/2006/relationships/oleObject" Target="../embeddings/oleObject103.bin"/><Relationship Id="rId28" Type="http://schemas.openxmlformats.org/officeDocument/2006/relationships/image" Target="../media/image451.wmf"/><Relationship Id="rId36" Type="http://schemas.openxmlformats.org/officeDocument/2006/relationships/image" Target="../media/image457.wmf"/><Relationship Id="rId10" Type="http://schemas.openxmlformats.org/officeDocument/2006/relationships/image" Target="../media/image437.wmf"/><Relationship Id="rId19" Type="http://schemas.openxmlformats.org/officeDocument/2006/relationships/oleObject" Target="../embeddings/oleObject101.bin"/><Relationship Id="rId31" Type="http://schemas.openxmlformats.org/officeDocument/2006/relationships/oleObject" Target="../embeddings/oleObject107.bin"/><Relationship Id="rId4" Type="http://schemas.openxmlformats.org/officeDocument/2006/relationships/image" Target="../media/image434.wmf"/><Relationship Id="rId9" Type="http://schemas.openxmlformats.org/officeDocument/2006/relationships/oleObject" Target="../embeddings/oleObject96.bin"/><Relationship Id="rId14" Type="http://schemas.openxmlformats.org/officeDocument/2006/relationships/image" Target="../media/image440.wmf"/><Relationship Id="rId22" Type="http://schemas.openxmlformats.org/officeDocument/2006/relationships/image" Target="../media/image448.wmf"/><Relationship Id="rId27" Type="http://schemas.openxmlformats.org/officeDocument/2006/relationships/oleObject" Target="../embeddings/oleObject105.bin"/><Relationship Id="rId30" Type="http://schemas.openxmlformats.org/officeDocument/2006/relationships/image" Target="../media/image452.wmf"/><Relationship Id="rId35" Type="http://schemas.openxmlformats.org/officeDocument/2006/relationships/oleObject" Target="../embeddings/oleObject109.bin"/><Relationship Id="rId8" Type="http://schemas.openxmlformats.org/officeDocument/2006/relationships/image" Target="../media/image436.wmf"/><Relationship Id="rId3" Type="http://schemas.openxmlformats.org/officeDocument/2006/relationships/oleObject" Target="../embeddings/oleObject93.bin"/></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459.w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460.emf"/></Relationships>
</file>

<file path=ppt/slides/_rels/slide118.xml.rels><?xml version="1.0" encoding="UTF-8" standalone="yes"?>
<Relationships xmlns="http://schemas.openxmlformats.org/package/2006/relationships"><Relationship Id="rId8" Type="http://schemas.openxmlformats.org/officeDocument/2006/relationships/image" Target="../media/image463.emf"/><Relationship Id="rId13" Type="http://schemas.openxmlformats.org/officeDocument/2006/relationships/oleObject" Target="../embeddings/oleObject118.bin"/><Relationship Id="rId3" Type="http://schemas.openxmlformats.org/officeDocument/2006/relationships/oleObject" Target="../embeddings/oleObject113.bin"/><Relationship Id="rId7" Type="http://schemas.openxmlformats.org/officeDocument/2006/relationships/oleObject" Target="../embeddings/oleObject115.bin"/><Relationship Id="rId12" Type="http://schemas.openxmlformats.org/officeDocument/2006/relationships/image" Target="../media/image465.e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62.emf"/><Relationship Id="rId11" Type="http://schemas.openxmlformats.org/officeDocument/2006/relationships/oleObject" Target="../embeddings/oleObject117.bin"/><Relationship Id="rId5" Type="http://schemas.openxmlformats.org/officeDocument/2006/relationships/oleObject" Target="../embeddings/oleObject114.bin"/><Relationship Id="rId10" Type="http://schemas.openxmlformats.org/officeDocument/2006/relationships/image" Target="../media/image464.emf"/><Relationship Id="rId4" Type="http://schemas.openxmlformats.org/officeDocument/2006/relationships/image" Target="../media/image461.emf"/><Relationship Id="rId9" Type="http://schemas.openxmlformats.org/officeDocument/2006/relationships/oleObject" Target="../embeddings/oleObject116.bin"/><Relationship Id="rId14" Type="http://schemas.openxmlformats.org/officeDocument/2006/relationships/image" Target="../media/image466.e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121.bin"/><Relationship Id="rId5" Type="http://schemas.openxmlformats.org/officeDocument/2006/relationships/oleObject" Target="../embeddings/oleObject120.bin"/><Relationship Id="rId4" Type="http://schemas.openxmlformats.org/officeDocument/2006/relationships/image" Target="../media/image461.emf"/></Relationships>
</file>

<file path=ppt/slides/_rels/slide12.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1.bin"/><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41.wmf"/><Relationship Id="rId2" Type="http://schemas.openxmlformats.org/officeDocument/2006/relationships/slideLayout" Target="../slideLayouts/slideLayout17.xml"/><Relationship Id="rId16" Type="http://schemas.openxmlformats.org/officeDocument/2006/relationships/image" Target="../media/image43.wmf"/><Relationship Id="rId1" Type="http://schemas.openxmlformats.org/officeDocument/2006/relationships/vmlDrawing" Target="../drawings/vmlDrawing6.vml"/><Relationship Id="rId6" Type="http://schemas.openxmlformats.org/officeDocument/2006/relationships/image" Target="../media/image38.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oleObject" Target="../embeddings/oleObject32.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29.bin"/><Relationship Id="rId14" Type="http://schemas.openxmlformats.org/officeDocument/2006/relationships/image" Target="../media/image42.wmf"/></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124.bin"/><Relationship Id="rId5" Type="http://schemas.openxmlformats.org/officeDocument/2006/relationships/oleObject" Target="../embeddings/oleObject123.bin"/><Relationship Id="rId4" Type="http://schemas.openxmlformats.org/officeDocument/2006/relationships/image" Target="../media/image461.emf"/></Relationships>
</file>

<file path=ppt/slides/_rels/slide121.xml.rels><?xml version="1.0" encoding="UTF-8" standalone="yes"?>
<Relationships xmlns="http://schemas.openxmlformats.org/package/2006/relationships"><Relationship Id="rId8" Type="http://schemas.openxmlformats.org/officeDocument/2006/relationships/oleObject" Target="../embeddings/oleObject128.bin"/><Relationship Id="rId3" Type="http://schemas.openxmlformats.org/officeDocument/2006/relationships/oleObject" Target="../embeddings/oleObject125.bin"/><Relationship Id="rId7" Type="http://schemas.openxmlformats.org/officeDocument/2006/relationships/image" Target="../media/image467.wmf"/><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127.bin"/><Relationship Id="rId5" Type="http://schemas.openxmlformats.org/officeDocument/2006/relationships/oleObject" Target="../embeddings/oleObject126.bin"/><Relationship Id="rId4" Type="http://schemas.openxmlformats.org/officeDocument/2006/relationships/image" Target="../media/image461.emf"/><Relationship Id="rId9" Type="http://schemas.openxmlformats.org/officeDocument/2006/relationships/image" Target="../media/image468.w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131.bin"/><Relationship Id="rId5" Type="http://schemas.openxmlformats.org/officeDocument/2006/relationships/oleObject" Target="../embeddings/oleObject130.bin"/><Relationship Id="rId4" Type="http://schemas.openxmlformats.org/officeDocument/2006/relationships/image" Target="../media/image461.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32.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469.wmf"/><Relationship Id="rId5" Type="http://schemas.openxmlformats.org/officeDocument/2006/relationships/oleObject" Target="../embeddings/oleObject133.bin"/><Relationship Id="rId4" Type="http://schemas.openxmlformats.org/officeDocument/2006/relationships/image" Target="../media/image461.emf"/></Relationships>
</file>

<file path=ppt/slides/_rels/slide124.xml.rels><?xml version="1.0" encoding="UTF-8" standalone="yes"?>
<Relationships xmlns="http://schemas.openxmlformats.org/package/2006/relationships"><Relationship Id="rId8" Type="http://schemas.openxmlformats.org/officeDocument/2006/relationships/image" Target="../media/image472.wmf"/><Relationship Id="rId3" Type="http://schemas.openxmlformats.org/officeDocument/2006/relationships/oleObject" Target="../embeddings/oleObject134.bin"/><Relationship Id="rId7" Type="http://schemas.openxmlformats.org/officeDocument/2006/relationships/oleObject" Target="../embeddings/oleObject136.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471.wmf"/><Relationship Id="rId5" Type="http://schemas.openxmlformats.org/officeDocument/2006/relationships/oleObject" Target="../embeddings/oleObject135.bin"/><Relationship Id="rId10" Type="http://schemas.openxmlformats.org/officeDocument/2006/relationships/image" Target="../media/image473.wmf"/><Relationship Id="rId4" Type="http://schemas.openxmlformats.org/officeDocument/2006/relationships/image" Target="../media/image470.wmf"/><Relationship Id="rId9" Type="http://schemas.openxmlformats.org/officeDocument/2006/relationships/oleObject" Target="../embeddings/oleObject137.bin"/></Relationships>
</file>

<file path=ppt/slides/_rels/slide125.xml.rels><?xml version="1.0" encoding="UTF-8" standalone="yes"?>
<Relationships xmlns="http://schemas.openxmlformats.org/package/2006/relationships"><Relationship Id="rId8" Type="http://schemas.openxmlformats.org/officeDocument/2006/relationships/image" Target="../media/image476.wmf"/><Relationship Id="rId3" Type="http://schemas.openxmlformats.org/officeDocument/2006/relationships/oleObject" Target="../embeddings/oleObject138.bin"/><Relationship Id="rId7" Type="http://schemas.openxmlformats.org/officeDocument/2006/relationships/oleObject" Target="../embeddings/oleObject140.bin"/><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475.wmf"/><Relationship Id="rId5" Type="http://schemas.openxmlformats.org/officeDocument/2006/relationships/oleObject" Target="../embeddings/oleObject139.bin"/><Relationship Id="rId10" Type="http://schemas.openxmlformats.org/officeDocument/2006/relationships/image" Target="../media/image477.wmf"/><Relationship Id="rId4" Type="http://schemas.openxmlformats.org/officeDocument/2006/relationships/image" Target="../media/image474.wmf"/><Relationship Id="rId9" Type="http://schemas.openxmlformats.org/officeDocument/2006/relationships/oleObject" Target="../embeddings/oleObject141.bin"/></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479.wmf"/><Relationship Id="rId5" Type="http://schemas.openxmlformats.org/officeDocument/2006/relationships/oleObject" Target="../embeddings/oleObject143.bin"/><Relationship Id="rId4" Type="http://schemas.openxmlformats.org/officeDocument/2006/relationships/image" Target="../media/image478.wmf"/></Relationships>
</file>

<file path=ppt/slides/_rels/slide127.xml.rels><?xml version="1.0" encoding="UTF-8" standalone="yes"?>
<Relationships xmlns="http://schemas.openxmlformats.org/package/2006/relationships"><Relationship Id="rId8" Type="http://schemas.openxmlformats.org/officeDocument/2006/relationships/image" Target="../media/image482.wmf"/><Relationship Id="rId3" Type="http://schemas.openxmlformats.org/officeDocument/2006/relationships/oleObject" Target="../embeddings/oleObject144.bin"/><Relationship Id="rId7" Type="http://schemas.openxmlformats.org/officeDocument/2006/relationships/oleObject" Target="../embeddings/oleObject146.bin"/><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481.wmf"/><Relationship Id="rId5" Type="http://schemas.openxmlformats.org/officeDocument/2006/relationships/oleObject" Target="../embeddings/oleObject145.bin"/><Relationship Id="rId10" Type="http://schemas.openxmlformats.org/officeDocument/2006/relationships/image" Target="../media/image483.wmf"/><Relationship Id="rId4" Type="http://schemas.openxmlformats.org/officeDocument/2006/relationships/image" Target="../media/image480.wmf"/><Relationship Id="rId9" Type="http://schemas.openxmlformats.org/officeDocument/2006/relationships/oleObject" Target="../embeddings/oleObject147.bin"/></Relationships>
</file>

<file path=ppt/slides/_rels/slide128.xml.rels><?xml version="1.0" encoding="UTF-8" standalone="yes"?>
<Relationships xmlns="http://schemas.openxmlformats.org/package/2006/relationships"><Relationship Id="rId8" Type="http://schemas.openxmlformats.org/officeDocument/2006/relationships/image" Target="../media/image486.wmf"/><Relationship Id="rId3" Type="http://schemas.openxmlformats.org/officeDocument/2006/relationships/oleObject" Target="../embeddings/oleObject148.bin"/><Relationship Id="rId7" Type="http://schemas.openxmlformats.org/officeDocument/2006/relationships/oleObject" Target="../embeddings/oleObject150.bin"/><Relationship Id="rId12" Type="http://schemas.openxmlformats.org/officeDocument/2006/relationships/image" Target="../media/image488.wmf"/><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485.wmf"/><Relationship Id="rId11" Type="http://schemas.openxmlformats.org/officeDocument/2006/relationships/oleObject" Target="../embeddings/oleObject152.bin"/><Relationship Id="rId5" Type="http://schemas.openxmlformats.org/officeDocument/2006/relationships/oleObject" Target="../embeddings/oleObject149.bin"/><Relationship Id="rId10" Type="http://schemas.openxmlformats.org/officeDocument/2006/relationships/image" Target="../media/image487.wmf"/><Relationship Id="rId4" Type="http://schemas.openxmlformats.org/officeDocument/2006/relationships/image" Target="../media/image484.wmf"/><Relationship Id="rId9" Type="http://schemas.openxmlformats.org/officeDocument/2006/relationships/oleObject" Target="../embeddings/oleObject151.bin"/></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image" Target="../media/image489.wmf"/></Relationships>
</file>

<file path=ppt/slides/_rels/slide13.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38.wmf"/><Relationship Id="rId18" Type="http://schemas.openxmlformats.org/officeDocument/2006/relationships/oleObject" Target="../embeddings/oleObject41.bin"/><Relationship Id="rId3" Type="http://schemas.openxmlformats.org/officeDocument/2006/relationships/oleObject" Target="../embeddings/oleObject33.bin"/><Relationship Id="rId21" Type="http://schemas.openxmlformats.org/officeDocument/2006/relationships/image" Target="../media/image48.wmf"/><Relationship Id="rId7" Type="http://schemas.openxmlformats.org/officeDocument/2006/relationships/oleObject" Target="../embeddings/oleObject35.bin"/><Relationship Id="rId12" Type="http://schemas.openxmlformats.org/officeDocument/2006/relationships/oleObject" Target="../embeddings/oleObject38.bin"/><Relationship Id="rId17" Type="http://schemas.openxmlformats.org/officeDocument/2006/relationships/image" Target="../media/image40.wmf"/><Relationship Id="rId25" Type="http://schemas.openxmlformats.org/officeDocument/2006/relationships/image" Target="../media/image50.wmf"/><Relationship Id="rId2" Type="http://schemas.openxmlformats.org/officeDocument/2006/relationships/slideLayout" Target="../slideLayouts/slideLayout17.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7.vml"/><Relationship Id="rId6" Type="http://schemas.openxmlformats.org/officeDocument/2006/relationships/image" Target="../media/image45.wmf"/><Relationship Id="rId11" Type="http://schemas.openxmlformats.org/officeDocument/2006/relationships/oleObject" Target="../embeddings/oleObject37.bin"/><Relationship Id="rId24" Type="http://schemas.openxmlformats.org/officeDocument/2006/relationships/oleObject" Target="../embeddings/oleObject44.bin"/><Relationship Id="rId5" Type="http://schemas.openxmlformats.org/officeDocument/2006/relationships/oleObject" Target="../embeddings/oleObject34.bin"/><Relationship Id="rId15" Type="http://schemas.openxmlformats.org/officeDocument/2006/relationships/image" Target="../media/image39.wmf"/><Relationship Id="rId23" Type="http://schemas.openxmlformats.org/officeDocument/2006/relationships/image" Target="../media/image49.wmf"/><Relationship Id="rId10" Type="http://schemas.openxmlformats.org/officeDocument/2006/relationships/image" Target="../media/image46.wmf"/><Relationship Id="rId19"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36.bin"/><Relationship Id="rId14" Type="http://schemas.openxmlformats.org/officeDocument/2006/relationships/oleObject" Target="../embeddings/oleObject39.bin"/><Relationship Id="rId22" Type="http://schemas.openxmlformats.org/officeDocument/2006/relationships/oleObject" Target="../embeddings/oleObject43.bin"/></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488.wmf"/><Relationship Id="rId5" Type="http://schemas.openxmlformats.org/officeDocument/2006/relationships/oleObject" Target="../embeddings/oleObject155.bin"/><Relationship Id="rId4" Type="http://schemas.openxmlformats.org/officeDocument/2006/relationships/image" Target="../media/image487.wmf"/></Relationships>
</file>

<file path=ppt/slides/_rels/slide131.xml.rels><?xml version="1.0" encoding="UTF-8" standalone="yes"?>
<Relationships xmlns="http://schemas.openxmlformats.org/package/2006/relationships"><Relationship Id="rId8" Type="http://schemas.openxmlformats.org/officeDocument/2006/relationships/image" Target="../media/image492.wmf"/><Relationship Id="rId13" Type="http://schemas.openxmlformats.org/officeDocument/2006/relationships/oleObject" Target="../embeddings/oleObject161.bin"/><Relationship Id="rId3" Type="http://schemas.openxmlformats.org/officeDocument/2006/relationships/oleObject" Target="../embeddings/oleObject156.bin"/><Relationship Id="rId7" Type="http://schemas.openxmlformats.org/officeDocument/2006/relationships/oleObject" Target="../embeddings/oleObject158.bin"/><Relationship Id="rId12" Type="http://schemas.openxmlformats.org/officeDocument/2006/relationships/image" Target="../media/image494.wmf"/><Relationship Id="rId2" Type="http://schemas.openxmlformats.org/officeDocument/2006/relationships/slideLayout" Target="../slideLayouts/slideLayout7.xml"/><Relationship Id="rId16" Type="http://schemas.openxmlformats.org/officeDocument/2006/relationships/image" Target="../media/image496.wmf"/><Relationship Id="rId1" Type="http://schemas.openxmlformats.org/officeDocument/2006/relationships/vmlDrawing" Target="../drawings/vmlDrawing29.vml"/><Relationship Id="rId6" Type="http://schemas.openxmlformats.org/officeDocument/2006/relationships/image" Target="../media/image491.wmf"/><Relationship Id="rId11" Type="http://schemas.openxmlformats.org/officeDocument/2006/relationships/oleObject" Target="../embeddings/oleObject160.bin"/><Relationship Id="rId5" Type="http://schemas.openxmlformats.org/officeDocument/2006/relationships/oleObject" Target="../embeddings/oleObject157.bin"/><Relationship Id="rId15" Type="http://schemas.openxmlformats.org/officeDocument/2006/relationships/oleObject" Target="../embeddings/oleObject162.bin"/><Relationship Id="rId10" Type="http://schemas.openxmlformats.org/officeDocument/2006/relationships/image" Target="../media/image493.wmf"/><Relationship Id="rId4" Type="http://schemas.openxmlformats.org/officeDocument/2006/relationships/image" Target="../media/image490.wmf"/><Relationship Id="rId9" Type="http://schemas.openxmlformats.org/officeDocument/2006/relationships/oleObject" Target="../embeddings/oleObject159.bin"/><Relationship Id="rId14" Type="http://schemas.openxmlformats.org/officeDocument/2006/relationships/image" Target="../media/image495.w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498.wmf"/><Relationship Id="rId5" Type="http://schemas.openxmlformats.org/officeDocument/2006/relationships/oleObject" Target="../embeddings/oleObject164.bin"/><Relationship Id="rId4" Type="http://schemas.openxmlformats.org/officeDocument/2006/relationships/image" Target="../media/image497.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image" Target="../media/image459.w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image" Target="../media/image459.w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500.wmf"/><Relationship Id="rId5" Type="http://schemas.openxmlformats.org/officeDocument/2006/relationships/oleObject" Target="../embeddings/oleObject168.bin"/><Relationship Id="rId4" Type="http://schemas.openxmlformats.org/officeDocument/2006/relationships/image" Target="../media/image499.wmf"/></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Layout" Target="../slideLayouts/slideLayout7.xml"/><Relationship Id="rId1" Type="http://schemas.openxmlformats.org/officeDocument/2006/relationships/vmlDrawing" Target="../drawings/vmlDrawing34.vml"/><Relationship Id="rId4" Type="http://schemas.openxmlformats.org/officeDocument/2006/relationships/image" Target="../media/image501.w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503.wmf"/><Relationship Id="rId5" Type="http://schemas.openxmlformats.org/officeDocument/2006/relationships/oleObject" Target="../embeddings/oleObject171.bin"/><Relationship Id="rId4" Type="http://schemas.openxmlformats.org/officeDocument/2006/relationships/image" Target="../media/image502.wmf"/></Relationships>
</file>

<file path=ppt/slides/_rels/slide14.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55.wmf"/><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image" Target="../media/image52.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54.wmf"/><Relationship Id="rId4" Type="http://schemas.openxmlformats.org/officeDocument/2006/relationships/image" Target="../media/image51.wmf"/><Relationship Id="rId9" Type="http://schemas.openxmlformats.org/officeDocument/2006/relationships/oleObject" Target="../embeddings/oleObject48.bin"/></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72.bin"/><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505.wmf"/><Relationship Id="rId5" Type="http://schemas.openxmlformats.org/officeDocument/2006/relationships/oleObject" Target="../embeddings/oleObject173.bin"/><Relationship Id="rId4" Type="http://schemas.openxmlformats.org/officeDocument/2006/relationships/image" Target="../media/image504.wmf"/></Relationships>
</file>

<file path=ppt/slides/_rels/slide141.xml.rels><?xml version="1.0" encoding="UTF-8" standalone="yes"?>
<Relationships xmlns="http://schemas.openxmlformats.org/package/2006/relationships"><Relationship Id="rId8" Type="http://schemas.openxmlformats.org/officeDocument/2006/relationships/image" Target="../media/image508.wmf"/><Relationship Id="rId3" Type="http://schemas.openxmlformats.org/officeDocument/2006/relationships/oleObject" Target="../embeddings/oleObject174.bin"/><Relationship Id="rId7" Type="http://schemas.openxmlformats.org/officeDocument/2006/relationships/oleObject" Target="../embeddings/oleObject176.bin"/><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507.wmf"/><Relationship Id="rId5" Type="http://schemas.openxmlformats.org/officeDocument/2006/relationships/oleObject" Target="../embeddings/oleObject175.bin"/><Relationship Id="rId10" Type="http://schemas.openxmlformats.org/officeDocument/2006/relationships/image" Target="../media/image509.wmf"/><Relationship Id="rId4" Type="http://schemas.openxmlformats.org/officeDocument/2006/relationships/image" Target="../media/image506.wmf"/><Relationship Id="rId9" Type="http://schemas.openxmlformats.org/officeDocument/2006/relationships/oleObject" Target="../embeddings/oleObject177.bin"/></Relationships>
</file>

<file path=ppt/slides/_rels/slide142.xml.rels><?xml version="1.0" encoding="UTF-8" standalone="yes"?>
<Relationships xmlns="http://schemas.openxmlformats.org/package/2006/relationships"><Relationship Id="rId8" Type="http://schemas.openxmlformats.org/officeDocument/2006/relationships/oleObject" Target="../embeddings/oleObject181.bin"/><Relationship Id="rId13" Type="http://schemas.openxmlformats.org/officeDocument/2006/relationships/oleObject" Target="../embeddings/oleObject185.bin"/><Relationship Id="rId3" Type="http://schemas.openxmlformats.org/officeDocument/2006/relationships/oleObject" Target="../embeddings/oleObject178.bin"/><Relationship Id="rId7" Type="http://schemas.openxmlformats.org/officeDocument/2006/relationships/oleObject" Target="../embeddings/oleObject180.bin"/><Relationship Id="rId12" Type="http://schemas.openxmlformats.org/officeDocument/2006/relationships/oleObject" Target="../embeddings/oleObject184.bin"/><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459.wmf"/><Relationship Id="rId11" Type="http://schemas.openxmlformats.org/officeDocument/2006/relationships/oleObject" Target="../embeddings/oleObject183.bin"/><Relationship Id="rId5" Type="http://schemas.openxmlformats.org/officeDocument/2006/relationships/oleObject" Target="../embeddings/oleObject179.bin"/><Relationship Id="rId15" Type="http://schemas.openxmlformats.org/officeDocument/2006/relationships/oleObject" Target="../embeddings/oleObject187.bin"/><Relationship Id="rId10" Type="http://schemas.openxmlformats.org/officeDocument/2006/relationships/oleObject" Target="../embeddings/oleObject182.bin"/><Relationship Id="rId4" Type="http://schemas.openxmlformats.org/officeDocument/2006/relationships/image" Target="../media/image510.wmf"/><Relationship Id="rId9" Type="http://schemas.openxmlformats.org/officeDocument/2006/relationships/image" Target="../media/image511.wmf"/><Relationship Id="rId14" Type="http://schemas.openxmlformats.org/officeDocument/2006/relationships/oleObject" Target="../embeddings/oleObject186.bin"/></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513.emf"/><Relationship Id="rId5" Type="http://schemas.openxmlformats.org/officeDocument/2006/relationships/oleObject" Target="../embeddings/oleObject189.bin"/><Relationship Id="rId4" Type="http://schemas.openxmlformats.org/officeDocument/2006/relationships/image" Target="../media/image512.wmf"/></Relationships>
</file>

<file path=ppt/slides/_rels/slide144.xml.rels><?xml version="1.0" encoding="UTF-8" standalone="yes"?>
<Relationships xmlns="http://schemas.openxmlformats.org/package/2006/relationships"><Relationship Id="rId8" Type="http://schemas.openxmlformats.org/officeDocument/2006/relationships/image" Target="../media/image516.wmf"/><Relationship Id="rId3" Type="http://schemas.openxmlformats.org/officeDocument/2006/relationships/oleObject" Target="../embeddings/oleObject190.bin"/><Relationship Id="rId7" Type="http://schemas.openxmlformats.org/officeDocument/2006/relationships/oleObject" Target="../embeddings/oleObject192.bin"/><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515.wmf"/><Relationship Id="rId5" Type="http://schemas.openxmlformats.org/officeDocument/2006/relationships/oleObject" Target="../embeddings/oleObject191.bin"/><Relationship Id="rId10" Type="http://schemas.openxmlformats.org/officeDocument/2006/relationships/image" Target="../media/image517.wmf"/><Relationship Id="rId4" Type="http://schemas.openxmlformats.org/officeDocument/2006/relationships/image" Target="../media/image514.wmf"/><Relationship Id="rId9" Type="http://schemas.openxmlformats.org/officeDocument/2006/relationships/oleObject" Target="../embeddings/oleObject193.bin"/></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94.bin"/><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519.emf"/><Relationship Id="rId5" Type="http://schemas.openxmlformats.org/officeDocument/2006/relationships/oleObject" Target="../embeddings/oleObject195.bin"/><Relationship Id="rId4" Type="http://schemas.openxmlformats.org/officeDocument/2006/relationships/image" Target="../media/image518.wmf"/></Relationships>
</file>

<file path=ppt/slides/_rels/slide146.xml.rels><?xml version="1.0" encoding="UTF-8" standalone="yes"?>
<Relationships xmlns="http://schemas.openxmlformats.org/package/2006/relationships"><Relationship Id="rId8" Type="http://schemas.openxmlformats.org/officeDocument/2006/relationships/image" Target="../media/image522.wmf"/><Relationship Id="rId3" Type="http://schemas.openxmlformats.org/officeDocument/2006/relationships/oleObject" Target="../embeddings/oleObject196.bin"/><Relationship Id="rId7" Type="http://schemas.openxmlformats.org/officeDocument/2006/relationships/oleObject" Target="../embeddings/oleObject198.bin"/><Relationship Id="rId12" Type="http://schemas.openxmlformats.org/officeDocument/2006/relationships/image" Target="../media/image524.wmf"/><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521.wmf"/><Relationship Id="rId11" Type="http://schemas.openxmlformats.org/officeDocument/2006/relationships/oleObject" Target="../embeddings/oleObject200.bin"/><Relationship Id="rId5" Type="http://schemas.openxmlformats.org/officeDocument/2006/relationships/oleObject" Target="../embeddings/oleObject197.bin"/><Relationship Id="rId10" Type="http://schemas.openxmlformats.org/officeDocument/2006/relationships/image" Target="../media/image523.wmf"/><Relationship Id="rId4" Type="http://schemas.openxmlformats.org/officeDocument/2006/relationships/image" Target="../media/image520.wmf"/><Relationship Id="rId9" Type="http://schemas.openxmlformats.org/officeDocument/2006/relationships/oleObject" Target="../embeddings/oleObject199.bin"/></Relationships>
</file>

<file path=ppt/slides/_rels/slide147.xml.rels><?xml version="1.0" encoding="UTF-8" standalone="yes"?>
<Relationships xmlns="http://schemas.openxmlformats.org/package/2006/relationships"><Relationship Id="rId8" Type="http://schemas.openxmlformats.org/officeDocument/2006/relationships/image" Target="../media/image527.wmf"/><Relationship Id="rId3" Type="http://schemas.openxmlformats.org/officeDocument/2006/relationships/oleObject" Target="../embeddings/oleObject201.bin"/><Relationship Id="rId7" Type="http://schemas.openxmlformats.org/officeDocument/2006/relationships/oleObject" Target="../embeddings/oleObject203.bin"/><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526.wmf"/><Relationship Id="rId5" Type="http://schemas.openxmlformats.org/officeDocument/2006/relationships/oleObject" Target="../embeddings/oleObject202.bin"/><Relationship Id="rId4" Type="http://schemas.openxmlformats.org/officeDocument/2006/relationships/image" Target="../media/image525.wmf"/></Relationships>
</file>

<file path=ppt/slides/_rels/slide148.xml.rels><?xml version="1.0" encoding="UTF-8" standalone="yes"?>
<Relationships xmlns="http://schemas.openxmlformats.org/package/2006/relationships"><Relationship Id="rId8" Type="http://schemas.openxmlformats.org/officeDocument/2006/relationships/oleObject" Target="../embeddings/oleObject207.bin"/><Relationship Id="rId3" Type="http://schemas.openxmlformats.org/officeDocument/2006/relationships/oleObject" Target="../embeddings/oleObject204.bin"/><Relationship Id="rId7" Type="http://schemas.openxmlformats.org/officeDocument/2006/relationships/oleObject" Target="../embeddings/oleObject206.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528.wmf"/><Relationship Id="rId11" Type="http://schemas.openxmlformats.org/officeDocument/2006/relationships/image" Target="../media/image530.wmf"/><Relationship Id="rId5" Type="http://schemas.openxmlformats.org/officeDocument/2006/relationships/oleObject" Target="../embeddings/oleObject205.bin"/><Relationship Id="rId10" Type="http://schemas.openxmlformats.org/officeDocument/2006/relationships/oleObject" Target="../embeddings/oleObject208.bin"/><Relationship Id="rId4" Type="http://schemas.openxmlformats.org/officeDocument/2006/relationships/image" Target="../media/image510.wmf"/><Relationship Id="rId9" Type="http://schemas.openxmlformats.org/officeDocument/2006/relationships/image" Target="../media/image529.wmf"/></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Layout" Target="../slideLayouts/slideLayout7.xml"/><Relationship Id="rId1" Type="http://schemas.openxmlformats.org/officeDocument/2006/relationships/vmlDrawing" Target="../drawings/vmlDrawing45.vml"/><Relationship Id="rId4" Type="http://schemas.openxmlformats.org/officeDocument/2006/relationships/image" Target="../media/image531.wmf"/></Relationships>
</file>

<file path=ppt/slides/_rels/slide15.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60.wmf"/><Relationship Id="rId2" Type="http://schemas.openxmlformats.org/officeDocument/2006/relationships/slideLayout" Target="../slideLayouts/slideLayout17.xml"/><Relationship Id="rId16" Type="http://schemas.openxmlformats.org/officeDocument/2006/relationships/image" Target="../media/image62.wmf"/><Relationship Id="rId1" Type="http://schemas.openxmlformats.org/officeDocument/2006/relationships/vmlDrawing" Target="../drawings/vmlDrawing9.vml"/><Relationship Id="rId6" Type="http://schemas.openxmlformats.org/officeDocument/2006/relationships/image" Target="../media/image57.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oleObject" Target="../embeddings/oleObject56.bin"/><Relationship Id="rId10" Type="http://schemas.openxmlformats.org/officeDocument/2006/relationships/image" Target="../media/image59.wmf"/><Relationship Id="rId4" Type="http://schemas.openxmlformats.org/officeDocument/2006/relationships/image" Target="../media/image56.wmf"/><Relationship Id="rId9" Type="http://schemas.openxmlformats.org/officeDocument/2006/relationships/oleObject" Target="../embeddings/oleObject53.bin"/><Relationship Id="rId14" Type="http://schemas.openxmlformats.org/officeDocument/2006/relationships/image" Target="../media/image61.wmf"/></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210.bin"/><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image" Target="../media/image533.wmf"/><Relationship Id="rId5" Type="http://schemas.openxmlformats.org/officeDocument/2006/relationships/oleObject" Target="../embeddings/oleObject211.bin"/><Relationship Id="rId4" Type="http://schemas.openxmlformats.org/officeDocument/2006/relationships/image" Target="../media/image532.wmf"/></Relationships>
</file>

<file path=ppt/slides/_rels/slide151.xml.rels><?xml version="1.0" encoding="UTF-8" standalone="yes"?>
<Relationships xmlns="http://schemas.openxmlformats.org/package/2006/relationships"><Relationship Id="rId8" Type="http://schemas.openxmlformats.org/officeDocument/2006/relationships/image" Target="../media/image536.wmf"/><Relationship Id="rId3" Type="http://schemas.openxmlformats.org/officeDocument/2006/relationships/oleObject" Target="../embeddings/oleObject212.bin"/><Relationship Id="rId7" Type="http://schemas.openxmlformats.org/officeDocument/2006/relationships/oleObject" Target="../embeddings/oleObject214.bin"/><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image" Target="../media/image535.wmf"/><Relationship Id="rId5" Type="http://schemas.openxmlformats.org/officeDocument/2006/relationships/oleObject" Target="../embeddings/oleObject213.bin"/><Relationship Id="rId4" Type="http://schemas.openxmlformats.org/officeDocument/2006/relationships/image" Target="../media/image534.wmf"/></Relationships>
</file>

<file path=ppt/slides/_rels/slide152.xml.rels><?xml version="1.0" encoding="UTF-8" standalone="yes"?>
<Relationships xmlns="http://schemas.openxmlformats.org/package/2006/relationships"><Relationship Id="rId8" Type="http://schemas.openxmlformats.org/officeDocument/2006/relationships/image" Target="../media/image539.wmf"/><Relationship Id="rId3" Type="http://schemas.openxmlformats.org/officeDocument/2006/relationships/oleObject" Target="../embeddings/oleObject215.bin"/><Relationship Id="rId7" Type="http://schemas.openxmlformats.org/officeDocument/2006/relationships/oleObject" Target="../embeddings/oleObject217.bin"/><Relationship Id="rId2" Type="http://schemas.openxmlformats.org/officeDocument/2006/relationships/slideLayout" Target="../slideLayouts/slideLayout7.xml"/><Relationship Id="rId1" Type="http://schemas.openxmlformats.org/officeDocument/2006/relationships/vmlDrawing" Target="../drawings/vmlDrawing48.vml"/><Relationship Id="rId6" Type="http://schemas.openxmlformats.org/officeDocument/2006/relationships/image" Target="../media/image538.wmf"/><Relationship Id="rId5" Type="http://schemas.openxmlformats.org/officeDocument/2006/relationships/oleObject" Target="../embeddings/oleObject216.bin"/><Relationship Id="rId4" Type="http://schemas.openxmlformats.org/officeDocument/2006/relationships/image" Target="../media/image537.wmf"/></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218.bin"/><Relationship Id="rId2" Type="http://schemas.openxmlformats.org/officeDocument/2006/relationships/slideLayout" Target="../slideLayouts/slideLayout1.xml"/><Relationship Id="rId1" Type="http://schemas.openxmlformats.org/officeDocument/2006/relationships/vmlDrawing" Target="../drawings/vmlDrawing49.vml"/><Relationship Id="rId4" Type="http://schemas.openxmlformats.org/officeDocument/2006/relationships/image" Target="../media/image540.wmf"/></Relationships>
</file>

<file path=ppt/slides/_rels/slide154.xml.rels><?xml version="1.0" encoding="UTF-8" standalone="yes"?>
<Relationships xmlns="http://schemas.openxmlformats.org/package/2006/relationships"><Relationship Id="rId8" Type="http://schemas.openxmlformats.org/officeDocument/2006/relationships/image" Target="../media/image436.wmf"/><Relationship Id="rId13" Type="http://schemas.openxmlformats.org/officeDocument/2006/relationships/oleObject" Target="../embeddings/oleObject224.bin"/><Relationship Id="rId18" Type="http://schemas.openxmlformats.org/officeDocument/2006/relationships/image" Target="../media/image441.wmf"/><Relationship Id="rId26" Type="http://schemas.openxmlformats.org/officeDocument/2006/relationships/image" Target="../media/image445.wmf"/><Relationship Id="rId3" Type="http://schemas.openxmlformats.org/officeDocument/2006/relationships/oleObject" Target="../embeddings/oleObject219.bin"/><Relationship Id="rId21" Type="http://schemas.openxmlformats.org/officeDocument/2006/relationships/oleObject" Target="../embeddings/oleObject228.bin"/><Relationship Id="rId7" Type="http://schemas.openxmlformats.org/officeDocument/2006/relationships/oleObject" Target="../embeddings/oleObject221.bin"/><Relationship Id="rId12" Type="http://schemas.openxmlformats.org/officeDocument/2006/relationships/image" Target="../media/image438.wmf"/><Relationship Id="rId17" Type="http://schemas.openxmlformats.org/officeDocument/2006/relationships/oleObject" Target="../embeddings/oleObject226.bin"/><Relationship Id="rId25" Type="http://schemas.openxmlformats.org/officeDocument/2006/relationships/oleObject" Target="../embeddings/oleObject230.bin"/><Relationship Id="rId2" Type="http://schemas.openxmlformats.org/officeDocument/2006/relationships/slideLayout" Target="../slideLayouts/slideLayout1.xml"/><Relationship Id="rId16" Type="http://schemas.openxmlformats.org/officeDocument/2006/relationships/image" Target="../media/image440.wmf"/><Relationship Id="rId20" Type="http://schemas.openxmlformats.org/officeDocument/2006/relationships/image" Target="../media/image442.wmf"/><Relationship Id="rId1" Type="http://schemas.openxmlformats.org/officeDocument/2006/relationships/vmlDrawing" Target="../drawings/vmlDrawing50.vml"/><Relationship Id="rId6" Type="http://schemas.openxmlformats.org/officeDocument/2006/relationships/image" Target="../media/image435.wmf"/><Relationship Id="rId11" Type="http://schemas.openxmlformats.org/officeDocument/2006/relationships/oleObject" Target="../embeddings/oleObject223.bin"/><Relationship Id="rId24" Type="http://schemas.openxmlformats.org/officeDocument/2006/relationships/image" Target="../media/image444.wmf"/><Relationship Id="rId5" Type="http://schemas.openxmlformats.org/officeDocument/2006/relationships/oleObject" Target="../embeddings/oleObject220.bin"/><Relationship Id="rId15" Type="http://schemas.openxmlformats.org/officeDocument/2006/relationships/oleObject" Target="../embeddings/oleObject225.bin"/><Relationship Id="rId23" Type="http://schemas.openxmlformats.org/officeDocument/2006/relationships/oleObject" Target="../embeddings/oleObject229.bin"/><Relationship Id="rId28" Type="http://schemas.openxmlformats.org/officeDocument/2006/relationships/image" Target="../media/image446.wmf"/><Relationship Id="rId10" Type="http://schemas.openxmlformats.org/officeDocument/2006/relationships/image" Target="../media/image437.wmf"/><Relationship Id="rId19" Type="http://schemas.openxmlformats.org/officeDocument/2006/relationships/oleObject" Target="../embeddings/oleObject227.bin"/><Relationship Id="rId4" Type="http://schemas.openxmlformats.org/officeDocument/2006/relationships/image" Target="../media/image434.wmf"/><Relationship Id="rId9" Type="http://schemas.openxmlformats.org/officeDocument/2006/relationships/oleObject" Target="../embeddings/oleObject222.bin"/><Relationship Id="rId14" Type="http://schemas.openxmlformats.org/officeDocument/2006/relationships/image" Target="../media/image439.wmf"/><Relationship Id="rId22" Type="http://schemas.openxmlformats.org/officeDocument/2006/relationships/image" Target="../media/image443.wmf"/><Relationship Id="rId27" Type="http://schemas.openxmlformats.org/officeDocument/2006/relationships/oleObject" Target="../embeddings/oleObject231.bin"/></Relationships>
</file>

<file path=ppt/slides/_rels/slide155.xml.rels><?xml version="1.0" encoding="UTF-8" standalone="yes"?>
<Relationships xmlns="http://schemas.openxmlformats.org/package/2006/relationships"><Relationship Id="rId8" Type="http://schemas.openxmlformats.org/officeDocument/2006/relationships/image" Target="../media/image436.wmf"/><Relationship Id="rId13" Type="http://schemas.openxmlformats.org/officeDocument/2006/relationships/oleObject" Target="../embeddings/oleObject237.bin"/><Relationship Id="rId18" Type="http://schemas.openxmlformats.org/officeDocument/2006/relationships/image" Target="../media/image441.wmf"/><Relationship Id="rId26" Type="http://schemas.openxmlformats.org/officeDocument/2006/relationships/image" Target="../media/image543.wmf"/><Relationship Id="rId3" Type="http://schemas.openxmlformats.org/officeDocument/2006/relationships/oleObject" Target="../embeddings/oleObject232.bin"/><Relationship Id="rId21" Type="http://schemas.openxmlformats.org/officeDocument/2006/relationships/oleObject" Target="../embeddings/oleObject241.bin"/><Relationship Id="rId7" Type="http://schemas.openxmlformats.org/officeDocument/2006/relationships/oleObject" Target="../embeddings/oleObject234.bin"/><Relationship Id="rId12" Type="http://schemas.openxmlformats.org/officeDocument/2006/relationships/image" Target="../media/image438.wmf"/><Relationship Id="rId17" Type="http://schemas.openxmlformats.org/officeDocument/2006/relationships/oleObject" Target="../embeddings/oleObject239.bin"/><Relationship Id="rId25" Type="http://schemas.openxmlformats.org/officeDocument/2006/relationships/oleObject" Target="../embeddings/oleObject243.bin"/><Relationship Id="rId2" Type="http://schemas.openxmlformats.org/officeDocument/2006/relationships/slideLayout" Target="../slideLayouts/slideLayout1.xml"/><Relationship Id="rId16" Type="http://schemas.openxmlformats.org/officeDocument/2006/relationships/image" Target="../media/image440.wmf"/><Relationship Id="rId20" Type="http://schemas.openxmlformats.org/officeDocument/2006/relationships/image" Target="../media/image442.wmf"/><Relationship Id="rId1" Type="http://schemas.openxmlformats.org/officeDocument/2006/relationships/vmlDrawing" Target="../drawings/vmlDrawing51.vml"/><Relationship Id="rId6" Type="http://schemas.openxmlformats.org/officeDocument/2006/relationships/image" Target="../media/image435.wmf"/><Relationship Id="rId11" Type="http://schemas.openxmlformats.org/officeDocument/2006/relationships/oleObject" Target="../embeddings/oleObject236.bin"/><Relationship Id="rId24" Type="http://schemas.openxmlformats.org/officeDocument/2006/relationships/image" Target="../media/image542.wmf"/><Relationship Id="rId5" Type="http://schemas.openxmlformats.org/officeDocument/2006/relationships/oleObject" Target="../embeddings/oleObject233.bin"/><Relationship Id="rId15" Type="http://schemas.openxmlformats.org/officeDocument/2006/relationships/oleObject" Target="../embeddings/oleObject238.bin"/><Relationship Id="rId23" Type="http://schemas.openxmlformats.org/officeDocument/2006/relationships/oleObject" Target="../embeddings/oleObject242.bin"/><Relationship Id="rId28" Type="http://schemas.openxmlformats.org/officeDocument/2006/relationships/image" Target="../media/image544.wmf"/><Relationship Id="rId10" Type="http://schemas.openxmlformats.org/officeDocument/2006/relationships/image" Target="../media/image437.wmf"/><Relationship Id="rId19" Type="http://schemas.openxmlformats.org/officeDocument/2006/relationships/oleObject" Target="../embeddings/oleObject240.bin"/><Relationship Id="rId4" Type="http://schemas.openxmlformats.org/officeDocument/2006/relationships/image" Target="../media/image434.wmf"/><Relationship Id="rId9" Type="http://schemas.openxmlformats.org/officeDocument/2006/relationships/oleObject" Target="../embeddings/oleObject235.bin"/><Relationship Id="rId14" Type="http://schemas.openxmlformats.org/officeDocument/2006/relationships/image" Target="../media/image439.wmf"/><Relationship Id="rId22" Type="http://schemas.openxmlformats.org/officeDocument/2006/relationships/image" Target="../media/image541.wmf"/><Relationship Id="rId27" Type="http://schemas.openxmlformats.org/officeDocument/2006/relationships/oleObject" Target="../embeddings/oleObject244.bin"/></Relationships>
</file>

<file path=ppt/slides/_rels/slide156.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oleObject" Target="../embeddings/oleObject245.bin"/><Relationship Id="rId7" Type="http://schemas.openxmlformats.org/officeDocument/2006/relationships/oleObject" Target="../embeddings/oleObject247.bin"/><Relationship Id="rId2" Type="http://schemas.openxmlformats.org/officeDocument/2006/relationships/slideLayout" Target="../slideLayouts/slideLayout1.xml"/><Relationship Id="rId1" Type="http://schemas.openxmlformats.org/officeDocument/2006/relationships/vmlDrawing" Target="../drawings/vmlDrawing52.vml"/><Relationship Id="rId6" Type="http://schemas.openxmlformats.org/officeDocument/2006/relationships/image" Target="../media/image434.wmf"/><Relationship Id="rId5" Type="http://schemas.openxmlformats.org/officeDocument/2006/relationships/oleObject" Target="../embeddings/oleObject246.bin"/><Relationship Id="rId10" Type="http://schemas.openxmlformats.org/officeDocument/2006/relationships/image" Target="../media/image438.wmf"/><Relationship Id="rId4" Type="http://schemas.openxmlformats.org/officeDocument/2006/relationships/image" Target="../media/image545.wmf"/><Relationship Id="rId9" Type="http://schemas.openxmlformats.org/officeDocument/2006/relationships/oleObject" Target="../embeddings/oleObject248.bin"/></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249.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image" Target="../media/image546.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62.bin"/><Relationship Id="rId3" Type="http://schemas.openxmlformats.org/officeDocument/2006/relationships/oleObject" Target="../embeddings/oleObject57.bin"/><Relationship Id="rId7" Type="http://schemas.openxmlformats.org/officeDocument/2006/relationships/oleObject" Target="../embeddings/oleObject59.bin"/><Relationship Id="rId12" Type="http://schemas.openxmlformats.org/officeDocument/2006/relationships/image" Target="../media/image60.wmf"/><Relationship Id="rId2" Type="http://schemas.openxmlformats.org/officeDocument/2006/relationships/slideLayout" Target="../slideLayouts/slideLayout17.xml"/><Relationship Id="rId16" Type="http://schemas.openxmlformats.org/officeDocument/2006/relationships/image" Target="../media/image65.wmf"/><Relationship Id="rId1" Type="http://schemas.openxmlformats.org/officeDocument/2006/relationships/vmlDrawing" Target="../drawings/vmlDrawing10.vml"/><Relationship Id="rId6" Type="http://schemas.openxmlformats.org/officeDocument/2006/relationships/image" Target="../media/image57.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oleObject" Target="../embeddings/oleObject63.bin"/><Relationship Id="rId10" Type="http://schemas.openxmlformats.org/officeDocument/2006/relationships/image" Target="../media/image59.wmf"/><Relationship Id="rId4" Type="http://schemas.openxmlformats.org/officeDocument/2006/relationships/image" Target="../media/image56.wmf"/><Relationship Id="rId9" Type="http://schemas.openxmlformats.org/officeDocument/2006/relationships/oleObject" Target="../embeddings/oleObject60.bin"/><Relationship Id="rId14" Type="http://schemas.openxmlformats.org/officeDocument/2006/relationships/image" Target="../media/image64.wmf"/></Relationships>
</file>

<file path=ppt/slides/_rels/slide160.xml.rels><?xml version="1.0" encoding="UTF-8" standalone="yes"?>
<Relationships xmlns="http://schemas.openxmlformats.org/package/2006/relationships"><Relationship Id="rId8" Type="http://schemas.openxmlformats.org/officeDocument/2006/relationships/image" Target="../media/image548.wmf"/><Relationship Id="rId3" Type="http://schemas.openxmlformats.org/officeDocument/2006/relationships/oleObject" Target="../embeddings/oleObject250.bin"/><Relationship Id="rId7" Type="http://schemas.openxmlformats.org/officeDocument/2006/relationships/oleObject" Target="../embeddings/oleObject252.bin"/><Relationship Id="rId2" Type="http://schemas.openxmlformats.org/officeDocument/2006/relationships/slideLayout" Target="../slideLayouts/slideLayout1.xml"/><Relationship Id="rId1" Type="http://schemas.openxmlformats.org/officeDocument/2006/relationships/vmlDrawing" Target="../drawings/vmlDrawing54.vml"/><Relationship Id="rId6" Type="http://schemas.openxmlformats.org/officeDocument/2006/relationships/image" Target="../media/image547.wmf"/><Relationship Id="rId5" Type="http://schemas.openxmlformats.org/officeDocument/2006/relationships/oleObject" Target="../embeddings/oleObject251.bin"/><Relationship Id="rId10" Type="http://schemas.openxmlformats.org/officeDocument/2006/relationships/image" Target="../media/image549.wmf"/><Relationship Id="rId4" Type="http://schemas.openxmlformats.org/officeDocument/2006/relationships/image" Target="../media/image545.wmf"/><Relationship Id="rId9" Type="http://schemas.openxmlformats.org/officeDocument/2006/relationships/oleObject" Target="../embeddings/oleObject253.bin"/></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254.bin"/><Relationship Id="rId2" Type="http://schemas.openxmlformats.org/officeDocument/2006/relationships/slideLayout" Target="../slideLayouts/slideLayout1.xml"/><Relationship Id="rId1" Type="http://schemas.openxmlformats.org/officeDocument/2006/relationships/vmlDrawing" Target="../drawings/vmlDrawing55.vml"/><Relationship Id="rId6" Type="http://schemas.openxmlformats.org/officeDocument/2006/relationships/image" Target="../media/image550.wmf"/><Relationship Id="rId5" Type="http://schemas.openxmlformats.org/officeDocument/2006/relationships/oleObject" Target="../embeddings/oleObject255.bin"/><Relationship Id="rId4" Type="http://schemas.openxmlformats.org/officeDocument/2006/relationships/image" Target="../media/image544.wmf"/></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256.bin"/><Relationship Id="rId2" Type="http://schemas.openxmlformats.org/officeDocument/2006/relationships/slideLayout" Target="../slideLayouts/slideLayout1.xml"/><Relationship Id="rId1" Type="http://schemas.openxmlformats.org/officeDocument/2006/relationships/vmlDrawing" Target="../drawings/vmlDrawing56.vml"/><Relationship Id="rId6" Type="http://schemas.openxmlformats.org/officeDocument/2006/relationships/image" Target="../media/image551.wmf"/><Relationship Id="rId5" Type="http://schemas.openxmlformats.org/officeDocument/2006/relationships/oleObject" Target="../embeddings/oleObject257.bin"/><Relationship Id="rId4" Type="http://schemas.openxmlformats.org/officeDocument/2006/relationships/image" Target="../media/image548.wmf"/></Relationships>
</file>

<file path=ppt/slides/_rels/slide163.xml.rels><?xml version="1.0" encoding="UTF-8" standalone="yes"?>
<Relationships xmlns="http://schemas.openxmlformats.org/package/2006/relationships"><Relationship Id="rId8" Type="http://schemas.openxmlformats.org/officeDocument/2006/relationships/image" Target="../media/image554.wmf"/><Relationship Id="rId3" Type="http://schemas.openxmlformats.org/officeDocument/2006/relationships/oleObject" Target="../embeddings/oleObject258.bin"/><Relationship Id="rId7" Type="http://schemas.openxmlformats.org/officeDocument/2006/relationships/oleObject" Target="../embeddings/oleObject260.bin"/><Relationship Id="rId2" Type="http://schemas.openxmlformats.org/officeDocument/2006/relationships/slideLayout" Target="../slideLayouts/slideLayout1.xml"/><Relationship Id="rId1" Type="http://schemas.openxmlformats.org/officeDocument/2006/relationships/vmlDrawing" Target="../drawings/vmlDrawing57.vml"/><Relationship Id="rId6" Type="http://schemas.openxmlformats.org/officeDocument/2006/relationships/image" Target="../media/image553.wmf"/><Relationship Id="rId5" Type="http://schemas.openxmlformats.org/officeDocument/2006/relationships/oleObject" Target="../embeddings/oleObject259.bin"/><Relationship Id="rId4" Type="http://schemas.openxmlformats.org/officeDocument/2006/relationships/image" Target="../media/image552.wmf"/></Relationships>
</file>

<file path=ppt/slides/_rels/slide164.xml.rels><?xml version="1.0" encoding="UTF-8" standalone="yes"?>
<Relationships xmlns="http://schemas.openxmlformats.org/package/2006/relationships"><Relationship Id="rId8" Type="http://schemas.openxmlformats.org/officeDocument/2006/relationships/image" Target="../media/image557.wmf"/><Relationship Id="rId13" Type="http://schemas.openxmlformats.org/officeDocument/2006/relationships/oleObject" Target="../embeddings/oleObject266.bin"/><Relationship Id="rId3" Type="http://schemas.openxmlformats.org/officeDocument/2006/relationships/oleObject" Target="../embeddings/oleObject261.bin"/><Relationship Id="rId7" Type="http://schemas.openxmlformats.org/officeDocument/2006/relationships/oleObject" Target="../embeddings/oleObject263.bin"/><Relationship Id="rId12" Type="http://schemas.openxmlformats.org/officeDocument/2006/relationships/image" Target="../media/image559.wmf"/><Relationship Id="rId2" Type="http://schemas.openxmlformats.org/officeDocument/2006/relationships/slideLayout" Target="../slideLayouts/slideLayout1.xml"/><Relationship Id="rId1" Type="http://schemas.openxmlformats.org/officeDocument/2006/relationships/vmlDrawing" Target="../drawings/vmlDrawing58.vml"/><Relationship Id="rId6" Type="http://schemas.openxmlformats.org/officeDocument/2006/relationships/image" Target="../media/image556.wmf"/><Relationship Id="rId11" Type="http://schemas.openxmlformats.org/officeDocument/2006/relationships/oleObject" Target="../embeddings/oleObject265.bin"/><Relationship Id="rId5" Type="http://schemas.openxmlformats.org/officeDocument/2006/relationships/oleObject" Target="../embeddings/oleObject262.bin"/><Relationship Id="rId10" Type="http://schemas.openxmlformats.org/officeDocument/2006/relationships/image" Target="../media/image558.wmf"/><Relationship Id="rId4" Type="http://schemas.openxmlformats.org/officeDocument/2006/relationships/image" Target="../media/image555.wmf"/><Relationship Id="rId9" Type="http://schemas.openxmlformats.org/officeDocument/2006/relationships/oleObject" Target="../embeddings/oleObject264.bin"/><Relationship Id="rId14" Type="http://schemas.openxmlformats.org/officeDocument/2006/relationships/image" Target="../media/image560.wmf"/></Relationships>
</file>

<file path=ppt/slides/_rels/slide165.xml.rels><?xml version="1.0" encoding="UTF-8" standalone="yes"?>
<Relationships xmlns="http://schemas.openxmlformats.org/package/2006/relationships"><Relationship Id="rId8" Type="http://schemas.openxmlformats.org/officeDocument/2006/relationships/image" Target="../media/image562.wmf"/><Relationship Id="rId3" Type="http://schemas.openxmlformats.org/officeDocument/2006/relationships/oleObject" Target="../embeddings/oleObject267.bin"/><Relationship Id="rId7" Type="http://schemas.openxmlformats.org/officeDocument/2006/relationships/oleObject" Target="../embeddings/oleObject269.bin"/><Relationship Id="rId2" Type="http://schemas.openxmlformats.org/officeDocument/2006/relationships/slideLayout" Target="../slideLayouts/slideLayout1.xml"/><Relationship Id="rId1" Type="http://schemas.openxmlformats.org/officeDocument/2006/relationships/vmlDrawing" Target="../drawings/vmlDrawing59.vml"/><Relationship Id="rId6" Type="http://schemas.openxmlformats.org/officeDocument/2006/relationships/image" Target="../media/image561.wmf"/><Relationship Id="rId5" Type="http://schemas.openxmlformats.org/officeDocument/2006/relationships/oleObject" Target="../embeddings/oleObject268.bin"/><Relationship Id="rId4" Type="http://schemas.openxmlformats.org/officeDocument/2006/relationships/image" Target="../media/image546.w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270.bin"/><Relationship Id="rId2" Type="http://schemas.openxmlformats.org/officeDocument/2006/relationships/slideLayout" Target="../slideLayouts/slideLayout1.xml"/><Relationship Id="rId1" Type="http://schemas.openxmlformats.org/officeDocument/2006/relationships/vmlDrawing" Target="../drawings/vmlDrawing60.vml"/><Relationship Id="rId4" Type="http://schemas.openxmlformats.org/officeDocument/2006/relationships/image" Target="../media/image563.wmf"/></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271.bin"/><Relationship Id="rId2" Type="http://schemas.openxmlformats.org/officeDocument/2006/relationships/slideLayout" Target="../slideLayouts/slideLayout1.xml"/><Relationship Id="rId1" Type="http://schemas.openxmlformats.org/officeDocument/2006/relationships/vmlDrawing" Target="../drawings/vmlDrawing61.vml"/><Relationship Id="rId4" Type="http://schemas.openxmlformats.org/officeDocument/2006/relationships/image" Target="../media/image564.wmf"/></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272.bin"/><Relationship Id="rId2" Type="http://schemas.openxmlformats.org/officeDocument/2006/relationships/slideLayout" Target="../slideLayouts/slideLayout1.xml"/><Relationship Id="rId1" Type="http://schemas.openxmlformats.org/officeDocument/2006/relationships/vmlDrawing" Target="../drawings/vmlDrawing62.vml"/><Relationship Id="rId6" Type="http://schemas.openxmlformats.org/officeDocument/2006/relationships/image" Target="../media/image488.wmf"/><Relationship Id="rId5" Type="http://schemas.openxmlformats.org/officeDocument/2006/relationships/oleObject" Target="../embeddings/oleObject273.bin"/><Relationship Id="rId4" Type="http://schemas.openxmlformats.org/officeDocument/2006/relationships/image" Target="../media/image565.wmf"/></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567.wmf"/><Relationship Id="rId3" Type="http://schemas.openxmlformats.org/officeDocument/2006/relationships/oleObject" Target="../embeddings/oleObject274.bin"/><Relationship Id="rId7" Type="http://schemas.openxmlformats.org/officeDocument/2006/relationships/oleObject" Target="../embeddings/oleObject276.bin"/><Relationship Id="rId2" Type="http://schemas.openxmlformats.org/officeDocument/2006/relationships/slideLayout" Target="../slideLayouts/slideLayout1.xml"/><Relationship Id="rId1" Type="http://schemas.openxmlformats.org/officeDocument/2006/relationships/vmlDrawing" Target="../drawings/vmlDrawing63.vml"/><Relationship Id="rId6" Type="http://schemas.openxmlformats.org/officeDocument/2006/relationships/image" Target="../media/image566.wmf"/><Relationship Id="rId5" Type="http://schemas.openxmlformats.org/officeDocument/2006/relationships/oleObject" Target="../embeddings/oleObject275.bin"/><Relationship Id="rId4" Type="http://schemas.openxmlformats.org/officeDocument/2006/relationships/image" Target="../media/image555.wmf"/></Relationships>
</file>

<file path=ppt/slides/_rels/slide171.xml.rels><?xml version="1.0" encoding="UTF-8" standalone="yes"?>
<Relationships xmlns="http://schemas.openxmlformats.org/package/2006/relationships"><Relationship Id="rId8" Type="http://schemas.openxmlformats.org/officeDocument/2006/relationships/image" Target="../media/image570.wmf"/><Relationship Id="rId13" Type="http://schemas.openxmlformats.org/officeDocument/2006/relationships/oleObject" Target="../embeddings/oleObject282.bin"/><Relationship Id="rId3" Type="http://schemas.openxmlformats.org/officeDocument/2006/relationships/oleObject" Target="../embeddings/oleObject277.bin"/><Relationship Id="rId7" Type="http://schemas.openxmlformats.org/officeDocument/2006/relationships/oleObject" Target="../embeddings/oleObject279.bin"/><Relationship Id="rId12" Type="http://schemas.openxmlformats.org/officeDocument/2006/relationships/image" Target="../media/image572.wmf"/><Relationship Id="rId2" Type="http://schemas.openxmlformats.org/officeDocument/2006/relationships/slideLayout" Target="../slideLayouts/slideLayout1.xml"/><Relationship Id="rId1" Type="http://schemas.openxmlformats.org/officeDocument/2006/relationships/vmlDrawing" Target="../drawings/vmlDrawing64.vml"/><Relationship Id="rId6" Type="http://schemas.openxmlformats.org/officeDocument/2006/relationships/image" Target="../media/image569.wmf"/><Relationship Id="rId11" Type="http://schemas.openxmlformats.org/officeDocument/2006/relationships/oleObject" Target="../embeddings/oleObject281.bin"/><Relationship Id="rId5" Type="http://schemas.openxmlformats.org/officeDocument/2006/relationships/oleObject" Target="../embeddings/oleObject278.bin"/><Relationship Id="rId10" Type="http://schemas.openxmlformats.org/officeDocument/2006/relationships/image" Target="../media/image571.wmf"/><Relationship Id="rId4" Type="http://schemas.openxmlformats.org/officeDocument/2006/relationships/image" Target="../media/image568.wmf"/><Relationship Id="rId9" Type="http://schemas.openxmlformats.org/officeDocument/2006/relationships/oleObject" Target="../embeddings/oleObject280.bin"/><Relationship Id="rId14" Type="http://schemas.openxmlformats.org/officeDocument/2006/relationships/image" Target="../media/image573.wmf"/></Relationships>
</file>

<file path=ppt/slides/_rels/slide172.xml.rels><?xml version="1.0" encoding="UTF-8" standalone="yes"?>
<Relationships xmlns="http://schemas.openxmlformats.org/package/2006/relationships"><Relationship Id="rId8" Type="http://schemas.openxmlformats.org/officeDocument/2006/relationships/image" Target="../media/image576.wmf"/><Relationship Id="rId3" Type="http://schemas.openxmlformats.org/officeDocument/2006/relationships/oleObject" Target="../embeddings/oleObject283.bin"/><Relationship Id="rId7" Type="http://schemas.openxmlformats.org/officeDocument/2006/relationships/oleObject" Target="../embeddings/oleObject285.bin"/><Relationship Id="rId2" Type="http://schemas.openxmlformats.org/officeDocument/2006/relationships/slideLayout" Target="../slideLayouts/slideLayout1.xml"/><Relationship Id="rId1" Type="http://schemas.openxmlformats.org/officeDocument/2006/relationships/vmlDrawing" Target="../drawings/vmlDrawing65.vml"/><Relationship Id="rId6" Type="http://schemas.openxmlformats.org/officeDocument/2006/relationships/image" Target="../media/image575.wmf"/><Relationship Id="rId5" Type="http://schemas.openxmlformats.org/officeDocument/2006/relationships/oleObject" Target="../embeddings/oleObject284.bin"/><Relationship Id="rId10" Type="http://schemas.openxmlformats.org/officeDocument/2006/relationships/image" Target="../media/image577.wmf"/><Relationship Id="rId4" Type="http://schemas.openxmlformats.org/officeDocument/2006/relationships/image" Target="../media/image574.wmf"/><Relationship Id="rId9" Type="http://schemas.openxmlformats.org/officeDocument/2006/relationships/oleObject" Target="../embeddings/oleObject286.bin"/></Relationships>
</file>

<file path=ppt/slides/_rels/slide173.xml.rels><?xml version="1.0" encoding="UTF-8" standalone="yes"?>
<Relationships xmlns="http://schemas.openxmlformats.org/package/2006/relationships"><Relationship Id="rId8" Type="http://schemas.openxmlformats.org/officeDocument/2006/relationships/image" Target="../media/image580.emf"/><Relationship Id="rId13" Type="http://schemas.openxmlformats.org/officeDocument/2006/relationships/oleObject" Target="../embeddings/oleObject293.bin"/><Relationship Id="rId3" Type="http://schemas.openxmlformats.org/officeDocument/2006/relationships/oleObject" Target="../embeddings/oleObject287.bin"/><Relationship Id="rId7" Type="http://schemas.openxmlformats.org/officeDocument/2006/relationships/oleObject" Target="../embeddings/oleObject289.bin"/><Relationship Id="rId12" Type="http://schemas.openxmlformats.org/officeDocument/2006/relationships/oleObject" Target="../embeddings/oleObject292.bin"/><Relationship Id="rId17" Type="http://schemas.openxmlformats.org/officeDocument/2006/relationships/image" Target="../media/image583.emf"/><Relationship Id="rId2" Type="http://schemas.openxmlformats.org/officeDocument/2006/relationships/slideLayout" Target="../slideLayouts/slideLayout1.xml"/><Relationship Id="rId16" Type="http://schemas.openxmlformats.org/officeDocument/2006/relationships/oleObject" Target="../embeddings/oleObject295.bin"/><Relationship Id="rId1" Type="http://schemas.openxmlformats.org/officeDocument/2006/relationships/vmlDrawing" Target="../drawings/vmlDrawing66.vml"/><Relationship Id="rId6" Type="http://schemas.openxmlformats.org/officeDocument/2006/relationships/image" Target="../media/image579.emf"/><Relationship Id="rId11" Type="http://schemas.openxmlformats.org/officeDocument/2006/relationships/image" Target="../media/image581.emf"/><Relationship Id="rId5" Type="http://schemas.openxmlformats.org/officeDocument/2006/relationships/oleObject" Target="../embeddings/oleObject288.bin"/><Relationship Id="rId15" Type="http://schemas.openxmlformats.org/officeDocument/2006/relationships/oleObject" Target="../embeddings/oleObject294.bin"/><Relationship Id="rId10" Type="http://schemas.openxmlformats.org/officeDocument/2006/relationships/oleObject" Target="../embeddings/oleObject291.bin"/><Relationship Id="rId4" Type="http://schemas.openxmlformats.org/officeDocument/2006/relationships/image" Target="../media/image578.emf"/><Relationship Id="rId9" Type="http://schemas.openxmlformats.org/officeDocument/2006/relationships/oleObject" Target="../embeddings/oleObject290.bin"/><Relationship Id="rId14" Type="http://schemas.openxmlformats.org/officeDocument/2006/relationships/image" Target="../media/image582.emf"/></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296.bin"/><Relationship Id="rId2" Type="http://schemas.openxmlformats.org/officeDocument/2006/relationships/slideLayout" Target="../slideLayouts/slideLayout1.xml"/><Relationship Id="rId1" Type="http://schemas.openxmlformats.org/officeDocument/2006/relationships/vmlDrawing" Target="../drawings/vmlDrawing67.vml"/><Relationship Id="rId4" Type="http://schemas.openxmlformats.org/officeDocument/2006/relationships/image" Target="../media/image584.wmf"/></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297.bin"/><Relationship Id="rId2" Type="http://schemas.openxmlformats.org/officeDocument/2006/relationships/slideLayout" Target="../slideLayouts/slideLayout1.xml"/><Relationship Id="rId1" Type="http://schemas.openxmlformats.org/officeDocument/2006/relationships/vmlDrawing" Target="../drawings/vmlDrawing68.vml"/><Relationship Id="rId4" Type="http://schemas.openxmlformats.org/officeDocument/2006/relationships/image" Target="../media/image585.w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587.jpeg"/><Relationship Id="rId7" Type="http://schemas.openxmlformats.org/officeDocument/2006/relationships/image" Target="../media/image591.jpeg"/><Relationship Id="rId2" Type="http://schemas.openxmlformats.org/officeDocument/2006/relationships/image" Target="../media/image586.jpeg"/><Relationship Id="rId1" Type="http://schemas.openxmlformats.org/officeDocument/2006/relationships/slideLayout" Target="../slideLayouts/slideLayout1.xml"/><Relationship Id="rId6" Type="http://schemas.openxmlformats.org/officeDocument/2006/relationships/image" Target="../media/image590.jpeg"/><Relationship Id="rId5" Type="http://schemas.openxmlformats.org/officeDocument/2006/relationships/image" Target="../media/image589.jpeg"/><Relationship Id="rId4" Type="http://schemas.openxmlformats.org/officeDocument/2006/relationships/image" Target="../media/image588.jpe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592.wmf"/><Relationship Id="rId3" Type="http://schemas.openxmlformats.org/officeDocument/2006/relationships/oleObject" Target="../embeddings/oleObject298.bin"/><Relationship Id="rId7" Type="http://schemas.openxmlformats.org/officeDocument/2006/relationships/oleObject" Target="../embeddings/oleObject300.bin"/><Relationship Id="rId2" Type="http://schemas.openxmlformats.org/officeDocument/2006/relationships/slideLayout" Target="../slideLayouts/slideLayout1.xml"/><Relationship Id="rId1" Type="http://schemas.openxmlformats.org/officeDocument/2006/relationships/vmlDrawing" Target="../drawings/vmlDrawing69.vml"/><Relationship Id="rId6" Type="http://schemas.openxmlformats.org/officeDocument/2006/relationships/image" Target="../media/image547.wmf"/><Relationship Id="rId5" Type="http://schemas.openxmlformats.org/officeDocument/2006/relationships/oleObject" Target="../embeddings/oleObject299.bin"/><Relationship Id="rId10" Type="http://schemas.openxmlformats.org/officeDocument/2006/relationships/image" Target="../media/image593.wmf"/><Relationship Id="rId4" Type="http://schemas.openxmlformats.org/officeDocument/2006/relationships/image" Target="../media/image545.wmf"/><Relationship Id="rId9" Type="http://schemas.openxmlformats.org/officeDocument/2006/relationships/oleObject" Target="../embeddings/oleObject301.bin"/></Relationships>
</file>

<file path=ppt/slides/_rels/slide181.xml.rels><?xml version="1.0" encoding="UTF-8" standalone="yes"?>
<Relationships xmlns="http://schemas.openxmlformats.org/package/2006/relationships"><Relationship Id="rId8" Type="http://schemas.openxmlformats.org/officeDocument/2006/relationships/image" Target="../media/image593.wmf"/><Relationship Id="rId13" Type="http://schemas.openxmlformats.org/officeDocument/2006/relationships/oleObject" Target="../embeddings/oleObject307.bin"/><Relationship Id="rId3" Type="http://schemas.openxmlformats.org/officeDocument/2006/relationships/oleObject" Target="../embeddings/oleObject302.bin"/><Relationship Id="rId7" Type="http://schemas.openxmlformats.org/officeDocument/2006/relationships/oleObject" Target="../embeddings/oleObject304.bin"/><Relationship Id="rId12" Type="http://schemas.openxmlformats.org/officeDocument/2006/relationships/image" Target="../media/image597.wmf"/><Relationship Id="rId2" Type="http://schemas.openxmlformats.org/officeDocument/2006/relationships/slideLayout" Target="../slideLayouts/slideLayout1.xml"/><Relationship Id="rId1" Type="http://schemas.openxmlformats.org/officeDocument/2006/relationships/vmlDrawing" Target="../drawings/vmlDrawing70.vml"/><Relationship Id="rId6" Type="http://schemas.openxmlformats.org/officeDocument/2006/relationships/image" Target="../media/image595.wmf"/><Relationship Id="rId11" Type="http://schemas.openxmlformats.org/officeDocument/2006/relationships/oleObject" Target="../embeddings/oleObject306.bin"/><Relationship Id="rId5" Type="http://schemas.openxmlformats.org/officeDocument/2006/relationships/oleObject" Target="../embeddings/oleObject303.bin"/><Relationship Id="rId10" Type="http://schemas.openxmlformats.org/officeDocument/2006/relationships/image" Target="../media/image596.wmf"/><Relationship Id="rId4" Type="http://schemas.openxmlformats.org/officeDocument/2006/relationships/image" Target="../media/image594.wmf"/><Relationship Id="rId9" Type="http://schemas.openxmlformats.org/officeDocument/2006/relationships/oleObject" Target="../embeddings/oleObject305.bin"/><Relationship Id="rId14" Type="http://schemas.openxmlformats.org/officeDocument/2006/relationships/image" Target="../media/image598.wmf"/></Relationships>
</file>

<file path=ppt/slides/_rels/slide182.xml.rels><?xml version="1.0" encoding="UTF-8" standalone="yes"?>
<Relationships xmlns="http://schemas.openxmlformats.org/package/2006/relationships"><Relationship Id="rId8" Type="http://schemas.openxmlformats.org/officeDocument/2006/relationships/image" Target="../media/image601.wmf"/><Relationship Id="rId3" Type="http://schemas.openxmlformats.org/officeDocument/2006/relationships/oleObject" Target="../embeddings/oleObject308.bin"/><Relationship Id="rId7" Type="http://schemas.openxmlformats.org/officeDocument/2006/relationships/oleObject" Target="../embeddings/oleObject310.bin"/><Relationship Id="rId2" Type="http://schemas.openxmlformats.org/officeDocument/2006/relationships/slideLayout" Target="../slideLayouts/slideLayout1.xml"/><Relationship Id="rId1" Type="http://schemas.openxmlformats.org/officeDocument/2006/relationships/vmlDrawing" Target="../drawings/vmlDrawing71.vml"/><Relationship Id="rId6" Type="http://schemas.openxmlformats.org/officeDocument/2006/relationships/image" Target="../media/image600.wmf"/><Relationship Id="rId5" Type="http://schemas.openxmlformats.org/officeDocument/2006/relationships/oleObject" Target="../embeddings/oleObject309.bin"/><Relationship Id="rId4" Type="http://schemas.openxmlformats.org/officeDocument/2006/relationships/image" Target="../media/image599.wmf"/></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311.bin"/><Relationship Id="rId2" Type="http://schemas.openxmlformats.org/officeDocument/2006/relationships/slideLayout" Target="../slideLayouts/slideLayout1.xml"/><Relationship Id="rId1" Type="http://schemas.openxmlformats.org/officeDocument/2006/relationships/vmlDrawing" Target="../drawings/vmlDrawing72.vml"/><Relationship Id="rId6" Type="http://schemas.openxmlformats.org/officeDocument/2006/relationships/image" Target="../media/image603.wmf"/><Relationship Id="rId5" Type="http://schemas.openxmlformats.org/officeDocument/2006/relationships/oleObject" Target="../embeddings/oleObject312.bin"/><Relationship Id="rId4" Type="http://schemas.openxmlformats.org/officeDocument/2006/relationships/image" Target="../media/image602.wmf"/></Relationships>
</file>

<file path=ppt/slides/_rels/slide184.xml.rels><?xml version="1.0" encoding="UTF-8" standalone="yes"?>
<Relationships xmlns="http://schemas.openxmlformats.org/package/2006/relationships"><Relationship Id="rId8" Type="http://schemas.openxmlformats.org/officeDocument/2006/relationships/image" Target="../media/image606.wmf"/><Relationship Id="rId3" Type="http://schemas.openxmlformats.org/officeDocument/2006/relationships/oleObject" Target="../embeddings/oleObject313.bin"/><Relationship Id="rId7" Type="http://schemas.openxmlformats.org/officeDocument/2006/relationships/oleObject" Target="../embeddings/oleObject315.bin"/><Relationship Id="rId2" Type="http://schemas.openxmlformats.org/officeDocument/2006/relationships/slideLayout" Target="../slideLayouts/slideLayout1.xml"/><Relationship Id="rId1" Type="http://schemas.openxmlformats.org/officeDocument/2006/relationships/vmlDrawing" Target="../drawings/vmlDrawing73.vml"/><Relationship Id="rId6" Type="http://schemas.openxmlformats.org/officeDocument/2006/relationships/image" Target="../media/image605.wmf"/><Relationship Id="rId5" Type="http://schemas.openxmlformats.org/officeDocument/2006/relationships/oleObject" Target="../embeddings/oleObject314.bin"/><Relationship Id="rId10" Type="http://schemas.openxmlformats.org/officeDocument/2006/relationships/image" Target="../media/image607.wmf"/><Relationship Id="rId4" Type="http://schemas.openxmlformats.org/officeDocument/2006/relationships/image" Target="../media/image604.wmf"/><Relationship Id="rId9" Type="http://schemas.openxmlformats.org/officeDocument/2006/relationships/oleObject" Target="../embeddings/oleObject316.bin"/></Relationships>
</file>

<file path=ppt/slides/_rels/slide185.xml.rels><?xml version="1.0" encoding="UTF-8" standalone="yes"?>
<Relationships xmlns="http://schemas.openxmlformats.org/package/2006/relationships"><Relationship Id="rId8" Type="http://schemas.openxmlformats.org/officeDocument/2006/relationships/image" Target="../media/image603.wmf"/><Relationship Id="rId3" Type="http://schemas.openxmlformats.org/officeDocument/2006/relationships/oleObject" Target="../embeddings/oleObject317.bin"/><Relationship Id="rId7" Type="http://schemas.openxmlformats.org/officeDocument/2006/relationships/oleObject" Target="../embeddings/oleObject319.bin"/><Relationship Id="rId2" Type="http://schemas.openxmlformats.org/officeDocument/2006/relationships/slideLayout" Target="../slideLayouts/slideLayout1.xml"/><Relationship Id="rId1" Type="http://schemas.openxmlformats.org/officeDocument/2006/relationships/vmlDrawing" Target="../drawings/vmlDrawing74.vml"/><Relationship Id="rId6" Type="http://schemas.openxmlformats.org/officeDocument/2006/relationships/image" Target="../media/image609.wmf"/><Relationship Id="rId5" Type="http://schemas.openxmlformats.org/officeDocument/2006/relationships/oleObject" Target="../embeddings/oleObject318.bin"/><Relationship Id="rId10" Type="http://schemas.openxmlformats.org/officeDocument/2006/relationships/image" Target="../media/image610.wmf"/><Relationship Id="rId4" Type="http://schemas.openxmlformats.org/officeDocument/2006/relationships/image" Target="../media/image608.wmf"/><Relationship Id="rId9" Type="http://schemas.openxmlformats.org/officeDocument/2006/relationships/oleObject" Target="../embeddings/oleObject320.bin"/></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324.bin"/><Relationship Id="rId3" Type="http://schemas.openxmlformats.org/officeDocument/2006/relationships/oleObject" Target="../embeddings/oleObject321.bin"/><Relationship Id="rId7" Type="http://schemas.openxmlformats.org/officeDocument/2006/relationships/oleObject" Target="../embeddings/oleObject323.bin"/><Relationship Id="rId2" Type="http://schemas.openxmlformats.org/officeDocument/2006/relationships/slideLayout" Target="../slideLayouts/slideLayout1.xml"/><Relationship Id="rId1" Type="http://schemas.openxmlformats.org/officeDocument/2006/relationships/vmlDrawing" Target="../drawings/vmlDrawing75.vml"/><Relationship Id="rId6" Type="http://schemas.openxmlformats.org/officeDocument/2006/relationships/image" Target="../media/image612.wmf"/><Relationship Id="rId5" Type="http://schemas.openxmlformats.org/officeDocument/2006/relationships/oleObject" Target="../embeddings/oleObject322.bin"/><Relationship Id="rId4" Type="http://schemas.openxmlformats.org/officeDocument/2006/relationships/image" Target="../media/image611.wmf"/><Relationship Id="rId9" Type="http://schemas.openxmlformats.org/officeDocument/2006/relationships/image" Target="../media/image613.wmf"/></Relationships>
</file>

<file path=ppt/slides/_rels/slide187.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oleObject" Target="../embeddings/oleObject325.bin"/><Relationship Id="rId7" Type="http://schemas.openxmlformats.org/officeDocument/2006/relationships/oleObject" Target="../embeddings/oleObject327.bin"/><Relationship Id="rId2" Type="http://schemas.openxmlformats.org/officeDocument/2006/relationships/slideLayout" Target="../slideLayouts/slideLayout1.xml"/><Relationship Id="rId1" Type="http://schemas.openxmlformats.org/officeDocument/2006/relationships/vmlDrawing" Target="../drawings/vmlDrawing76.vml"/><Relationship Id="rId6" Type="http://schemas.openxmlformats.org/officeDocument/2006/relationships/image" Target="../media/image596.wmf"/><Relationship Id="rId5" Type="http://schemas.openxmlformats.org/officeDocument/2006/relationships/oleObject" Target="../embeddings/oleObject326.bin"/><Relationship Id="rId4" Type="http://schemas.openxmlformats.org/officeDocument/2006/relationships/image" Target="../media/image614.wmf"/></Relationships>
</file>

<file path=ppt/slides/_rels/slide188.xml.rels><?xml version="1.0" encoding="UTF-8" standalone="yes"?>
<Relationships xmlns="http://schemas.openxmlformats.org/package/2006/relationships"><Relationship Id="rId8" Type="http://schemas.openxmlformats.org/officeDocument/2006/relationships/oleObject" Target="../embeddings/oleObject331.bin"/><Relationship Id="rId3" Type="http://schemas.openxmlformats.org/officeDocument/2006/relationships/oleObject" Target="../embeddings/oleObject328.bin"/><Relationship Id="rId7" Type="http://schemas.openxmlformats.org/officeDocument/2006/relationships/oleObject" Target="../embeddings/oleObject330.bin"/><Relationship Id="rId2" Type="http://schemas.openxmlformats.org/officeDocument/2006/relationships/slideLayout" Target="../slideLayouts/slideLayout1.xml"/><Relationship Id="rId1" Type="http://schemas.openxmlformats.org/officeDocument/2006/relationships/vmlDrawing" Target="../drawings/vmlDrawing77.vml"/><Relationship Id="rId6" Type="http://schemas.openxmlformats.org/officeDocument/2006/relationships/image" Target="../media/image614.wmf"/><Relationship Id="rId5" Type="http://schemas.openxmlformats.org/officeDocument/2006/relationships/oleObject" Target="../embeddings/oleObject329.bin"/><Relationship Id="rId4" Type="http://schemas.openxmlformats.org/officeDocument/2006/relationships/image" Target="../media/image616.wmf"/><Relationship Id="rId9" Type="http://schemas.openxmlformats.org/officeDocument/2006/relationships/image" Target="../media/image617.wmf"/></Relationships>
</file>

<file path=ppt/slides/_rels/slide189.xml.rels><?xml version="1.0" encoding="UTF-8" standalone="yes"?>
<Relationships xmlns="http://schemas.openxmlformats.org/package/2006/relationships"><Relationship Id="rId8" Type="http://schemas.openxmlformats.org/officeDocument/2006/relationships/image" Target="../media/image620.wmf"/><Relationship Id="rId3" Type="http://schemas.openxmlformats.org/officeDocument/2006/relationships/oleObject" Target="../embeddings/oleObject332.bin"/><Relationship Id="rId7" Type="http://schemas.openxmlformats.org/officeDocument/2006/relationships/oleObject" Target="../embeddings/oleObject334.bin"/><Relationship Id="rId12" Type="http://schemas.openxmlformats.org/officeDocument/2006/relationships/image" Target="../media/image622.wmf"/><Relationship Id="rId2" Type="http://schemas.openxmlformats.org/officeDocument/2006/relationships/slideLayout" Target="../slideLayouts/slideLayout1.xml"/><Relationship Id="rId1" Type="http://schemas.openxmlformats.org/officeDocument/2006/relationships/vmlDrawing" Target="../drawings/vmlDrawing78.vml"/><Relationship Id="rId6" Type="http://schemas.openxmlformats.org/officeDocument/2006/relationships/image" Target="../media/image619.wmf"/><Relationship Id="rId11" Type="http://schemas.openxmlformats.org/officeDocument/2006/relationships/oleObject" Target="../embeddings/oleObject336.bin"/><Relationship Id="rId5" Type="http://schemas.openxmlformats.org/officeDocument/2006/relationships/oleObject" Target="../embeddings/oleObject333.bin"/><Relationship Id="rId10" Type="http://schemas.openxmlformats.org/officeDocument/2006/relationships/image" Target="../media/image621.wmf"/><Relationship Id="rId4" Type="http://schemas.openxmlformats.org/officeDocument/2006/relationships/image" Target="../media/image618.wmf"/><Relationship Id="rId9" Type="http://schemas.openxmlformats.org/officeDocument/2006/relationships/oleObject" Target="../embeddings/oleObject335.bin"/></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image" Target="../media/image625.wmf"/><Relationship Id="rId3" Type="http://schemas.openxmlformats.org/officeDocument/2006/relationships/oleObject" Target="../embeddings/oleObject337.bin"/><Relationship Id="rId7" Type="http://schemas.openxmlformats.org/officeDocument/2006/relationships/oleObject" Target="../embeddings/oleObject339.bin"/><Relationship Id="rId2" Type="http://schemas.openxmlformats.org/officeDocument/2006/relationships/slideLayout" Target="../slideLayouts/slideLayout1.xml"/><Relationship Id="rId1" Type="http://schemas.openxmlformats.org/officeDocument/2006/relationships/vmlDrawing" Target="../drawings/vmlDrawing79.vml"/><Relationship Id="rId6" Type="http://schemas.openxmlformats.org/officeDocument/2006/relationships/image" Target="../media/image624.wmf"/><Relationship Id="rId5" Type="http://schemas.openxmlformats.org/officeDocument/2006/relationships/oleObject" Target="../embeddings/oleObject338.bin"/><Relationship Id="rId10" Type="http://schemas.openxmlformats.org/officeDocument/2006/relationships/image" Target="../media/image626.wmf"/><Relationship Id="rId4" Type="http://schemas.openxmlformats.org/officeDocument/2006/relationships/image" Target="../media/image623.wmf"/><Relationship Id="rId9" Type="http://schemas.openxmlformats.org/officeDocument/2006/relationships/oleObject" Target="../embeddings/oleObject340.bin"/></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341.bin"/><Relationship Id="rId2" Type="http://schemas.openxmlformats.org/officeDocument/2006/relationships/slideLayout" Target="../slideLayouts/slideLayout1.xml"/><Relationship Id="rId1" Type="http://schemas.openxmlformats.org/officeDocument/2006/relationships/vmlDrawing" Target="../drawings/vmlDrawing80.vml"/><Relationship Id="rId4" Type="http://schemas.openxmlformats.org/officeDocument/2006/relationships/image" Target="../media/image627.wmf"/></Relationships>
</file>

<file path=ppt/slides/_rels/slide19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3.xml.rels><?xml version="1.0" encoding="UTF-8" standalone="yes"?>
<Relationships xmlns="http://schemas.openxmlformats.org/package/2006/relationships"><Relationship Id="rId3" Type="http://schemas.openxmlformats.org/officeDocument/2006/relationships/image" Target="../media/image587.jpeg"/><Relationship Id="rId7" Type="http://schemas.openxmlformats.org/officeDocument/2006/relationships/image" Target="../media/image591.jpeg"/><Relationship Id="rId2" Type="http://schemas.openxmlformats.org/officeDocument/2006/relationships/image" Target="../media/image586.jpeg"/><Relationship Id="rId1" Type="http://schemas.openxmlformats.org/officeDocument/2006/relationships/slideLayout" Target="../slideLayouts/slideLayout1.xml"/><Relationship Id="rId6" Type="http://schemas.openxmlformats.org/officeDocument/2006/relationships/image" Target="../media/image590.jpeg"/><Relationship Id="rId5" Type="http://schemas.openxmlformats.org/officeDocument/2006/relationships/image" Target="../media/image589.jpeg"/><Relationship Id="rId4" Type="http://schemas.openxmlformats.org/officeDocument/2006/relationships/image" Target="../media/image588.jpeg"/></Relationships>
</file>

<file path=ppt/slides/_rels/slide194.xml.rels><?xml version="1.0" encoding="UTF-8" standalone="yes"?>
<Relationships xmlns="http://schemas.openxmlformats.org/package/2006/relationships"><Relationship Id="rId8" Type="http://schemas.openxmlformats.org/officeDocument/2006/relationships/image" Target="../media/image630.wmf"/><Relationship Id="rId3" Type="http://schemas.openxmlformats.org/officeDocument/2006/relationships/oleObject" Target="../embeddings/oleObject342.bin"/><Relationship Id="rId7" Type="http://schemas.openxmlformats.org/officeDocument/2006/relationships/oleObject" Target="../embeddings/oleObject344.bin"/><Relationship Id="rId12" Type="http://schemas.openxmlformats.org/officeDocument/2006/relationships/image" Target="../media/image632.wmf"/><Relationship Id="rId2" Type="http://schemas.openxmlformats.org/officeDocument/2006/relationships/slideLayout" Target="../slideLayouts/slideLayout1.xml"/><Relationship Id="rId1" Type="http://schemas.openxmlformats.org/officeDocument/2006/relationships/vmlDrawing" Target="../drawings/vmlDrawing81.vml"/><Relationship Id="rId6" Type="http://schemas.openxmlformats.org/officeDocument/2006/relationships/image" Target="../media/image629.wmf"/><Relationship Id="rId11" Type="http://schemas.openxmlformats.org/officeDocument/2006/relationships/oleObject" Target="../embeddings/oleObject346.bin"/><Relationship Id="rId5" Type="http://schemas.openxmlformats.org/officeDocument/2006/relationships/oleObject" Target="../embeddings/oleObject343.bin"/><Relationship Id="rId10" Type="http://schemas.openxmlformats.org/officeDocument/2006/relationships/image" Target="../media/image631.wmf"/><Relationship Id="rId4" Type="http://schemas.openxmlformats.org/officeDocument/2006/relationships/image" Target="../media/image628.wmf"/><Relationship Id="rId9" Type="http://schemas.openxmlformats.org/officeDocument/2006/relationships/oleObject" Target="../embeddings/oleObject345.bin"/></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347.bin"/><Relationship Id="rId2" Type="http://schemas.openxmlformats.org/officeDocument/2006/relationships/slideLayout" Target="../slideLayouts/slideLayout1.xml"/><Relationship Id="rId1" Type="http://schemas.openxmlformats.org/officeDocument/2006/relationships/vmlDrawing" Target="../drawings/vmlDrawing82.vml"/><Relationship Id="rId6" Type="http://schemas.openxmlformats.org/officeDocument/2006/relationships/image" Target="../media/image634.wmf"/><Relationship Id="rId5" Type="http://schemas.openxmlformats.org/officeDocument/2006/relationships/oleObject" Target="../embeddings/oleObject348.bin"/><Relationship Id="rId4" Type="http://schemas.openxmlformats.org/officeDocument/2006/relationships/image" Target="../media/image633.wmf"/></Relationships>
</file>

<file path=ppt/slides/_rels/slide196.xml.rels><?xml version="1.0" encoding="UTF-8" standalone="yes"?>
<Relationships xmlns="http://schemas.openxmlformats.org/package/2006/relationships"><Relationship Id="rId8" Type="http://schemas.openxmlformats.org/officeDocument/2006/relationships/oleObject" Target="../embeddings/oleObject351.bin"/><Relationship Id="rId3" Type="http://schemas.openxmlformats.org/officeDocument/2006/relationships/notesSlide" Target="../notesSlides/notesSlide1.xml"/><Relationship Id="rId7" Type="http://schemas.openxmlformats.org/officeDocument/2006/relationships/image" Target="../media/image636.wmf"/><Relationship Id="rId2" Type="http://schemas.openxmlformats.org/officeDocument/2006/relationships/slideLayout" Target="../slideLayouts/slideLayout1.xml"/><Relationship Id="rId1" Type="http://schemas.openxmlformats.org/officeDocument/2006/relationships/vmlDrawing" Target="../drawings/vmlDrawing83.vml"/><Relationship Id="rId6" Type="http://schemas.openxmlformats.org/officeDocument/2006/relationships/oleObject" Target="../embeddings/oleObject350.bin"/><Relationship Id="rId11" Type="http://schemas.openxmlformats.org/officeDocument/2006/relationships/image" Target="../media/image638.wmf"/><Relationship Id="rId5" Type="http://schemas.openxmlformats.org/officeDocument/2006/relationships/image" Target="../media/image635.wmf"/><Relationship Id="rId10" Type="http://schemas.openxmlformats.org/officeDocument/2006/relationships/oleObject" Target="../embeddings/oleObject352.bin"/><Relationship Id="rId4" Type="http://schemas.openxmlformats.org/officeDocument/2006/relationships/oleObject" Target="../embeddings/oleObject349.bin"/><Relationship Id="rId9" Type="http://schemas.openxmlformats.org/officeDocument/2006/relationships/image" Target="../media/image637.wmf"/></Relationships>
</file>

<file path=ppt/slides/_rels/slide197.xml.rels><?xml version="1.0" encoding="UTF-8" standalone="yes"?>
<Relationships xmlns="http://schemas.openxmlformats.org/package/2006/relationships"><Relationship Id="rId8" Type="http://schemas.openxmlformats.org/officeDocument/2006/relationships/image" Target="../media/image641.wmf"/><Relationship Id="rId3" Type="http://schemas.openxmlformats.org/officeDocument/2006/relationships/oleObject" Target="../embeddings/oleObject353.bin"/><Relationship Id="rId7" Type="http://schemas.openxmlformats.org/officeDocument/2006/relationships/oleObject" Target="../embeddings/oleObject355.bin"/><Relationship Id="rId2" Type="http://schemas.openxmlformats.org/officeDocument/2006/relationships/slideLayout" Target="../slideLayouts/slideLayout1.xml"/><Relationship Id="rId1" Type="http://schemas.openxmlformats.org/officeDocument/2006/relationships/vmlDrawing" Target="../drawings/vmlDrawing84.vml"/><Relationship Id="rId6" Type="http://schemas.openxmlformats.org/officeDocument/2006/relationships/image" Target="../media/image640.wmf"/><Relationship Id="rId5" Type="http://schemas.openxmlformats.org/officeDocument/2006/relationships/oleObject" Target="../embeddings/oleObject354.bin"/><Relationship Id="rId4" Type="http://schemas.openxmlformats.org/officeDocument/2006/relationships/image" Target="../media/image639.wmf"/></Relationships>
</file>

<file path=ppt/slides/_rels/slide198.xml.rels><?xml version="1.0" encoding="UTF-8" standalone="yes"?>
<Relationships xmlns="http://schemas.openxmlformats.org/package/2006/relationships"><Relationship Id="rId8" Type="http://schemas.openxmlformats.org/officeDocument/2006/relationships/image" Target="../media/image644.wmf"/><Relationship Id="rId3" Type="http://schemas.openxmlformats.org/officeDocument/2006/relationships/oleObject" Target="../embeddings/oleObject356.bin"/><Relationship Id="rId7" Type="http://schemas.openxmlformats.org/officeDocument/2006/relationships/oleObject" Target="../embeddings/oleObject358.bin"/><Relationship Id="rId2" Type="http://schemas.openxmlformats.org/officeDocument/2006/relationships/slideLayout" Target="../slideLayouts/slideLayout1.xml"/><Relationship Id="rId1" Type="http://schemas.openxmlformats.org/officeDocument/2006/relationships/vmlDrawing" Target="../drawings/vmlDrawing85.vml"/><Relationship Id="rId6" Type="http://schemas.openxmlformats.org/officeDocument/2006/relationships/image" Target="../media/image643.wmf"/><Relationship Id="rId5" Type="http://schemas.openxmlformats.org/officeDocument/2006/relationships/oleObject" Target="../embeddings/oleObject357.bin"/><Relationship Id="rId4" Type="http://schemas.openxmlformats.org/officeDocument/2006/relationships/image" Target="../media/image642.wmf"/></Relationships>
</file>

<file path=ppt/slides/_rels/slide199.xml.rels><?xml version="1.0" encoding="UTF-8" standalone="yes"?>
<Relationships xmlns="http://schemas.openxmlformats.org/package/2006/relationships"><Relationship Id="rId8" Type="http://schemas.openxmlformats.org/officeDocument/2006/relationships/image" Target="../media/image647.wmf"/><Relationship Id="rId3" Type="http://schemas.openxmlformats.org/officeDocument/2006/relationships/oleObject" Target="../embeddings/oleObject359.bin"/><Relationship Id="rId7" Type="http://schemas.openxmlformats.org/officeDocument/2006/relationships/oleObject" Target="../embeddings/oleObject361.bin"/><Relationship Id="rId2" Type="http://schemas.openxmlformats.org/officeDocument/2006/relationships/slideLayout" Target="../slideLayouts/slideLayout1.xml"/><Relationship Id="rId1" Type="http://schemas.openxmlformats.org/officeDocument/2006/relationships/vmlDrawing" Target="../drawings/vmlDrawing86.vml"/><Relationship Id="rId6" Type="http://schemas.openxmlformats.org/officeDocument/2006/relationships/image" Target="../media/image646.wmf"/><Relationship Id="rId5" Type="http://schemas.openxmlformats.org/officeDocument/2006/relationships/oleObject" Target="../embeddings/oleObject360.bin"/><Relationship Id="rId10" Type="http://schemas.openxmlformats.org/officeDocument/2006/relationships/image" Target="../media/image648.wmf"/><Relationship Id="rId4" Type="http://schemas.openxmlformats.org/officeDocument/2006/relationships/image" Target="../media/image645.wmf"/><Relationship Id="rId9" Type="http://schemas.openxmlformats.org/officeDocument/2006/relationships/oleObject" Target="../embeddings/oleObject362.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363.bin"/><Relationship Id="rId2" Type="http://schemas.openxmlformats.org/officeDocument/2006/relationships/slideLayout" Target="../slideLayouts/slideLayout1.xml"/><Relationship Id="rId1" Type="http://schemas.openxmlformats.org/officeDocument/2006/relationships/vmlDrawing" Target="../drawings/vmlDrawing87.vml"/><Relationship Id="rId4" Type="http://schemas.openxmlformats.org/officeDocument/2006/relationships/image" Target="../media/image649.wmf"/></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364.bin"/><Relationship Id="rId2" Type="http://schemas.openxmlformats.org/officeDocument/2006/relationships/slideLayout" Target="../slideLayouts/slideLayout1.xml"/><Relationship Id="rId1" Type="http://schemas.openxmlformats.org/officeDocument/2006/relationships/vmlDrawing" Target="../drawings/vmlDrawing88.vml"/><Relationship Id="rId4" Type="http://schemas.openxmlformats.org/officeDocument/2006/relationships/image" Target="../media/image540.wmf"/></Relationships>
</file>

<file path=ppt/slides/_rels/slide205.xml.rels><?xml version="1.0" encoding="UTF-8" standalone="yes"?>
<Relationships xmlns="http://schemas.openxmlformats.org/package/2006/relationships"><Relationship Id="rId8" Type="http://schemas.openxmlformats.org/officeDocument/2006/relationships/image" Target="../media/image436.wmf"/><Relationship Id="rId13" Type="http://schemas.openxmlformats.org/officeDocument/2006/relationships/oleObject" Target="../embeddings/oleObject370.bin"/><Relationship Id="rId18" Type="http://schemas.openxmlformats.org/officeDocument/2006/relationships/image" Target="../media/image441.wmf"/><Relationship Id="rId26" Type="http://schemas.openxmlformats.org/officeDocument/2006/relationships/image" Target="../media/image445.wmf"/><Relationship Id="rId3" Type="http://schemas.openxmlformats.org/officeDocument/2006/relationships/oleObject" Target="../embeddings/oleObject365.bin"/><Relationship Id="rId21" Type="http://schemas.openxmlformats.org/officeDocument/2006/relationships/oleObject" Target="../embeddings/oleObject374.bin"/><Relationship Id="rId7" Type="http://schemas.openxmlformats.org/officeDocument/2006/relationships/oleObject" Target="../embeddings/oleObject367.bin"/><Relationship Id="rId12" Type="http://schemas.openxmlformats.org/officeDocument/2006/relationships/image" Target="../media/image438.wmf"/><Relationship Id="rId17" Type="http://schemas.openxmlformats.org/officeDocument/2006/relationships/oleObject" Target="../embeddings/oleObject372.bin"/><Relationship Id="rId25" Type="http://schemas.openxmlformats.org/officeDocument/2006/relationships/oleObject" Target="../embeddings/oleObject376.bin"/><Relationship Id="rId2" Type="http://schemas.openxmlformats.org/officeDocument/2006/relationships/slideLayout" Target="../slideLayouts/slideLayout1.xml"/><Relationship Id="rId16" Type="http://schemas.openxmlformats.org/officeDocument/2006/relationships/image" Target="../media/image440.wmf"/><Relationship Id="rId20" Type="http://schemas.openxmlformats.org/officeDocument/2006/relationships/image" Target="../media/image442.wmf"/><Relationship Id="rId1" Type="http://schemas.openxmlformats.org/officeDocument/2006/relationships/vmlDrawing" Target="../drawings/vmlDrawing89.vml"/><Relationship Id="rId6" Type="http://schemas.openxmlformats.org/officeDocument/2006/relationships/image" Target="../media/image435.wmf"/><Relationship Id="rId11" Type="http://schemas.openxmlformats.org/officeDocument/2006/relationships/oleObject" Target="../embeddings/oleObject369.bin"/><Relationship Id="rId24" Type="http://schemas.openxmlformats.org/officeDocument/2006/relationships/image" Target="../media/image444.wmf"/><Relationship Id="rId5" Type="http://schemas.openxmlformats.org/officeDocument/2006/relationships/oleObject" Target="../embeddings/oleObject366.bin"/><Relationship Id="rId15" Type="http://schemas.openxmlformats.org/officeDocument/2006/relationships/oleObject" Target="../embeddings/oleObject371.bin"/><Relationship Id="rId23" Type="http://schemas.openxmlformats.org/officeDocument/2006/relationships/oleObject" Target="../embeddings/oleObject375.bin"/><Relationship Id="rId28" Type="http://schemas.openxmlformats.org/officeDocument/2006/relationships/image" Target="../media/image446.wmf"/><Relationship Id="rId10" Type="http://schemas.openxmlformats.org/officeDocument/2006/relationships/image" Target="../media/image437.wmf"/><Relationship Id="rId19" Type="http://schemas.openxmlformats.org/officeDocument/2006/relationships/oleObject" Target="../embeddings/oleObject373.bin"/><Relationship Id="rId4" Type="http://schemas.openxmlformats.org/officeDocument/2006/relationships/image" Target="../media/image434.wmf"/><Relationship Id="rId9" Type="http://schemas.openxmlformats.org/officeDocument/2006/relationships/oleObject" Target="../embeddings/oleObject368.bin"/><Relationship Id="rId14" Type="http://schemas.openxmlformats.org/officeDocument/2006/relationships/image" Target="../media/image439.wmf"/><Relationship Id="rId22" Type="http://schemas.openxmlformats.org/officeDocument/2006/relationships/image" Target="../media/image443.wmf"/><Relationship Id="rId27" Type="http://schemas.openxmlformats.org/officeDocument/2006/relationships/oleObject" Target="../embeddings/oleObject377.bin"/></Relationships>
</file>

<file path=ppt/slides/_rels/slide206.xml.rels><?xml version="1.0" encoding="UTF-8" standalone="yes"?>
<Relationships xmlns="http://schemas.openxmlformats.org/package/2006/relationships"><Relationship Id="rId8" Type="http://schemas.openxmlformats.org/officeDocument/2006/relationships/image" Target="../media/image436.wmf"/><Relationship Id="rId13" Type="http://schemas.openxmlformats.org/officeDocument/2006/relationships/oleObject" Target="../embeddings/oleObject383.bin"/><Relationship Id="rId18" Type="http://schemas.openxmlformats.org/officeDocument/2006/relationships/image" Target="../media/image441.wmf"/><Relationship Id="rId26" Type="http://schemas.openxmlformats.org/officeDocument/2006/relationships/image" Target="../media/image543.wmf"/><Relationship Id="rId3" Type="http://schemas.openxmlformats.org/officeDocument/2006/relationships/oleObject" Target="../embeddings/oleObject378.bin"/><Relationship Id="rId21" Type="http://schemas.openxmlformats.org/officeDocument/2006/relationships/oleObject" Target="../embeddings/oleObject387.bin"/><Relationship Id="rId7" Type="http://schemas.openxmlformats.org/officeDocument/2006/relationships/oleObject" Target="../embeddings/oleObject380.bin"/><Relationship Id="rId12" Type="http://schemas.openxmlformats.org/officeDocument/2006/relationships/image" Target="../media/image438.wmf"/><Relationship Id="rId17" Type="http://schemas.openxmlformats.org/officeDocument/2006/relationships/oleObject" Target="../embeddings/oleObject385.bin"/><Relationship Id="rId25" Type="http://schemas.openxmlformats.org/officeDocument/2006/relationships/oleObject" Target="../embeddings/oleObject389.bin"/><Relationship Id="rId2" Type="http://schemas.openxmlformats.org/officeDocument/2006/relationships/slideLayout" Target="../slideLayouts/slideLayout1.xml"/><Relationship Id="rId16" Type="http://schemas.openxmlformats.org/officeDocument/2006/relationships/image" Target="../media/image440.wmf"/><Relationship Id="rId20" Type="http://schemas.openxmlformats.org/officeDocument/2006/relationships/image" Target="../media/image442.wmf"/><Relationship Id="rId1" Type="http://schemas.openxmlformats.org/officeDocument/2006/relationships/vmlDrawing" Target="../drawings/vmlDrawing90.vml"/><Relationship Id="rId6" Type="http://schemas.openxmlformats.org/officeDocument/2006/relationships/image" Target="../media/image435.wmf"/><Relationship Id="rId11" Type="http://schemas.openxmlformats.org/officeDocument/2006/relationships/oleObject" Target="../embeddings/oleObject382.bin"/><Relationship Id="rId24" Type="http://schemas.openxmlformats.org/officeDocument/2006/relationships/image" Target="../media/image542.wmf"/><Relationship Id="rId5" Type="http://schemas.openxmlformats.org/officeDocument/2006/relationships/oleObject" Target="../embeddings/oleObject379.bin"/><Relationship Id="rId15" Type="http://schemas.openxmlformats.org/officeDocument/2006/relationships/oleObject" Target="../embeddings/oleObject384.bin"/><Relationship Id="rId23" Type="http://schemas.openxmlformats.org/officeDocument/2006/relationships/oleObject" Target="../embeddings/oleObject388.bin"/><Relationship Id="rId28" Type="http://schemas.openxmlformats.org/officeDocument/2006/relationships/image" Target="../media/image544.wmf"/><Relationship Id="rId10" Type="http://schemas.openxmlformats.org/officeDocument/2006/relationships/image" Target="../media/image437.wmf"/><Relationship Id="rId19" Type="http://schemas.openxmlformats.org/officeDocument/2006/relationships/oleObject" Target="../embeddings/oleObject386.bin"/><Relationship Id="rId4" Type="http://schemas.openxmlformats.org/officeDocument/2006/relationships/image" Target="../media/image434.wmf"/><Relationship Id="rId9" Type="http://schemas.openxmlformats.org/officeDocument/2006/relationships/oleObject" Target="../embeddings/oleObject381.bin"/><Relationship Id="rId14" Type="http://schemas.openxmlformats.org/officeDocument/2006/relationships/image" Target="../media/image439.wmf"/><Relationship Id="rId22" Type="http://schemas.openxmlformats.org/officeDocument/2006/relationships/image" Target="../media/image541.wmf"/><Relationship Id="rId27" Type="http://schemas.openxmlformats.org/officeDocument/2006/relationships/oleObject" Target="../embeddings/oleObject390.bin"/></Relationships>
</file>

<file path=ppt/slides/_rels/slide207.x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oleObject" Target="../embeddings/oleObject391.bin"/><Relationship Id="rId7" Type="http://schemas.openxmlformats.org/officeDocument/2006/relationships/oleObject" Target="../embeddings/oleObject393.bin"/><Relationship Id="rId2" Type="http://schemas.openxmlformats.org/officeDocument/2006/relationships/slideLayout" Target="../slideLayouts/slideLayout1.xml"/><Relationship Id="rId1" Type="http://schemas.openxmlformats.org/officeDocument/2006/relationships/vmlDrawing" Target="../drawings/vmlDrawing91.vml"/><Relationship Id="rId6" Type="http://schemas.openxmlformats.org/officeDocument/2006/relationships/image" Target="../media/image434.wmf"/><Relationship Id="rId5" Type="http://schemas.openxmlformats.org/officeDocument/2006/relationships/oleObject" Target="../embeddings/oleObject392.bin"/><Relationship Id="rId10" Type="http://schemas.openxmlformats.org/officeDocument/2006/relationships/image" Target="../media/image438.wmf"/><Relationship Id="rId4" Type="http://schemas.openxmlformats.org/officeDocument/2006/relationships/image" Target="../media/image545.wmf"/><Relationship Id="rId9" Type="http://schemas.openxmlformats.org/officeDocument/2006/relationships/oleObject" Target="../embeddings/oleObject394.bin"/></Relationships>
</file>

<file path=ppt/slides/_rels/slide208.xml.rels><?xml version="1.0" encoding="UTF-8" standalone="yes"?>
<Relationships xmlns="http://schemas.openxmlformats.org/package/2006/relationships"><Relationship Id="rId3" Type="http://schemas.openxmlformats.org/officeDocument/2006/relationships/oleObject" Target="../embeddings/oleObject395.bin"/><Relationship Id="rId2" Type="http://schemas.openxmlformats.org/officeDocument/2006/relationships/slideLayout" Target="../slideLayouts/slideLayout1.xml"/><Relationship Id="rId1" Type="http://schemas.openxmlformats.org/officeDocument/2006/relationships/vmlDrawing" Target="../drawings/vmlDrawing92.vml"/><Relationship Id="rId4" Type="http://schemas.openxmlformats.org/officeDocument/2006/relationships/image" Target="../media/image546.wmf"/></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8" Type="http://schemas.openxmlformats.org/officeDocument/2006/relationships/image" Target="../media/image548.wmf"/><Relationship Id="rId3" Type="http://schemas.openxmlformats.org/officeDocument/2006/relationships/oleObject" Target="../embeddings/oleObject396.bin"/><Relationship Id="rId7" Type="http://schemas.openxmlformats.org/officeDocument/2006/relationships/oleObject" Target="../embeddings/oleObject398.bin"/><Relationship Id="rId2" Type="http://schemas.openxmlformats.org/officeDocument/2006/relationships/slideLayout" Target="../slideLayouts/slideLayout1.xml"/><Relationship Id="rId1" Type="http://schemas.openxmlformats.org/officeDocument/2006/relationships/vmlDrawing" Target="../drawings/vmlDrawing93.vml"/><Relationship Id="rId6" Type="http://schemas.openxmlformats.org/officeDocument/2006/relationships/image" Target="../media/image547.wmf"/><Relationship Id="rId5" Type="http://schemas.openxmlformats.org/officeDocument/2006/relationships/oleObject" Target="../embeddings/oleObject397.bin"/><Relationship Id="rId10" Type="http://schemas.openxmlformats.org/officeDocument/2006/relationships/image" Target="../media/image549.wmf"/><Relationship Id="rId4" Type="http://schemas.openxmlformats.org/officeDocument/2006/relationships/image" Target="../media/image545.wmf"/><Relationship Id="rId9" Type="http://schemas.openxmlformats.org/officeDocument/2006/relationships/oleObject" Target="../embeddings/oleObject399.bin"/></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400.bin"/><Relationship Id="rId2" Type="http://schemas.openxmlformats.org/officeDocument/2006/relationships/slideLayout" Target="../slideLayouts/slideLayout1.xml"/><Relationship Id="rId1" Type="http://schemas.openxmlformats.org/officeDocument/2006/relationships/vmlDrawing" Target="../drawings/vmlDrawing94.vml"/><Relationship Id="rId6" Type="http://schemas.openxmlformats.org/officeDocument/2006/relationships/image" Target="../media/image550.wmf"/><Relationship Id="rId5" Type="http://schemas.openxmlformats.org/officeDocument/2006/relationships/oleObject" Target="../embeddings/oleObject401.bin"/><Relationship Id="rId4" Type="http://schemas.openxmlformats.org/officeDocument/2006/relationships/image" Target="../media/image544.wmf"/></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402.bin"/><Relationship Id="rId2" Type="http://schemas.openxmlformats.org/officeDocument/2006/relationships/slideLayout" Target="../slideLayouts/slideLayout1.xml"/><Relationship Id="rId1" Type="http://schemas.openxmlformats.org/officeDocument/2006/relationships/vmlDrawing" Target="../drawings/vmlDrawing95.vml"/><Relationship Id="rId6" Type="http://schemas.openxmlformats.org/officeDocument/2006/relationships/image" Target="../media/image551.wmf"/><Relationship Id="rId5" Type="http://schemas.openxmlformats.org/officeDocument/2006/relationships/oleObject" Target="../embeddings/oleObject403.bin"/><Relationship Id="rId4" Type="http://schemas.openxmlformats.org/officeDocument/2006/relationships/image" Target="../media/image548.wmf"/></Relationships>
</file>

<file path=ppt/slides/_rels/slide214.xml.rels><?xml version="1.0" encoding="UTF-8" standalone="yes"?>
<Relationships xmlns="http://schemas.openxmlformats.org/package/2006/relationships"><Relationship Id="rId8" Type="http://schemas.openxmlformats.org/officeDocument/2006/relationships/image" Target="../media/image554.wmf"/><Relationship Id="rId3" Type="http://schemas.openxmlformats.org/officeDocument/2006/relationships/oleObject" Target="../embeddings/oleObject404.bin"/><Relationship Id="rId7" Type="http://schemas.openxmlformats.org/officeDocument/2006/relationships/oleObject" Target="../embeddings/oleObject406.bin"/><Relationship Id="rId2" Type="http://schemas.openxmlformats.org/officeDocument/2006/relationships/slideLayout" Target="../slideLayouts/slideLayout1.xml"/><Relationship Id="rId1" Type="http://schemas.openxmlformats.org/officeDocument/2006/relationships/vmlDrawing" Target="../drawings/vmlDrawing96.vml"/><Relationship Id="rId6" Type="http://schemas.openxmlformats.org/officeDocument/2006/relationships/image" Target="../media/image553.wmf"/><Relationship Id="rId5" Type="http://schemas.openxmlformats.org/officeDocument/2006/relationships/oleObject" Target="../embeddings/oleObject405.bin"/><Relationship Id="rId4" Type="http://schemas.openxmlformats.org/officeDocument/2006/relationships/image" Target="../media/image552.wmf"/></Relationships>
</file>

<file path=ppt/slides/_rels/slide215.xml.rels><?xml version="1.0" encoding="UTF-8" standalone="yes"?>
<Relationships xmlns="http://schemas.openxmlformats.org/package/2006/relationships"><Relationship Id="rId8" Type="http://schemas.openxmlformats.org/officeDocument/2006/relationships/image" Target="../media/image557.wmf"/><Relationship Id="rId13" Type="http://schemas.openxmlformats.org/officeDocument/2006/relationships/oleObject" Target="../embeddings/oleObject412.bin"/><Relationship Id="rId3" Type="http://schemas.openxmlformats.org/officeDocument/2006/relationships/oleObject" Target="../embeddings/oleObject407.bin"/><Relationship Id="rId7" Type="http://schemas.openxmlformats.org/officeDocument/2006/relationships/oleObject" Target="../embeddings/oleObject409.bin"/><Relationship Id="rId12" Type="http://schemas.openxmlformats.org/officeDocument/2006/relationships/image" Target="../media/image559.wmf"/><Relationship Id="rId2" Type="http://schemas.openxmlformats.org/officeDocument/2006/relationships/slideLayout" Target="../slideLayouts/slideLayout1.xml"/><Relationship Id="rId1" Type="http://schemas.openxmlformats.org/officeDocument/2006/relationships/vmlDrawing" Target="../drawings/vmlDrawing97.vml"/><Relationship Id="rId6" Type="http://schemas.openxmlformats.org/officeDocument/2006/relationships/image" Target="../media/image556.wmf"/><Relationship Id="rId11" Type="http://schemas.openxmlformats.org/officeDocument/2006/relationships/oleObject" Target="../embeddings/oleObject411.bin"/><Relationship Id="rId5" Type="http://schemas.openxmlformats.org/officeDocument/2006/relationships/oleObject" Target="../embeddings/oleObject408.bin"/><Relationship Id="rId10" Type="http://schemas.openxmlformats.org/officeDocument/2006/relationships/image" Target="../media/image558.wmf"/><Relationship Id="rId4" Type="http://schemas.openxmlformats.org/officeDocument/2006/relationships/image" Target="../media/image555.wmf"/><Relationship Id="rId9" Type="http://schemas.openxmlformats.org/officeDocument/2006/relationships/oleObject" Target="../embeddings/oleObject410.bin"/><Relationship Id="rId14" Type="http://schemas.openxmlformats.org/officeDocument/2006/relationships/image" Target="../media/image560.wmf"/></Relationships>
</file>

<file path=ppt/slides/_rels/slide216.xml.rels><?xml version="1.0" encoding="UTF-8" standalone="yes"?>
<Relationships xmlns="http://schemas.openxmlformats.org/package/2006/relationships"><Relationship Id="rId8" Type="http://schemas.openxmlformats.org/officeDocument/2006/relationships/image" Target="../media/image562.wmf"/><Relationship Id="rId3" Type="http://schemas.openxmlformats.org/officeDocument/2006/relationships/oleObject" Target="../embeddings/oleObject413.bin"/><Relationship Id="rId7" Type="http://schemas.openxmlformats.org/officeDocument/2006/relationships/oleObject" Target="../embeddings/oleObject415.bin"/><Relationship Id="rId2" Type="http://schemas.openxmlformats.org/officeDocument/2006/relationships/slideLayout" Target="../slideLayouts/slideLayout1.xml"/><Relationship Id="rId1" Type="http://schemas.openxmlformats.org/officeDocument/2006/relationships/vmlDrawing" Target="../drawings/vmlDrawing98.vml"/><Relationship Id="rId6" Type="http://schemas.openxmlformats.org/officeDocument/2006/relationships/image" Target="../media/image561.wmf"/><Relationship Id="rId5" Type="http://schemas.openxmlformats.org/officeDocument/2006/relationships/oleObject" Target="../embeddings/oleObject414.bin"/><Relationship Id="rId4" Type="http://schemas.openxmlformats.org/officeDocument/2006/relationships/image" Target="../media/image546.wmf"/></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oleObject" Target="../embeddings/oleObject416.bin"/><Relationship Id="rId2" Type="http://schemas.openxmlformats.org/officeDocument/2006/relationships/slideLayout" Target="../slideLayouts/slideLayout1.xml"/><Relationship Id="rId1" Type="http://schemas.openxmlformats.org/officeDocument/2006/relationships/vmlDrawing" Target="../drawings/vmlDrawing99.vml"/><Relationship Id="rId4" Type="http://schemas.openxmlformats.org/officeDocument/2006/relationships/image" Target="../media/image563.wmf"/></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417.bin"/><Relationship Id="rId2" Type="http://schemas.openxmlformats.org/officeDocument/2006/relationships/slideLayout" Target="../slideLayouts/slideLayout1.xml"/><Relationship Id="rId1" Type="http://schemas.openxmlformats.org/officeDocument/2006/relationships/vmlDrawing" Target="../drawings/vmlDrawing100.vml"/><Relationship Id="rId4" Type="http://schemas.openxmlformats.org/officeDocument/2006/relationships/image" Target="../media/image564.wmf"/></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oleObject" Target="../embeddings/oleObject418.bin"/><Relationship Id="rId2" Type="http://schemas.openxmlformats.org/officeDocument/2006/relationships/slideLayout" Target="../slideLayouts/slideLayout1.xml"/><Relationship Id="rId1" Type="http://schemas.openxmlformats.org/officeDocument/2006/relationships/vmlDrawing" Target="../drawings/vmlDrawing101.vml"/><Relationship Id="rId6" Type="http://schemas.openxmlformats.org/officeDocument/2006/relationships/image" Target="../media/image488.wmf"/><Relationship Id="rId5" Type="http://schemas.openxmlformats.org/officeDocument/2006/relationships/oleObject" Target="../embeddings/oleObject419.bin"/><Relationship Id="rId4" Type="http://schemas.openxmlformats.org/officeDocument/2006/relationships/image" Target="../media/image565.wmf"/></Relationships>
</file>

<file path=ppt/slides/_rels/slide221.xml.rels><?xml version="1.0" encoding="UTF-8" standalone="yes"?>
<Relationships xmlns="http://schemas.openxmlformats.org/package/2006/relationships"><Relationship Id="rId8" Type="http://schemas.openxmlformats.org/officeDocument/2006/relationships/image" Target="../media/image567.wmf"/><Relationship Id="rId3" Type="http://schemas.openxmlformats.org/officeDocument/2006/relationships/oleObject" Target="../embeddings/oleObject420.bin"/><Relationship Id="rId7" Type="http://schemas.openxmlformats.org/officeDocument/2006/relationships/oleObject" Target="../embeddings/oleObject422.bin"/><Relationship Id="rId2" Type="http://schemas.openxmlformats.org/officeDocument/2006/relationships/slideLayout" Target="../slideLayouts/slideLayout1.xml"/><Relationship Id="rId1" Type="http://schemas.openxmlformats.org/officeDocument/2006/relationships/vmlDrawing" Target="../drawings/vmlDrawing102.vml"/><Relationship Id="rId6" Type="http://schemas.openxmlformats.org/officeDocument/2006/relationships/image" Target="../media/image566.wmf"/><Relationship Id="rId5" Type="http://schemas.openxmlformats.org/officeDocument/2006/relationships/oleObject" Target="../embeddings/oleObject421.bin"/><Relationship Id="rId4" Type="http://schemas.openxmlformats.org/officeDocument/2006/relationships/image" Target="../media/image555.wmf"/></Relationships>
</file>

<file path=ppt/slides/_rels/slide222.xml.rels><?xml version="1.0" encoding="UTF-8" standalone="yes"?>
<Relationships xmlns="http://schemas.openxmlformats.org/package/2006/relationships"><Relationship Id="rId8" Type="http://schemas.openxmlformats.org/officeDocument/2006/relationships/image" Target="../media/image570.wmf"/><Relationship Id="rId13" Type="http://schemas.openxmlformats.org/officeDocument/2006/relationships/oleObject" Target="../embeddings/oleObject428.bin"/><Relationship Id="rId3" Type="http://schemas.openxmlformats.org/officeDocument/2006/relationships/oleObject" Target="../embeddings/oleObject423.bin"/><Relationship Id="rId7" Type="http://schemas.openxmlformats.org/officeDocument/2006/relationships/oleObject" Target="../embeddings/oleObject425.bin"/><Relationship Id="rId12" Type="http://schemas.openxmlformats.org/officeDocument/2006/relationships/image" Target="../media/image572.wmf"/><Relationship Id="rId2" Type="http://schemas.openxmlformats.org/officeDocument/2006/relationships/slideLayout" Target="../slideLayouts/slideLayout1.xml"/><Relationship Id="rId1" Type="http://schemas.openxmlformats.org/officeDocument/2006/relationships/vmlDrawing" Target="../drawings/vmlDrawing103.vml"/><Relationship Id="rId6" Type="http://schemas.openxmlformats.org/officeDocument/2006/relationships/image" Target="../media/image569.wmf"/><Relationship Id="rId11" Type="http://schemas.openxmlformats.org/officeDocument/2006/relationships/oleObject" Target="../embeddings/oleObject427.bin"/><Relationship Id="rId5" Type="http://schemas.openxmlformats.org/officeDocument/2006/relationships/oleObject" Target="../embeddings/oleObject424.bin"/><Relationship Id="rId10" Type="http://schemas.openxmlformats.org/officeDocument/2006/relationships/image" Target="../media/image571.wmf"/><Relationship Id="rId4" Type="http://schemas.openxmlformats.org/officeDocument/2006/relationships/image" Target="../media/image568.wmf"/><Relationship Id="rId9" Type="http://schemas.openxmlformats.org/officeDocument/2006/relationships/oleObject" Target="../embeddings/oleObject426.bin"/><Relationship Id="rId14" Type="http://schemas.openxmlformats.org/officeDocument/2006/relationships/image" Target="../media/image573.wmf"/></Relationships>
</file>

<file path=ppt/slides/_rels/slide223.xml.rels><?xml version="1.0" encoding="UTF-8" standalone="yes"?>
<Relationships xmlns="http://schemas.openxmlformats.org/package/2006/relationships"><Relationship Id="rId8" Type="http://schemas.openxmlformats.org/officeDocument/2006/relationships/image" Target="../media/image576.wmf"/><Relationship Id="rId3" Type="http://schemas.openxmlformats.org/officeDocument/2006/relationships/oleObject" Target="../embeddings/oleObject429.bin"/><Relationship Id="rId7" Type="http://schemas.openxmlformats.org/officeDocument/2006/relationships/oleObject" Target="../embeddings/oleObject431.bin"/><Relationship Id="rId2" Type="http://schemas.openxmlformats.org/officeDocument/2006/relationships/slideLayout" Target="../slideLayouts/slideLayout1.xml"/><Relationship Id="rId1" Type="http://schemas.openxmlformats.org/officeDocument/2006/relationships/vmlDrawing" Target="../drawings/vmlDrawing104.vml"/><Relationship Id="rId6" Type="http://schemas.openxmlformats.org/officeDocument/2006/relationships/image" Target="../media/image575.wmf"/><Relationship Id="rId5" Type="http://schemas.openxmlformats.org/officeDocument/2006/relationships/oleObject" Target="../embeddings/oleObject430.bin"/><Relationship Id="rId10" Type="http://schemas.openxmlformats.org/officeDocument/2006/relationships/image" Target="../media/image577.wmf"/><Relationship Id="rId4" Type="http://schemas.openxmlformats.org/officeDocument/2006/relationships/image" Target="../media/image574.wmf"/><Relationship Id="rId9" Type="http://schemas.openxmlformats.org/officeDocument/2006/relationships/oleObject" Target="../embeddings/oleObject432.bin"/></Relationships>
</file>

<file path=ppt/slides/_rels/slide224.xml.rels><?xml version="1.0" encoding="UTF-8" standalone="yes"?>
<Relationships xmlns="http://schemas.openxmlformats.org/package/2006/relationships"><Relationship Id="rId8" Type="http://schemas.openxmlformats.org/officeDocument/2006/relationships/image" Target="../media/image580.emf"/><Relationship Id="rId13" Type="http://schemas.openxmlformats.org/officeDocument/2006/relationships/oleObject" Target="../embeddings/oleObject439.bin"/><Relationship Id="rId3" Type="http://schemas.openxmlformats.org/officeDocument/2006/relationships/oleObject" Target="../embeddings/oleObject433.bin"/><Relationship Id="rId7" Type="http://schemas.openxmlformats.org/officeDocument/2006/relationships/oleObject" Target="../embeddings/oleObject435.bin"/><Relationship Id="rId12" Type="http://schemas.openxmlformats.org/officeDocument/2006/relationships/oleObject" Target="../embeddings/oleObject438.bin"/><Relationship Id="rId17" Type="http://schemas.openxmlformats.org/officeDocument/2006/relationships/image" Target="../media/image583.emf"/><Relationship Id="rId2" Type="http://schemas.openxmlformats.org/officeDocument/2006/relationships/slideLayout" Target="../slideLayouts/slideLayout1.xml"/><Relationship Id="rId16" Type="http://schemas.openxmlformats.org/officeDocument/2006/relationships/oleObject" Target="../embeddings/oleObject441.bin"/><Relationship Id="rId1" Type="http://schemas.openxmlformats.org/officeDocument/2006/relationships/vmlDrawing" Target="../drawings/vmlDrawing105.vml"/><Relationship Id="rId6" Type="http://schemas.openxmlformats.org/officeDocument/2006/relationships/image" Target="../media/image579.emf"/><Relationship Id="rId11" Type="http://schemas.openxmlformats.org/officeDocument/2006/relationships/image" Target="../media/image581.emf"/><Relationship Id="rId5" Type="http://schemas.openxmlformats.org/officeDocument/2006/relationships/oleObject" Target="../embeddings/oleObject434.bin"/><Relationship Id="rId15" Type="http://schemas.openxmlformats.org/officeDocument/2006/relationships/oleObject" Target="../embeddings/oleObject440.bin"/><Relationship Id="rId10" Type="http://schemas.openxmlformats.org/officeDocument/2006/relationships/oleObject" Target="../embeddings/oleObject437.bin"/><Relationship Id="rId4" Type="http://schemas.openxmlformats.org/officeDocument/2006/relationships/image" Target="../media/image578.emf"/><Relationship Id="rId9" Type="http://schemas.openxmlformats.org/officeDocument/2006/relationships/oleObject" Target="../embeddings/oleObject436.bin"/><Relationship Id="rId14" Type="http://schemas.openxmlformats.org/officeDocument/2006/relationships/image" Target="../media/image582.emf"/></Relationships>
</file>

<file path=ppt/slides/_rels/slide225.xml.rels><?xml version="1.0" encoding="UTF-8" standalone="yes"?>
<Relationships xmlns="http://schemas.openxmlformats.org/package/2006/relationships"><Relationship Id="rId3" Type="http://schemas.openxmlformats.org/officeDocument/2006/relationships/oleObject" Target="../embeddings/oleObject442.bin"/><Relationship Id="rId2" Type="http://schemas.openxmlformats.org/officeDocument/2006/relationships/slideLayout" Target="../slideLayouts/slideLayout1.xml"/><Relationship Id="rId1" Type="http://schemas.openxmlformats.org/officeDocument/2006/relationships/vmlDrawing" Target="../drawings/vmlDrawing106.vml"/><Relationship Id="rId4" Type="http://schemas.openxmlformats.org/officeDocument/2006/relationships/image" Target="../media/image584.wmf"/></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443.bin"/><Relationship Id="rId2" Type="http://schemas.openxmlformats.org/officeDocument/2006/relationships/slideLayout" Target="../slideLayouts/slideLayout1.xml"/><Relationship Id="rId1" Type="http://schemas.openxmlformats.org/officeDocument/2006/relationships/vmlDrawing" Target="../drawings/vmlDrawing107.vml"/><Relationship Id="rId4" Type="http://schemas.openxmlformats.org/officeDocument/2006/relationships/image" Target="../media/image585.wmf"/></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587.jpeg"/><Relationship Id="rId7" Type="http://schemas.openxmlformats.org/officeDocument/2006/relationships/image" Target="../media/image591.jpeg"/><Relationship Id="rId2" Type="http://schemas.openxmlformats.org/officeDocument/2006/relationships/image" Target="../media/image586.jpeg"/><Relationship Id="rId1" Type="http://schemas.openxmlformats.org/officeDocument/2006/relationships/slideLayout" Target="../slideLayouts/slideLayout1.xml"/><Relationship Id="rId6" Type="http://schemas.openxmlformats.org/officeDocument/2006/relationships/image" Target="../media/image590.jpeg"/><Relationship Id="rId5" Type="http://schemas.openxmlformats.org/officeDocument/2006/relationships/image" Target="../media/image589.jpeg"/><Relationship Id="rId4" Type="http://schemas.openxmlformats.org/officeDocument/2006/relationships/image" Target="../media/image588.jpeg"/></Relationships>
</file>

<file path=ppt/slides/_rels/slide231.xml.rels><?xml version="1.0" encoding="UTF-8" standalone="yes"?>
<Relationships xmlns="http://schemas.openxmlformats.org/package/2006/relationships"><Relationship Id="rId8" Type="http://schemas.openxmlformats.org/officeDocument/2006/relationships/image" Target="../media/image592.wmf"/><Relationship Id="rId3" Type="http://schemas.openxmlformats.org/officeDocument/2006/relationships/oleObject" Target="../embeddings/oleObject444.bin"/><Relationship Id="rId7" Type="http://schemas.openxmlformats.org/officeDocument/2006/relationships/oleObject" Target="../embeddings/oleObject446.bin"/><Relationship Id="rId2" Type="http://schemas.openxmlformats.org/officeDocument/2006/relationships/slideLayout" Target="../slideLayouts/slideLayout1.xml"/><Relationship Id="rId1" Type="http://schemas.openxmlformats.org/officeDocument/2006/relationships/vmlDrawing" Target="../drawings/vmlDrawing108.vml"/><Relationship Id="rId6" Type="http://schemas.openxmlformats.org/officeDocument/2006/relationships/image" Target="../media/image547.wmf"/><Relationship Id="rId5" Type="http://schemas.openxmlformats.org/officeDocument/2006/relationships/oleObject" Target="../embeddings/oleObject445.bin"/><Relationship Id="rId10" Type="http://schemas.openxmlformats.org/officeDocument/2006/relationships/image" Target="../media/image593.wmf"/><Relationship Id="rId4" Type="http://schemas.openxmlformats.org/officeDocument/2006/relationships/image" Target="../media/image545.wmf"/><Relationship Id="rId9" Type="http://schemas.openxmlformats.org/officeDocument/2006/relationships/oleObject" Target="../embeddings/oleObject447.bin"/></Relationships>
</file>

<file path=ppt/slides/_rels/slide232.xml.rels><?xml version="1.0" encoding="UTF-8" standalone="yes"?>
<Relationships xmlns="http://schemas.openxmlformats.org/package/2006/relationships"><Relationship Id="rId8" Type="http://schemas.openxmlformats.org/officeDocument/2006/relationships/image" Target="../media/image593.wmf"/><Relationship Id="rId13" Type="http://schemas.openxmlformats.org/officeDocument/2006/relationships/oleObject" Target="../embeddings/oleObject453.bin"/><Relationship Id="rId3" Type="http://schemas.openxmlformats.org/officeDocument/2006/relationships/oleObject" Target="../embeddings/oleObject448.bin"/><Relationship Id="rId7" Type="http://schemas.openxmlformats.org/officeDocument/2006/relationships/oleObject" Target="../embeddings/oleObject450.bin"/><Relationship Id="rId12" Type="http://schemas.openxmlformats.org/officeDocument/2006/relationships/image" Target="../media/image597.wmf"/><Relationship Id="rId2" Type="http://schemas.openxmlformats.org/officeDocument/2006/relationships/slideLayout" Target="../slideLayouts/slideLayout1.xml"/><Relationship Id="rId1" Type="http://schemas.openxmlformats.org/officeDocument/2006/relationships/vmlDrawing" Target="../drawings/vmlDrawing109.vml"/><Relationship Id="rId6" Type="http://schemas.openxmlformats.org/officeDocument/2006/relationships/image" Target="../media/image595.wmf"/><Relationship Id="rId11" Type="http://schemas.openxmlformats.org/officeDocument/2006/relationships/oleObject" Target="../embeddings/oleObject452.bin"/><Relationship Id="rId5" Type="http://schemas.openxmlformats.org/officeDocument/2006/relationships/oleObject" Target="../embeddings/oleObject449.bin"/><Relationship Id="rId10" Type="http://schemas.openxmlformats.org/officeDocument/2006/relationships/image" Target="../media/image596.wmf"/><Relationship Id="rId4" Type="http://schemas.openxmlformats.org/officeDocument/2006/relationships/image" Target="../media/image594.wmf"/><Relationship Id="rId9" Type="http://schemas.openxmlformats.org/officeDocument/2006/relationships/oleObject" Target="../embeddings/oleObject451.bin"/><Relationship Id="rId14" Type="http://schemas.openxmlformats.org/officeDocument/2006/relationships/image" Target="../media/image598.wmf"/></Relationships>
</file>

<file path=ppt/slides/_rels/slide233.xml.rels><?xml version="1.0" encoding="UTF-8" standalone="yes"?>
<Relationships xmlns="http://schemas.openxmlformats.org/package/2006/relationships"><Relationship Id="rId8" Type="http://schemas.openxmlformats.org/officeDocument/2006/relationships/image" Target="../media/image601.wmf"/><Relationship Id="rId3" Type="http://schemas.openxmlformats.org/officeDocument/2006/relationships/oleObject" Target="../embeddings/oleObject454.bin"/><Relationship Id="rId7" Type="http://schemas.openxmlformats.org/officeDocument/2006/relationships/oleObject" Target="../embeddings/oleObject456.bin"/><Relationship Id="rId2" Type="http://schemas.openxmlformats.org/officeDocument/2006/relationships/slideLayout" Target="../slideLayouts/slideLayout1.xml"/><Relationship Id="rId1" Type="http://schemas.openxmlformats.org/officeDocument/2006/relationships/vmlDrawing" Target="../drawings/vmlDrawing110.vml"/><Relationship Id="rId6" Type="http://schemas.openxmlformats.org/officeDocument/2006/relationships/image" Target="../media/image600.wmf"/><Relationship Id="rId5" Type="http://schemas.openxmlformats.org/officeDocument/2006/relationships/oleObject" Target="../embeddings/oleObject455.bin"/><Relationship Id="rId4" Type="http://schemas.openxmlformats.org/officeDocument/2006/relationships/image" Target="../media/image599.wmf"/></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457.bin"/><Relationship Id="rId2" Type="http://schemas.openxmlformats.org/officeDocument/2006/relationships/slideLayout" Target="../slideLayouts/slideLayout1.xml"/><Relationship Id="rId1" Type="http://schemas.openxmlformats.org/officeDocument/2006/relationships/vmlDrawing" Target="../drawings/vmlDrawing111.vml"/><Relationship Id="rId6" Type="http://schemas.openxmlformats.org/officeDocument/2006/relationships/image" Target="../media/image603.wmf"/><Relationship Id="rId5" Type="http://schemas.openxmlformats.org/officeDocument/2006/relationships/oleObject" Target="../embeddings/oleObject458.bin"/><Relationship Id="rId4" Type="http://schemas.openxmlformats.org/officeDocument/2006/relationships/image" Target="../media/image602.wmf"/></Relationships>
</file>

<file path=ppt/slides/_rels/slide235.xml.rels><?xml version="1.0" encoding="UTF-8" standalone="yes"?>
<Relationships xmlns="http://schemas.openxmlformats.org/package/2006/relationships"><Relationship Id="rId8" Type="http://schemas.openxmlformats.org/officeDocument/2006/relationships/image" Target="../media/image606.wmf"/><Relationship Id="rId3" Type="http://schemas.openxmlformats.org/officeDocument/2006/relationships/oleObject" Target="../embeddings/oleObject459.bin"/><Relationship Id="rId7" Type="http://schemas.openxmlformats.org/officeDocument/2006/relationships/oleObject" Target="../embeddings/oleObject461.bin"/><Relationship Id="rId2" Type="http://schemas.openxmlformats.org/officeDocument/2006/relationships/slideLayout" Target="../slideLayouts/slideLayout1.xml"/><Relationship Id="rId1" Type="http://schemas.openxmlformats.org/officeDocument/2006/relationships/vmlDrawing" Target="../drawings/vmlDrawing112.vml"/><Relationship Id="rId6" Type="http://schemas.openxmlformats.org/officeDocument/2006/relationships/image" Target="../media/image605.wmf"/><Relationship Id="rId5" Type="http://schemas.openxmlformats.org/officeDocument/2006/relationships/oleObject" Target="../embeddings/oleObject460.bin"/><Relationship Id="rId10" Type="http://schemas.openxmlformats.org/officeDocument/2006/relationships/image" Target="../media/image607.wmf"/><Relationship Id="rId4" Type="http://schemas.openxmlformats.org/officeDocument/2006/relationships/image" Target="../media/image604.wmf"/><Relationship Id="rId9" Type="http://schemas.openxmlformats.org/officeDocument/2006/relationships/oleObject" Target="../embeddings/oleObject462.bin"/></Relationships>
</file>

<file path=ppt/slides/_rels/slide236.xml.rels><?xml version="1.0" encoding="UTF-8" standalone="yes"?>
<Relationships xmlns="http://schemas.openxmlformats.org/package/2006/relationships"><Relationship Id="rId8" Type="http://schemas.openxmlformats.org/officeDocument/2006/relationships/image" Target="../media/image603.wmf"/><Relationship Id="rId3" Type="http://schemas.openxmlformats.org/officeDocument/2006/relationships/oleObject" Target="../embeddings/oleObject463.bin"/><Relationship Id="rId7" Type="http://schemas.openxmlformats.org/officeDocument/2006/relationships/oleObject" Target="../embeddings/oleObject465.bin"/><Relationship Id="rId2" Type="http://schemas.openxmlformats.org/officeDocument/2006/relationships/slideLayout" Target="../slideLayouts/slideLayout1.xml"/><Relationship Id="rId1" Type="http://schemas.openxmlformats.org/officeDocument/2006/relationships/vmlDrawing" Target="../drawings/vmlDrawing113.vml"/><Relationship Id="rId6" Type="http://schemas.openxmlformats.org/officeDocument/2006/relationships/image" Target="../media/image609.wmf"/><Relationship Id="rId5" Type="http://schemas.openxmlformats.org/officeDocument/2006/relationships/oleObject" Target="../embeddings/oleObject464.bin"/><Relationship Id="rId10" Type="http://schemas.openxmlformats.org/officeDocument/2006/relationships/image" Target="../media/image610.wmf"/><Relationship Id="rId4" Type="http://schemas.openxmlformats.org/officeDocument/2006/relationships/image" Target="../media/image608.wmf"/><Relationship Id="rId9" Type="http://schemas.openxmlformats.org/officeDocument/2006/relationships/oleObject" Target="../embeddings/oleObject466.bin"/></Relationships>
</file>

<file path=ppt/slides/_rels/slide237.xml.rels><?xml version="1.0" encoding="UTF-8" standalone="yes"?>
<Relationships xmlns="http://schemas.openxmlformats.org/package/2006/relationships"><Relationship Id="rId8" Type="http://schemas.openxmlformats.org/officeDocument/2006/relationships/oleObject" Target="../embeddings/oleObject470.bin"/><Relationship Id="rId3" Type="http://schemas.openxmlformats.org/officeDocument/2006/relationships/oleObject" Target="../embeddings/oleObject467.bin"/><Relationship Id="rId7" Type="http://schemas.openxmlformats.org/officeDocument/2006/relationships/oleObject" Target="../embeddings/oleObject469.bin"/><Relationship Id="rId2" Type="http://schemas.openxmlformats.org/officeDocument/2006/relationships/slideLayout" Target="../slideLayouts/slideLayout1.xml"/><Relationship Id="rId1" Type="http://schemas.openxmlformats.org/officeDocument/2006/relationships/vmlDrawing" Target="../drawings/vmlDrawing114.vml"/><Relationship Id="rId6" Type="http://schemas.openxmlformats.org/officeDocument/2006/relationships/image" Target="../media/image612.wmf"/><Relationship Id="rId5" Type="http://schemas.openxmlformats.org/officeDocument/2006/relationships/oleObject" Target="../embeddings/oleObject468.bin"/><Relationship Id="rId4" Type="http://schemas.openxmlformats.org/officeDocument/2006/relationships/image" Target="../media/image611.wmf"/><Relationship Id="rId9" Type="http://schemas.openxmlformats.org/officeDocument/2006/relationships/image" Target="../media/image613.wmf"/></Relationships>
</file>

<file path=ppt/slides/_rels/slide238.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oleObject" Target="../embeddings/oleObject471.bin"/><Relationship Id="rId7" Type="http://schemas.openxmlformats.org/officeDocument/2006/relationships/oleObject" Target="../embeddings/oleObject473.bin"/><Relationship Id="rId2" Type="http://schemas.openxmlformats.org/officeDocument/2006/relationships/slideLayout" Target="../slideLayouts/slideLayout1.xml"/><Relationship Id="rId1" Type="http://schemas.openxmlformats.org/officeDocument/2006/relationships/vmlDrawing" Target="../drawings/vmlDrawing115.vml"/><Relationship Id="rId6" Type="http://schemas.openxmlformats.org/officeDocument/2006/relationships/image" Target="../media/image596.wmf"/><Relationship Id="rId5" Type="http://schemas.openxmlformats.org/officeDocument/2006/relationships/oleObject" Target="../embeddings/oleObject472.bin"/><Relationship Id="rId4" Type="http://schemas.openxmlformats.org/officeDocument/2006/relationships/image" Target="../media/image614.wmf"/></Relationships>
</file>

<file path=ppt/slides/_rels/slide239.xml.rels><?xml version="1.0" encoding="UTF-8" standalone="yes"?>
<Relationships xmlns="http://schemas.openxmlformats.org/package/2006/relationships"><Relationship Id="rId8" Type="http://schemas.openxmlformats.org/officeDocument/2006/relationships/oleObject" Target="../embeddings/oleObject477.bin"/><Relationship Id="rId3" Type="http://schemas.openxmlformats.org/officeDocument/2006/relationships/oleObject" Target="../embeddings/oleObject474.bin"/><Relationship Id="rId7" Type="http://schemas.openxmlformats.org/officeDocument/2006/relationships/oleObject" Target="../embeddings/oleObject476.bin"/><Relationship Id="rId2" Type="http://schemas.openxmlformats.org/officeDocument/2006/relationships/slideLayout" Target="../slideLayouts/slideLayout1.xml"/><Relationship Id="rId1" Type="http://schemas.openxmlformats.org/officeDocument/2006/relationships/vmlDrawing" Target="../drawings/vmlDrawing116.vml"/><Relationship Id="rId6" Type="http://schemas.openxmlformats.org/officeDocument/2006/relationships/image" Target="../media/image614.wmf"/><Relationship Id="rId5" Type="http://schemas.openxmlformats.org/officeDocument/2006/relationships/oleObject" Target="../embeddings/oleObject475.bin"/><Relationship Id="rId4" Type="http://schemas.openxmlformats.org/officeDocument/2006/relationships/image" Target="../media/image616.wmf"/><Relationship Id="rId9" Type="http://schemas.openxmlformats.org/officeDocument/2006/relationships/image" Target="../media/image617.wmf"/></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40.xml.rels><?xml version="1.0" encoding="UTF-8" standalone="yes"?>
<Relationships xmlns="http://schemas.openxmlformats.org/package/2006/relationships"><Relationship Id="rId8" Type="http://schemas.openxmlformats.org/officeDocument/2006/relationships/image" Target="../media/image620.wmf"/><Relationship Id="rId3" Type="http://schemas.openxmlformats.org/officeDocument/2006/relationships/oleObject" Target="../embeddings/oleObject478.bin"/><Relationship Id="rId7" Type="http://schemas.openxmlformats.org/officeDocument/2006/relationships/oleObject" Target="../embeddings/oleObject480.bin"/><Relationship Id="rId12" Type="http://schemas.openxmlformats.org/officeDocument/2006/relationships/image" Target="../media/image622.wmf"/><Relationship Id="rId2" Type="http://schemas.openxmlformats.org/officeDocument/2006/relationships/slideLayout" Target="../slideLayouts/slideLayout1.xml"/><Relationship Id="rId1" Type="http://schemas.openxmlformats.org/officeDocument/2006/relationships/vmlDrawing" Target="../drawings/vmlDrawing117.vml"/><Relationship Id="rId6" Type="http://schemas.openxmlformats.org/officeDocument/2006/relationships/image" Target="../media/image619.wmf"/><Relationship Id="rId11" Type="http://schemas.openxmlformats.org/officeDocument/2006/relationships/oleObject" Target="../embeddings/oleObject482.bin"/><Relationship Id="rId5" Type="http://schemas.openxmlformats.org/officeDocument/2006/relationships/oleObject" Target="../embeddings/oleObject479.bin"/><Relationship Id="rId10" Type="http://schemas.openxmlformats.org/officeDocument/2006/relationships/image" Target="../media/image621.wmf"/><Relationship Id="rId4" Type="http://schemas.openxmlformats.org/officeDocument/2006/relationships/image" Target="../media/image618.wmf"/><Relationship Id="rId9" Type="http://schemas.openxmlformats.org/officeDocument/2006/relationships/oleObject" Target="../embeddings/oleObject481.bin"/></Relationships>
</file>

<file path=ppt/slides/_rels/slide241.xml.rels><?xml version="1.0" encoding="UTF-8" standalone="yes"?>
<Relationships xmlns="http://schemas.openxmlformats.org/package/2006/relationships"><Relationship Id="rId8" Type="http://schemas.openxmlformats.org/officeDocument/2006/relationships/image" Target="../media/image625.wmf"/><Relationship Id="rId3" Type="http://schemas.openxmlformats.org/officeDocument/2006/relationships/oleObject" Target="../embeddings/oleObject483.bin"/><Relationship Id="rId7" Type="http://schemas.openxmlformats.org/officeDocument/2006/relationships/oleObject" Target="../embeddings/oleObject485.bin"/><Relationship Id="rId2" Type="http://schemas.openxmlformats.org/officeDocument/2006/relationships/slideLayout" Target="../slideLayouts/slideLayout1.xml"/><Relationship Id="rId1" Type="http://schemas.openxmlformats.org/officeDocument/2006/relationships/vmlDrawing" Target="../drawings/vmlDrawing118.vml"/><Relationship Id="rId6" Type="http://schemas.openxmlformats.org/officeDocument/2006/relationships/image" Target="../media/image624.wmf"/><Relationship Id="rId5" Type="http://schemas.openxmlformats.org/officeDocument/2006/relationships/oleObject" Target="../embeddings/oleObject484.bin"/><Relationship Id="rId10" Type="http://schemas.openxmlformats.org/officeDocument/2006/relationships/image" Target="../media/image626.wmf"/><Relationship Id="rId4" Type="http://schemas.openxmlformats.org/officeDocument/2006/relationships/image" Target="../media/image623.wmf"/><Relationship Id="rId9" Type="http://schemas.openxmlformats.org/officeDocument/2006/relationships/oleObject" Target="../embeddings/oleObject486.bin"/></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487.bin"/><Relationship Id="rId2" Type="http://schemas.openxmlformats.org/officeDocument/2006/relationships/slideLayout" Target="../slideLayouts/slideLayout1.xml"/><Relationship Id="rId1" Type="http://schemas.openxmlformats.org/officeDocument/2006/relationships/vmlDrawing" Target="../drawings/vmlDrawing119.vml"/><Relationship Id="rId4" Type="http://schemas.openxmlformats.org/officeDocument/2006/relationships/image" Target="../media/image627.wmf"/></Relationships>
</file>

<file path=ppt/slides/_rels/slide2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4.xml.rels><?xml version="1.0" encoding="UTF-8" standalone="yes"?>
<Relationships xmlns="http://schemas.openxmlformats.org/package/2006/relationships"><Relationship Id="rId3" Type="http://schemas.openxmlformats.org/officeDocument/2006/relationships/image" Target="../media/image587.jpeg"/><Relationship Id="rId7" Type="http://schemas.openxmlformats.org/officeDocument/2006/relationships/image" Target="../media/image591.jpeg"/><Relationship Id="rId2" Type="http://schemas.openxmlformats.org/officeDocument/2006/relationships/image" Target="../media/image586.jpeg"/><Relationship Id="rId1" Type="http://schemas.openxmlformats.org/officeDocument/2006/relationships/slideLayout" Target="../slideLayouts/slideLayout1.xml"/><Relationship Id="rId6" Type="http://schemas.openxmlformats.org/officeDocument/2006/relationships/image" Target="../media/image590.jpeg"/><Relationship Id="rId5" Type="http://schemas.openxmlformats.org/officeDocument/2006/relationships/image" Target="../media/image589.jpeg"/><Relationship Id="rId4" Type="http://schemas.openxmlformats.org/officeDocument/2006/relationships/image" Target="../media/image588.jpeg"/></Relationships>
</file>

<file path=ppt/slides/_rels/slide245.xml.rels><?xml version="1.0" encoding="UTF-8" standalone="yes"?>
<Relationships xmlns="http://schemas.openxmlformats.org/package/2006/relationships"><Relationship Id="rId8" Type="http://schemas.openxmlformats.org/officeDocument/2006/relationships/image" Target="../media/image630.wmf"/><Relationship Id="rId3" Type="http://schemas.openxmlformats.org/officeDocument/2006/relationships/oleObject" Target="../embeddings/oleObject488.bin"/><Relationship Id="rId7" Type="http://schemas.openxmlformats.org/officeDocument/2006/relationships/oleObject" Target="../embeddings/oleObject490.bin"/><Relationship Id="rId12" Type="http://schemas.openxmlformats.org/officeDocument/2006/relationships/image" Target="../media/image632.wmf"/><Relationship Id="rId2" Type="http://schemas.openxmlformats.org/officeDocument/2006/relationships/slideLayout" Target="../slideLayouts/slideLayout1.xml"/><Relationship Id="rId1" Type="http://schemas.openxmlformats.org/officeDocument/2006/relationships/vmlDrawing" Target="../drawings/vmlDrawing120.vml"/><Relationship Id="rId6" Type="http://schemas.openxmlformats.org/officeDocument/2006/relationships/image" Target="../media/image629.wmf"/><Relationship Id="rId11" Type="http://schemas.openxmlformats.org/officeDocument/2006/relationships/oleObject" Target="../embeddings/oleObject492.bin"/><Relationship Id="rId5" Type="http://schemas.openxmlformats.org/officeDocument/2006/relationships/oleObject" Target="../embeddings/oleObject489.bin"/><Relationship Id="rId10" Type="http://schemas.openxmlformats.org/officeDocument/2006/relationships/image" Target="../media/image631.wmf"/><Relationship Id="rId4" Type="http://schemas.openxmlformats.org/officeDocument/2006/relationships/image" Target="../media/image628.wmf"/><Relationship Id="rId9" Type="http://schemas.openxmlformats.org/officeDocument/2006/relationships/oleObject" Target="../embeddings/oleObject491.bin"/></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493.bin"/><Relationship Id="rId2" Type="http://schemas.openxmlformats.org/officeDocument/2006/relationships/slideLayout" Target="../slideLayouts/slideLayout1.xml"/><Relationship Id="rId1" Type="http://schemas.openxmlformats.org/officeDocument/2006/relationships/vmlDrawing" Target="../drawings/vmlDrawing121.vml"/><Relationship Id="rId6" Type="http://schemas.openxmlformats.org/officeDocument/2006/relationships/image" Target="../media/image634.wmf"/><Relationship Id="rId5" Type="http://schemas.openxmlformats.org/officeDocument/2006/relationships/oleObject" Target="../embeddings/oleObject494.bin"/><Relationship Id="rId4" Type="http://schemas.openxmlformats.org/officeDocument/2006/relationships/image" Target="../media/image633.wmf"/></Relationships>
</file>

<file path=ppt/slides/_rels/slide247.xml.rels><?xml version="1.0" encoding="UTF-8" standalone="yes"?>
<Relationships xmlns="http://schemas.openxmlformats.org/package/2006/relationships"><Relationship Id="rId8" Type="http://schemas.openxmlformats.org/officeDocument/2006/relationships/oleObject" Target="../embeddings/oleObject497.bin"/><Relationship Id="rId3" Type="http://schemas.openxmlformats.org/officeDocument/2006/relationships/notesSlide" Target="../notesSlides/notesSlide2.xml"/><Relationship Id="rId7" Type="http://schemas.openxmlformats.org/officeDocument/2006/relationships/image" Target="../media/image636.wmf"/><Relationship Id="rId2" Type="http://schemas.openxmlformats.org/officeDocument/2006/relationships/slideLayout" Target="../slideLayouts/slideLayout1.xml"/><Relationship Id="rId1" Type="http://schemas.openxmlformats.org/officeDocument/2006/relationships/vmlDrawing" Target="../drawings/vmlDrawing122.vml"/><Relationship Id="rId6" Type="http://schemas.openxmlformats.org/officeDocument/2006/relationships/oleObject" Target="../embeddings/oleObject496.bin"/><Relationship Id="rId11" Type="http://schemas.openxmlformats.org/officeDocument/2006/relationships/image" Target="../media/image638.wmf"/><Relationship Id="rId5" Type="http://schemas.openxmlformats.org/officeDocument/2006/relationships/image" Target="../media/image635.wmf"/><Relationship Id="rId10" Type="http://schemas.openxmlformats.org/officeDocument/2006/relationships/oleObject" Target="../embeddings/oleObject498.bin"/><Relationship Id="rId4" Type="http://schemas.openxmlformats.org/officeDocument/2006/relationships/oleObject" Target="../embeddings/oleObject495.bin"/><Relationship Id="rId9" Type="http://schemas.openxmlformats.org/officeDocument/2006/relationships/image" Target="../media/image637.wmf"/></Relationships>
</file>

<file path=ppt/slides/_rels/slide248.xml.rels><?xml version="1.0" encoding="UTF-8" standalone="yes"?>
<Relationships xmlns="http://schemas.openxmlformats.org/package/2006/relationships"><Relationship Id="rId8" Type="http://schemas.openxmlformats.org/officeDocument/2006/relationships/image" Target="../media/image641.wmf"/><Relationship Id="rId3" Type="http://schemas.openxmlformats.org/officeDocument/2006/relationships/oleObject" Target="../embeddings/oleObject499.bin"/><Relationship Id="rId7" Type="http://schemas.openxmlformats.org/officeDocument/2006/relationships/oleObject" Target="../embeddings/oleObject501.bin"/><Relationship Id="rId2" Type="http://schemas.openxmlformats.org/officeDocument/2006/relationships/slideLayout" Target="../slideLayouts/slideLayout1.xml"/><Relationship Id="rId1" Type="http://schemas.openxmlformats.org/officeDocument/2006/relationships/vmlDrawing" Target="../drawings/vmlDrawing123.vml"/><Relationship Id="rId6" Type="http://schemas.openxmlformats.org/officeDocument/2006/relationships/image" Target="../media/image640.wmf"/><Relationship Id="rId5" Type="http://schemas.openxmlformats.org/officeDocument/2006/relationships/oleObject" Target="../embeddings/oleObject500.bin"/><Relationship Id="rId4" Type="http://schemas.openxmlformats.org/officeDocument/2006/relationships/image" Target="../media/image639.wmf"/></Relationships>
</file>

<file path=ppt/slides/_rels/slide249.xml.rels><?xml version="1.0" encoding="UTF-8" standalone="yes"?>
<Relationships xmlns="http://schemas.openxmlformats.org/package/2006/relationships"><Relationship Id="rId8" Type="http://schemas.openxmlformats.org/officeDocument/2006/relationships/image" Target="../media/image644.wmf"/><Relationship Id="rId3" Type="http://schemas.openxmlformats.org/officeDocument/2006/relationships/oleObject" Target="../embeddings/oleObject502.bin"/><Relationship Id="rId7" Type="http://schemas.openxmlformats.org/officeDocument/2006/relationships/oleObject" Target="../embeddings/oleObject504.bin"/><Relationship Id="rId2" Type="http://schemas.openxmlformats.org/officeDocument/2006/relationships/slideLayout" Target="../slideLayouts/slideLayout1.xml"/><Relationship Id="rId1" Type="http://schemas.openxmlformats.org/officeDocument/2006/relationships/vmlDrawing" Target="../drawings/vmlDrawing124.vml"/><Relationship Id="rId6" Type="http://schemas.openxmlformats.org/officeDocument/2006/relationships/image" Target="../media/image643.wmf"/><Relationship Id="rId5" Type="http://schemas.openxmlformats.org/officeDocument/2006/relationships/oleObject" Target="../embeddings/oleObject503.bin"/><Relationship Id="rId4" Type="http://schemas.openxmlformats.org/officeDocument/2006/relationships/image" Target="../media/image642.wmf"/></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50.xml.rels><?xml version="1.0" encoding="UTF-8" standalone="yes"?>
<Relationships xmlns="http://schemas.openxmlformats.org/package/2006/relationships"><Relationship Id="rId8" Type="http://schemas.openxmlformats.org/officeDocument/2006/relationships/image" Target="../media/image647.wmf"/><Relationship Id="rId3" Type="http://schemas.openxmlformats.org/officeDocument/2006/relationships/oleObject" Target="../embeddings/oleObject505.bin"/><Relationship Id="rId7" Type="http://schemas.openxmlformats.org/officeDocument/2006/relationships/oleObject" Target="../embeddings/oleObject507.bin"/><Relationship Id="rId2" Type="http://schemas.openxmlformats.org/officeDocument/2006/relationships/slideLayout" Target="../slideLayouts/slideLayout1.xml"/><Relationship Id="rId1" Type="http://schemas.openxmlformats.org/officeDocument/2006/relationships/vmlDrawing" Target="../drawings/vmlDrawing125.vml"/><Relationship Id="rId6" Type="http://schemas.openxmlformats.org/officeDocument/2006/relationships/image" Target="../media/image646.wmf"/><Relationship Id="rId5" Type="http://schemas.openxmlformats.org/officeDocument/2006/relationships/oleObject" Target="../embeddings/oleObject506.bin"/><Relationship Id="rId10" Type="http://schemas.openxmlformats.org/officeDocument/2006/relationships/image" Target="../media/image648.wmf"/><Relationship Id="rId4" Type="http://schemas.openxmlformats.org/officeDocument/2006/relationships/image" Target="../media/image645.wmf"/><Relationship Id="rId9" Type="http://schemas.openxmlformats.org/officeDocument/2006/relationships/oleObject" Target="../embeddings/oleObject508.bin"/></Relationships>
</file>

<file path=ppt/slides/_rels/slide251.xml.rels><?xml version="1.0" encoding="UTF-8" standalone="yes"?>
<Relationships xmlns="http://schemas.openxmlformats.org/package/2006/relationships"><Relationship Id="rId3" Type="http://schemas.openxmlformats.org/officeDocument/2006/relationships/oleObject" Target="../embeddings/oleObject509.bin"/><Relationship Id="rId2" Type="http://schemas.openxmlformats.org/officeDocument/2006/relationships/slideLayout" Target="../slideLayouts/slideLayout1.xml"/><Relationship Id="rId1" Type="http://schemas.openxmlformats.org/officeDocument/2006/relationships/vmlDrawing" Target="../drawings/vmlDrawing126.vml"/><Relationship Id="rId4" Type="http://schemas.openxmlformats.org/officeDocument/2006/relationships/image" Target="../media/image649.wmf"/></Relationships>
</file>

<file path=ppt/slides/_rels/slide2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9.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png"/><Relationship Id="rId7" Type="http://schemas.openxmlformats.org/officeDocument/2006/relationships/image" Target="../media/image164.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51.png"/><Relationship Id="rId9" Type="http://schemas.openxmlformats.org/officeDocument/2006/relationships/image" Target="../media/image16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5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9.png"/><Relationship Id="rId7" Type="http://schemas.openxmlformats.org/officeDocument/2006/relationships/image" Target="../media/image166.png"/><Relationship Id="rId12" Type="http://schemas.openxmlformats.org/officeDocument/2006/relationships/image" Target="../media/image187.png"/><Relationship Id="rId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182.png"/><Relationship Id="rId11" Type="http://schemas.openxmlformats.org/officeDocument/2006/relationships/image" Target="../media/image186.png"/><Relationship Id="rId5" Type="http://schemas.openxmlformats.org/officeDocument/2006/relationships/image" Target="../media/image181.png"/><Relationship Id="rId10" Type="http://schemas.openxmlformats.org/officeDocument/2006/relationships/image" Target="../media/image185.png"/><Relationship Id="rId4" Type="http://schemas.openxmlformats.org/officeDocument/2006/relationships/image" Target="../media/image180.png"/><Relationship Id="rId9" Type="http://schemas.openxmlformats.org/officeDocument/2006/relationships/image" Target="../media/image184.png"/><Relationship Id="rId14" Type="http://schemas.openxmlformats.org/officeDocument/2006/relationships/image" Target="../media/image189.png"/></Relationships>
</file>

<file path=ppt/slides/_rels/slide5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55.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image" Target="../media/image199.png"/><Relationship Id="rId1" Type="http://schemas.openxmlformats.org/officeDocument/2006/relationships/slideLayout" Target="../slideLayouts/slideLayout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5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5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81.png"/><Relationship Id="rId4" Type="http://schemas.openxmlformats.org/officeDocument/2006/relationships/image" Target="../media/image177.png"/></Relationships>
</file>

<file path=ppt/slides/_rels/slide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19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png"/><Relationship Id="rId7" Type="http://schemas.openxmlformats.org/officeDocument/2006/relationships/image" Target="../media/image226.png"/><Relationship Id="rId2" Type="http://schemas.openxmlformats.org/officeDocument/2006/relationships/image" Target="../media/image221.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61.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png"/><Relationship Id="rId1" Type="http://schemas.openxmlformats.org/officeDocument/2006/relationships/slideLayout" Target="../slideLayouts/slideLayout1.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s>
</file>

<file path=ppt/slides/_rels/slide62.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xml"/><Relationship Id="rId6" Type="http://schemas.openxmlformats.org/officeDocument/2006/relationships/image" Target="../media/image228.png"/><Relationship Id="rId5" Type="http://schemas.openxmlformats.org/officeDocument/2006/relationships/image" Target="../media/image243.png"/><Relationship Id="rId4" Type="http://schemas.openxmlformats.org/officeDocument/2006/relationships/image" Target="../media/image242.png"/></Relationships>
</file>

<file path=ppt/slides/_rels/slide6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xml"/><Relationship Id="rId4" Type="http://schemas.openxmlformats.org/officeDocument/2006/relationships/image" Target="../media/image246.png"/></Relationships>
</file>

<file path=ppt/slides/_rels/slide6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xml"/><Relationship Id="rId5" Type="http://schemas.openxmlformats.org/officeDocument/2006/relationships/image" Target="../media/image250.png"/><Relationship Id="rId4" Type="http://schemas.openxmlformats.org/officeDocument/2006/relationships/image" Target="../media/image249.png"/></Relationships>
</file>

<file path=ppt/slides/_rels/slide6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66.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0.png"/><Relationship Id="rId2" Type="http://schemas.openxmlformats.org/officeDocument/2006/relationships/image" Target="../media/image256.png"/><Relationship Id="rId1" Type="http://schemas.openxmlformats.org/officeDocument/2006/relationships/slideLayout" Target="../slideLayouts/slideLayout1.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2.png"/></Relationships>
</file>

<file path=ppt/slides/_rels/slide6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6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61.png"/><Relationship Id="rId1" Type="http://schemas.openxmlformats.org/officeDocument/2006/relationships/slideLayout" Target="../slideLayouts/slideLayout1.xml"/><Relationship Id="rId5" Type="http://schemas.openxmlformats.org/officeDocument/2006/relationships/image" Target="../media/image263.png"/><Relationship Id="rId4" Type="http://schemas.openxmlformats.org/officeDocument/2006/relationships/image" Target="../media/image262.png"/></Relationships>
</file>

<file path=ppt/slides/_rels/slide6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1.xml"/><Relationship Id="rId5" Type="http://schemas.openxmlformats.org/officeDocument/2006/relationships/image" Target="../media/image267.png"/><Relationship Id="rId4" Type="http://schemas.openxmlformats.org/officeDocument/2006/relationships/image" Target="../media/image266.png"/></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6.bin"/><Relationship Id="rId18" Type="http://schemas.openxmlformats.org/officeDocument/2006/relationships/image" Target="../media/image19.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6.wmf"/><Relationship Id="rId17" Type="http://schemas.openxmlformats.org/officeDocument/2006/relationships/oleObject" Target="../embeddings/oleObject8.bin"/><Relationship Id="rId2" Type="http://schemas.openxmlformats.org/officeDocument/2006/relationships/slideLayout" Target="../slideLayouts/slideLayout17.xml"/><Relationship Id="rId16" Type="http://schemas.openxmlformats.org/officeDocument/2006/relationships/image" Target="../media/image18.wmf"/><Relationship Id="rId20" Type="http://schemas.openxmlformats.org/officeDocument/2006/relationships/image" Target="../media/image20.wmf"/><Relationship Id="rId1" Type="http://schemas.openxmlformats.org/officeDocument/2006/relationships/vmlDrawing" Target="../drawings/vmlDrawing1.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5.wmf"/><Relationship Id="rId19" Type="http://schemas.openxmlformats.org/officeDocument/2006/relationships/oleObject" Target="../embeddings/oleObject9.bin"/><Relationship Id="rId4" Type="http://schemas.openxmlformats.org/officeDocument/2006/relationships/image" Target="../media/image12.png"/><Relationship Id="rId9" Type="http://schemas.openxmlformats.org/officeDocument/2006/relationships/oleObject" Target="../embeddings/oleObject4.bin"/><Relationship Id="rId14" Type="http://schemas.openxmlformats.org/officeDocument/2006/relationships/image" Target="../media/image17.wmf"/></Relationships>
</file>

<file path=ppt/slides/_rels/slide70.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68.png"/><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71.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png"/><Relationship Id="rId7" Type="http://schemas.openxmlformats.org/officeDocument/2006/relationships/image" Target="../media/image279.png"/><Relationship Id="rId2" Type="http://schemas.openxmlformats.org/officeDocument/2006/relationships/image" Target="../media/image274.png"/><Relationship Id="rId1" Type="http://schemas.openxmlformats.org/officeDocument/2006/relationships/slideLayout" Target="../slideLayouts/slideLayout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281.png"/></Relationships>
</file>

<file path=ppt/slides/_rels/slide72.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image" Target="../media/image282.png"/><Relationship Id="rId1" Type="http://schemas.openxmlformats.org/officeDocument/2006/relationships/slideLayout" Target="../slideLayouts/slideLayout1.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7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7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1.xml"/><Relationship Id="rId5" Type="http://schemas.openxmlformats.org/officeDocument/2006/relationships/image" Target="../media/image296.png"/><Relationship Id="rId4" Type="http://schemas.openxmlformats.org/officeDocument/2006/relationships/image" Target="../media/image245.png"/></Relationships>
</file>

<file path=ppt/slides/_rels/slide75.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76.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image" Target="../media/image302.png"/><Relationship Id="rId1" Type="http://schemas.openxmlformats.org/officeDocument/2006/relationships/slideLayout" Target="../slideLayouts/slideLayout1.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7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1.xml"/><Relationship Id="rId4" Type="http://schemas.openxmlformats.org/officeDocument/2006/relationships/image" Target="../media/image311.png"/></Relationships>
</file>

<file path=ppt/slides/_rels/slide78.xml.rels><?xml version="1.0" encoding="UTF-8" standalone="yes"?>
<Relationships xmlns="http://schemas.openxmlformats.org/package/2006/relationships"><Relationship Id="rId3" Type="http://schemas.openxmlformats.org/officeDocument/2006/relationships/image" Target="../media/image313.png"/><Relationship Id="rId7" Type="http://schemas.openxmlformats.org/officeDocument/2006/relationships/image" Target="../media/image317.png"/><Relationship Id="rId2" Type="http://schemas.openxmlformats.org/officeDocument/2006/relationships/image" Target="../media/image312.png"/><Relationship Id="rId1" Type="http://schemas.openxmlformats.org/officeDocument/2006/relationships/slideLayout" Target="../slideLayouts/slideLayout1.xml"/><Relationship Id="rId6" Type="http://schemas.openxmlformats.org/officeDocument/2006/relationships/image" Target="../media/image316.png"/><Relationship Id="rId5" Type="http://schemas.openxmlformats.org/officeDocument/2006/relationships/image" Target="../media/image315.png"/><Relationship Id="rId4" Type="http://schemas.openxmlformats.org/officeDocument/2006/relationships/image" Target="../media/image314.png"/></Relationships>
</file>

<file path=ppt/slides/_rels/slide7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1.xml"/><Relationship Id="rId5" Type="http://schemas.openxmlformats.org/officeDocument/2006/relationships/image" Target="../media/image321.png"/><Relationship Id="rId4" Type="http://schemas.openxmlformats.org/officeDocument/2006/relationships/image" Target="../media/image320.png"/></Relationships>
</file>

<file path=ppt/slides/_rels/slide8.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25.png"/><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22.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13.bin"/></Relationships>
</file>

<file path=ppt/slides/_rels/slide8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1.xml"/><Relationship Id="rId4" Type="http://schemas.openxmlformats.org/officeDocument/2006/relationships/image" Target="../media/image326.png"/></Relationships>
</file>

<file path=ppt/slides/_rels/slide82.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169.png"/><Relationship Id="rId7" Type="http://schemas.openxmlformats.org/officeDocument/2006/relationships/image" Target="../media/image25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81.png"/><Relationship Id="rId4" Type="http://schemas.openxmlformats.org/officeDocument/2006/relationships/image" Target="../media/image177.png"/><Relationship Id="rId9" Type="http://schemas.openxmlformats.org/officeDocument/2006/relationships/image" Target="../media/image256.png"/></Relationships>
</file>

<file path=ppt/slides/_rels/slide83.xml.rels><?xml version="1.0" encoding="UTF-8" standalone="yes"?>
<Relationships xmlns="http://schemas.openxmlformats.org/package/2006/relationships"><Relationship Id="rId8" Type="http://schemas.openxmlformats.org/officeDocument/2006/relationships/image" Target="../media/image333.png"/><Relationship Id="rId3" Type="http://schemas.openxmlformats.org/officeDocument/2006/relationships/image" Target="../media/image328.png"/><Relationship Id="rId7" Type="http://schemas.openxmlformats.org/officeDocument/2006/relationships/image" Target="../media/image332.png"/><Relationship Id="rId2" Type="http://schemas.openxmlformats.org/officeDocument/2006/relationships/image" Target="../media/image327.png"/><Relationship Id="rId1" Type="http://schemas.openxmlformats.org/officeDocument/2006/relationships/slideLayout" Target="../slideLayouts/slideLayout1.xml"/><Relationship Id="rId6" Type="http://schemas.openxmlformats.org/officeDocument/2006/relationships/image" Target="../media/image331.png"/><Relationship Id="rId5" Type="http://schemas.openxmlformats.org/officeDocument/2006/relationships/image" Target="../media/image330.png"/><Relationship Id="rId10" Type="http://schemas.openxmlformats.org/officeDocument/2006/relationships/image" Target="../media/image335.png"/><Relationship Id="rId4" Type="http://schemas.openxmlformats.org/officeDocument/2006/relationships/image" Target="../media/image329.png"/><Relationship Id="rId9" Type="http://schemas.openxmlformats.org/officeDocument/2006/relationships/image" Target="../media/image334.png"/></Relationships>
</file>

<file path=ppt/slides/_rels/slide84.xml.rels><?xml version="1.0" encoding="UTF-8" standalone="yes"?>
<Relationships xmlns="http://schemas.openxmlformats.org/package/2006/relationships"><Relationship Id="rId3" Type="http://schemas.openxmlformats.org/officeDocument/2006/relationships/image" Target="../media/image328.png"/><Relationship Id="rId7" Type="http://schemas.openxmlformats.org/officeDocument/2006/relationships/image" Target="../media/image340.png"/><Relationship Id="rId2" Type="http://schemas.openxmlformats.org/officeDocument/2006/relationships/image" Target="../media/image336.png"/><Relationship Id="rId1" Type="http://schemas.openxmlformats.org/officeDocument/2006/relationships/slideLayout" Target="../slideLayouts/slideLayout1.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85.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1.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 Id="rId9" Type="http://schemas.openxmlformats.org/officeDocument/2006/relationships/image" Target="../media/image348.png"/></Relationships>
</file>

<file path=ppt/slides/_rels/slide8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28.png"/><Relationship Id="rId1" Type="http://schemas.openxmlformats.org/officeDocument/2006/relationships/slideLayout" Target="../slideLayouts/slideLayout1.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87.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image" Target="../media/image354.png"/><Relationship Id="rId7" Type="http://schemas.openxmlformats.org/officeDocument/2006/relationships/image" Target="../media/image358.png"/><Relationship Id="rId2" Type="http://schemas.openxmlformats.org/officeDocument/2006/relationships/image" Target="../media/image353.png"/><Relationship Id="rId1" Type="http://schemas.openxmlformats.org/officeDocument/2006/relationships/slideLayout" Target="../slideLayouts/slideLayout1.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 Id="rId9" Type="http://schemas.openxmlformats.org/officeDocument/2006/relationships/image" Target="../media/image360.png"/></Relationships>
</file>

<file path=ppt/slides/_rels/slide88.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28.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89.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1.xml"/><Relationship Id="rId5" Type="http://schemas.openxmlformats.org/officeDocument/2006/relationships/image" Target="../media/image366.png"/><Relationship Id="rId4" Type="http://schemas.openxmlformats.org/officeDocument/2006/relationships/image" Target="../media/image36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7.xml"/><Relationship Id="rId1" Type="http://schemas.openxmlformats.org/officeDocument/2006/relationships/vmlDrawing" Target="../drawings/vmlDrawing3.v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image" Target="../media/image36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1.xml"/><Relationship Id="rId5" Type="http://schemas.openxmlformats.org/officeDocument/2006/relationships/image" Target="../media/image371.png"/><Relationship Id="rId4" Type="http://schemas.openxmlformats.org/officeDocument/2006/relationships/image" Target="../media/image370.png"/></Relationships>
</file>

<file path=ppt/slides/_rels/slide92.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image" Target="../media/image378.png"/><Relationship Id="rId2" Type="http://schemas.openxmlformats.org/officeDocument/2006/relationships/image" Target="../media/image373.png"/><Relationship Id="rId1" Type="http://schemas.openxmlformats.org/officeDocument/2006/relationships/slideLayout" Target="../slideLayouts/slideLayout2.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94.xml.rels><?xml version="1.0" encoding="UTF-8" standalone="yes"?>
<Relationships xmlns="http://schemas.openxmlformats.org/package/2006/relationships"><Relationship Id="rId8" Type="http://schemas.openxmlformats.org/officeDocument/2006/relationships/image" Target="../media/image384.png"/><Relationship Id="rId13" Type="http://schemas.openxmlformats.org/officeDocument/2006/relationships/image" Target="../media/image389.png"/><Relationship Id="rId3" Type="http://schemas.openxmlformats.org/officeDocument/2006/relationships/image" Target="../media/image371.png"/><Relationship Id="rId7" Type="http://schemas.openxmlformats.org/officeDocument/2006/relationships/image" Target="../media/image383.png"/><Relationship Id="rId12" Type="http://schemas.openxmlformats.org/officeDocument/2006/relationships/image" Target="../media/image388.png"/><Relationship Id="rId2" Type="http://schemas.openxmlformats.org/officeDocument/2006/relationships/image" Target="../media/image379.png"/><Relationship Id="rId16" Type="http://schemas.openxmlformats.org/officeDocument/2006/relationships/image" Target="../media/image392.png"/><Relationship Id="rId1" Type="http://schemas.openxmlformats.org/officeDocument/2006/relationships/slideLayout" Target="../slideLayouts/slideLayout1.xml"/><Relationship Id="rId6" Type="http://schemas.openxmlformats.org/officeDocument/2006/relationships/image" Target="../media/image382.png"/><Relationship Id="rId11" Type="http://schemas.openxmlformats.org/officeDocument/2006/relationships/image" Target="../media/image387.png"/><Relationship Id="rId5" Type="http://schemas.openxmlformats.org/officeDocument/2006/relationships/image" Target="../media/image381.png"/><Relationship Id="rId15" Type="http://schemas.openxmlformats.org/officeDocument/2006/relationships/image" Target="../media/image391.png"/><Relationship Id="rId10" Type="http://schemas.openxmlformats.org/officeDocument/2006/relationships/image" Target="../media/image386.png"/><Relationship Id="rId4" Type="http://schemas.openxmlformats.org/officeDocument/2006/relationships/image" Target="../media/image380.png"/><Relationship Id="rId9" Type="http://schemas.openxmlformats.org/officeDocument/2006/relationships/image" Target="../media/image385.png"/><Relationship Id="rId14" Type="http://schemas.openxmlformats.org/officeDocument/2006/relationships/image" Target="../media/image390.png"/></Relationships>
</file>

<file path=ppt/slides/_rels/slide95.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93.png"/><Relationship Id="rId1" Type="http://schemas.openxmlformats.org/officeDocument/2006/relationships/slideLayout" Target="../slideLayouts/slideLayout1.xml"/><Relationship Id="rId4" Type="http://schemas.openxmlformats.org/officeDocument/2006/relationships/image" Target="../media/image394.png"/></Relationships>
</file>

<file path=ppt/slides/_rels/slide96.xml.rels><?xml version="1.0" encoding="UTF-8" standalone="yes"?>
<Relationships xmlns="http://schemas.openxmlformats.org/package/2006/relationships"><Relationship Id="rId2" Type="http://schemas.openxmlformats.org/officeDocument/2006/relationships/image" Target="../media/image395.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9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404.png"/><Relationship Id="rId3" Type="http://schemas.openxmlformats.org/officeDocument/2006/relationships/image" Target="../media/image399.png"/><Relationship Id="rId7" Type="http://schemas.openxmlformats.org/officeDocument/2006/relationships/image" Target="../media/image403.png"/><Relationship Id="rId12" Type="http://schemas.openxmlformats.org/officeDocument/2006/relationships/image" Target="../media/image408.png"/><Relationship Id="rId2" Type="http://schemas.openxmlformats.org/officeDocument/2006/relationships/image" Target="../media/image397.png"/><Relationship Id="rId1" Type="http://schemas.openxmlformats.org/officeDocument/2006/relationships/slideLayout" Target="../slideLayouts/slideLayout1.xml"/><Relationship Id="rId6" Type="http://schemas.openxmlformats.org/officeDocument/2006/relationships/image" Target="../media/image402.png"/><Relationship Id="rId11" Type="http://schemas.openxmlformats.org/officeDocument/2006/relationships/image" Target="../media/image407.png"/><Relationship Id="rId5" Type="http://schemas.openxmlformats.org/officeDocument/2006/relationships/image" Target="../media/image401.png"/><Relationship Id="rId10" Type="http://schemas.openxmlformats.org/officeDocument/2006/relationships/image" Target="../media/image406.png"/><Relationship Id="rId4" Type="http://schemas.openxmlformats.org/officeDocument/2006/relationships/image" Target="../media/image400.png"/><Relationship Id="rId9" Type="http://schemas.openxmlformats.org/officeDocument/2006/relationships/image" Target="../media/image4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210924" y="1253998"/>
            <a:ext cx="5862773" cy="4035415"/>
          </a:xfrm>
          <a:prstGeom prst="rect">
            <a:avLst/>
          </a:prstGeom>
        </p:spPr>
      </p:pic>
      <p:sp>
        <p:nvSpPr>
          <p:cNvPr id="2" name="Date Placeholder 1"/>
          <p:cNvSpPr>
            <a:spLocks noGrp="1"/>
          </p:cNvSpPr>
          <p:nvPr>
            <p:ph type="dt" sz="half" idx="10"/>
          </p:nvPr>
        </p:nvSpPr>
        <p:spPr/>
        <p:txBody>
          <a:bodyPr/>
          <a:lstStyle/>
          <a:p>
            <a:fld id="{E46536D9-05C6-45F4-A92E-7F80B40BE1EA}" type="datetime1">
              <a:rPr lang="en-US" smtClean="0"/>
              <a:t>5/15/2017</a:t>
            </a:fld>
            <a:endParaRPr lang="id-ID"/>
          </a:p>
        </p:txBody>
      </p:sp>
      <p:sp>
        <p:nvSpPr>
          <p:cNvPr id="3" name="Slide Number Placeholder 2"/>
          <p:cNvSpPr>
            <a:spLocks noGrp="1"/>
          </p:cNvSpPr>
          <p:nvPr>
            <p:ph type="sldNum" sz="quarter" idx="12"/>
          </p:nvPr>
        </p:nvSpPr>
        <p:spPr/>
        <p:txBody>
          <a:bodyPr/>
          <a:lstStyle/>
          <a:p>
            <a:fld id="{9F87CA7A-574C-43DA-A47E-B78A76D04275}" type="slidenum">
              <a:rPr lang="id-ID" smtClean="0"/>
              <a:t>1</a:t>
            </a:fld>
            <a:endParaRPr lang="id-ID"/>
          </a:p>
        </p:txBody>
      </p:sp>
      <p:pic>
        <p:nvPicPr>
          <p:cNvPr id="5" name="Picture 4"/>
          <p:cNvPicPr>
            <a:picLocks noChangeAspect="1"/>
          </p:cNvPicPr>
          <p:nvPr/>
        </p:nvPicPr>
        <p:blipFill>
          <a:blip r:embed="rId3"/>
          <a:stretch>
            <a:fillRect/>
          </a:stretch>
        </p:blipFill>
        <p:spPr>
          <a:xfrm>
            <a:off x="5432530" y="340318"/>
            <a:ext cx="4457143" cy="5862773"/>
          </a:xfrm>
          <a:prstGeom prst="rect">
            <a:avLst/>
          </a:prstGeom>
        </p:spPr>
      </p:pic>
    </p:spTree>
    <p:extLst>
      <p:ext uri="{BB962C8B-B14F-4D97-AF65-F5344CB8AC3E}">
        <p14:creationId xmlns:p14="http://schemas.microsoft.com/office/powerpoint/2010/main" val="4049075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a:spLocks noGrp="1" noChangeArrowheads="1"/>
          </p:cNvSpPr>
          <p:nvPr>
            <p:ph type="dt" sz="quarter" idx="10"/>
          </p:nvPr>
        </p:nvSpPr>
        <p:spPr/>
        <p:txBody>
          <a:bodyPr/>
          <a:lstStyle/>
          <a:p>
            <a:pPr fontAlgn="base">
              <a:spcBef>
                <a:spcPct val="0"/>
              </a:spcBef>
              <a:spcAft>
                <a:spcPct val="0"/>
              </a:spcAft>
              <a:defRPr/>
            </a:pPr>
            <a:fld id="{CCE5D30D-8D50-48F8-967B-BE4E31B083E9}"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5299"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53C82438-D34B-4E92-9937-2C14E096742D}" type="slidenum">
              <a:rPr lang="en-US" altLang="en-US" sz="1000">
                <a:solidFill>
                  <a:srgbClr val="000000"/>
                </a:solidFill>
                <a:latin typeface="Arial" panose="020B0604020202020204" pitchFamily="34" charset="0"/>
              </a:rPr>
              <a:pPr fontAlgn="base">
                <a:spcBef>
                  <a:spcPct val="0"/>
                </a:spcBef>
                <a:spcAft>
                  <a:spcPct val="0"/>
                </a:spcAft>
              </a:pPr>
              <a:t>10</a:t>
            </a:fld>
            <a:endParaRPr lang="en-US" altLang="en-US" sz="1000">
              <a:solidFill>
                <a:srgbClr val="000000"/>
              </a:solidFill>
              <a:latin typeface="Arial" panose="020B0604020202020204" pitchFamily="34" charset="0"/>
            </a:endParaRPr>
          </a:p>
        </p:txBody>
      </p:sp>
      <p:sp>
        <p:nvSpPr>
          <p:cNvPr id="55300"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6243" name="Rectangle 3"/>
          <p:cNvSpPr>
            <a:spLocks noChangeArrowheads="1"/>
          </p:cNvSpPr>
          <p:nvPr/>
        </p:nvSpPr>
        <p:spPr bwMode="auto">
          <a:xfrm>
            <a:off x="1676401" y="212726"/>
            <a:ext cx="4733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b="1">
                <a:solidFill>
                  <a:srgbClr val="FF3399"/>
                </a:solidFill>
                <a:latin typeface="Arial" panose="020B0604020202020204" pitchFamily="34" charset="0"/>
              </a:rPr>
              <a:t>BENTUK LAIN BILANGAN KOMPLEK</a:t>
            </a:r>
            <a:r>
              <a:rPr lang="en-US" altLang="id-ID" sz="2000">
                <a:solidFill>
                  <a:srgbClr val="000000"/>
                </a:solidFill>
                <a:latin typeface="Arial" panose="020B0604020202020204" pitchFamily="34" charset="0"/>
              </a:rPr>
              <a:t> </a:t>
            </a:r>
          </a:p>
        </p:txBody>
      </p:sp>
      <p:graphicFrame>
        <p:nvGraphicFramePr>
          <p:cNvPr id="266244" name="Object 4"/>
          <p:cNvGraphicFramePr>
            <a:graphicFrameLocks noChangeAspect="1"/>
          </p:cNvGraphicFramePr>
          <p:nvPr/>
        </p:nvGraphicFramePr>
        <p:xfrm>
          <a:off x="5638800" y="3048000"/>
          <a:ext cx="4648200" cy="3627438"/>
        </p:xfrm>
        <a:graphic>
          <a:graphicData uri="http://schemas.openxmlformats.org/presentationml/2006/ole">
            <mc:AlternateContent xmlns:mc="http://schemas.openxmlformats.org/markup-compatibility/2006">
              <mc:Choice xmlns:v="urn:schemas-microsoft-com:vml" Requires="v">
                <p:oleObj spid="_x0000_s4116" r:id="rId3" imgW="4723810" imgH="3677163" progId="MSPhotoEd.3">
                  <p:embed/>
                </p:oleObj>
              </mc:Choice>
              <mc:Fallback>
                <p:oleObj r:id="rId3" imgW="4723810" imgH="3677163" progId="MSPhotoEd.3">
                  <p:embed/>
                  <p:pic>
                    <p:nvPicPr>
                      <p:cNvPr id="2662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0"/>
                        <a:ext cx="46482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45" name="Rectangle 5"/>
          <p:cNvSpPr>
            <a:spLocks noChangeArrowheads="1"/>
          </p:cNvSpPr>
          <p:nvPr/>
        </p:nvSpPr>
        <p:spPr bwMode="auto">
          <a:xfrm>
            <a:off x="1676400" y="685801"/>
            <a:ext cx="1314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Bilamana</a:t>
            </a:r>
            <a:r>
              <a:rPr lang="en-US" altLang="id-ID" sz="2000">
                <a:solidFill>
                  <a:srgbClr val="000000"/>
                </a:solidFill>
                <a:latin typeface="Arial" panose="020B0604020202020204" pitchFamily="34" charset="0"/>
              </a:rPr>
              <a:t> </a:t>
            </a:r>
          </a:p>
        </p:txBody>
      </p:sp>
      <p:graphicFrame>
        <p:nvGraphicFramePr>
          <p:cNvPr id="266246" name="Object 6"/>
          <p:cNvGraphicFramePr>
            <a:graphicFrameLocks noChangeAspect="1"/>
          </p:cNvGraphicFramePr>
          <p:nvPr/>
        </p:nvGraphicFramePr>
        <p:xfrm>
          <a:off x="3114676" y="609600"/>
          <a:ext cx="1762125" cy="476250"/>
        </p:xfrm>
        <a:graphic>
          <a:graphicData uri="http://schemas.openxmlformats.org/presentationml/2006/ole">
            <mc:AlternateContent xmlns:mc="http://schemas.openxmlformats.org/markup-compatibility/2006">
              <mc:Choice xmlns:v="urn:schemas-microsoft-com:vml" Requires="v">
                <p:oleObj spid="_x0000_s4117" name="Equation" r:id="rId5" imgW="660113" imgH="177723" progId="Equation.3">
                  <p:embed/>
                </p:oleObj>
              </mc:Choice>
              <mc:Fallback>
                <p:oleObj name="Equation" r:id="rId5" imgW="660113" imgH="177723" progId="Equation.3">
                  <p:embed/>
                  <p:pic>
                    <p:nvPicPr>
                      <p:cNvPr id="26624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676" y="609600"/>
                        <a:ext cx="17621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247" name="Object 7"/>
          <p:cNvGraphicFramePr>
            <a:graphicFrameLocks noChangeAspect="1"/>
          </p:cNvGraphicFramePr>
          <p:nvPr/>
        </p:nvGraphicFramePr>
        <p:xfrm>
          <a:off x="5586413" y="576263"/>
          <a:ext cx="1695450" cy="544512"/>
        </p:xfrm>
        <a:graphic>
          <a:graphicData uri="http://schemas.openxmlformats.org/presentationml/2006/ole">
            <mc:AlternateContent xmlns:mc="http://schemas.openxmlformats.org/markup-compatibility/2006">
              <mc:Choice xmlns:v="urn:schemas-microsoft-com:vml" Requires="v">
                <p:oleObj spid="_x0000_s4118" name="Equation" r:id="rId7" imgW="634725" imgH="203112" progId="Equation.3">
                  <p:embed/>
                </p:oleObj>
              </mc:Choice>
              <mc:Fallback>
                <p:oleObj name="Equation" r:id="rId7" imgW="634725" imgH="203112" progId="Equation.3">
                  <p:embed/>
                  <p:pic>
                    <p:nvPicPr>
                      <p:cNvPr id="26624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6413" y="576263"/>
                        <a:ext cx="16954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48" name="Rectangle 8"/>
          <p:cNvSpPr>
            <a:spLocks noChangeArrowheads="1"/>
          </p:cNvSpPr>
          <p:nvPr/>
        </p:nvSpPr>
        <p:spPr bwMode="auto">
          <a:xfrm>
            <a:off x="1657350" y="1203326"/>
            <a:ext cx="398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dan bilangan kompleks Z adalah:</a:t>
            </a:r>
            <a:r>
              <a:rPr lang="en-US" altLang="id-ID" sz="2000">
                <a:solidFill>
                  <a:srgbClr val="000000"/>
                </a:solidFill>
                <a:latin typeface="Arial" panose="020B0604020202020204" pitchFamily="34" charset="0"/>
              </a:rPr>
              <a:t> </a:t>
            </a:r>
          </a:p>
        </p:txBody>
      </p:sp>
      <p:sp>
        <p:nvSpPr>
          <p:cNvPr id="266249" name="Rectangle 9"/>
          <p:cNvSpPr>
            <a:spLocks noChangeArrowheads="1"/>
          </p:cNvSpPr>
          <p:nvPr/>
        </p:nvSpPr>
        <p:spPr bwMode="auto">
          <a:xfrm>
            <a:off x="1676400" y="1660526"/>
            <a:ext cx="108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fontAlgn="base">
              <a:spcBef>
                <a:spcPct val="0"/>
              </a:spcBef>
              <a:spcAft>
                <a:spcPct val="0"/>
              </a:spcAft>
            </a:pPr>
            <a:r>
              <a:rPr lang="es-ES_tradnl" altLang="id-ID" sz="2000">
                <a:solidFill>
                  <a:srgbClr val="000000"/>
                </a:solidFill>
                <a:latin typeface="Arial" panose="020B0604020202020204" pitchFamily="34" charset="0"/>
              </a:rPr>
              <a:t>dimana</a:t>
            </a:r>
            <a:r>
              <a:rPr lang="en-US" altLang="id-ID" sz="2000">
                <a:solidFill>
                  <a:srgbClr val="000000"/>
                </a:solidFill>
                <a:latin typeface="Arial" panose="020B0604020202020204" pitchFamily="34" charset="0"/>
              </a:rPr>
              <a:t> </a:t>
            </a:r>
          </a:p>
        </p:txBody>
      </p:sp>
      <p:graphicFrame>
        <p:nvGraphicFramePr>
          <p:cNvPr id="266250" name="Object 10"/>
          <p:cNvGraphicFramePr>
            <a:graphicFrameLocks noChangeAspect="1"/>
          </p:cNvGraphicFramePr>
          <p:nvPr/>
        </p:nvGraphicFramePr>
        <p:xfrm>
          <a:off x="5626101" y="1141414"/>
          <a:ext cx="3927475" cy="484187"/>
        </p:xfrm>
        <a:graphic>
          <a:graphicData uri="http://schemas.openxmlformats.org/presentationml/2006/ole">
            <mc:AlternateContent xmlns:mc="http://schemas.openxmlformats.org/markup-compatibility/2006">
              <mc:Choice xmlns:v="urn:schemas-microsoft-com:vml" Requires="v">
                <p:oleObj spid="_x0000_s4119" name="Equation" r:id="rId9" imgW="1764534" imgH="215806" progId="Equation.3">
                  <p:embed/>
                </p:oleObj>
              </mc:Choice>
              <mc:Fallback>
                <p:oleObj name="Equation" r:id="rId9" imgW="1764534" imgH="215806" progId="Equation.3">
                  <p:embed/>
                  <p:pic>
                    <p:nvPicPr>
                      <p:cNvPr id="26625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6101" y="1141414"/>
                        <a:ext cx="39274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9" name="Rectangle 11"/>
          <p:cNvSpPr>
            <a:spLocks noChangeArrowheads="1"/>
          </p:cNvSpPr>
          <p:nvPr/>
        </p:nvSpPr>
        <p:spPr bwMode="auto">
          <a:xfrm>
            <a:off x="1524001" y="3060057"/>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6252" name="Object 12"/>
          <p:cNvGraphicFramePr>
            <a:graphicFrameLocks noChangeAspect="1"/>
          </p:cNvGraphicFramePr>
          <p:nvPr/>
        </p:nvGraphicFramePr>
        <p:xfrm>
          <a:off x="2819400" y="1524000"/>
          <a:ext cx="1625600" cy="552450"/>
        </p:xfrm>
        <a:graphic>
          <a:graphicData uri="http://schemas.openxmlformats.org/presentationml/2006/ole">
            <mc:AlternateContent xmlns:mc="http://schemas.openxmlformats.org/markup-compatibility/2006">
              <mc:Choice xmlns:v="urn:schemas-microsoft-com:vml" Requires="v">
                <p:oleObj spid="_x0000_s4120" name="Equation" r:id="rId11" imgW="812447" imgH="279279" progId="Equation.3">
                  <p:embed/>
                </p:oleObj>
              </mc:Choice>
              <mc:Fallback>
                <p:oleObj name="Equation" r:id="rId11" imgW="812447" imgH="279279" progId="Equation.3">
                  <p:embed/>
                  <p:pic>
                    <p:nvPicPr>
                      <p:cNvPr id="266252"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1524000"/>
                        <a:ext cx="1625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53" name="Rectangle 13"/>
          <p:cNvSpPr>
            <a:spLocks noChangeArrowheads="1"/>
          </p:cNvSpPr>
          <p:nvPr/>
        </p:nvSpPr>
        <p:spPr bwMode="auto">
          <a:xfrm>
            <a:off x="4648201" y="1660526"/>
            <a:ext cx="5135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disebut modulus atau harga absolute dari Z</a:t>
            </a:r>
            <a:r>
              <a:rPr lang="en-US" altLang="id-ID" sz="2000">
                <a:solidFill>
                  <a:srgbClr val="000000"/>
                </a:solidFill>
                <a:latin typeface="Arial" panose="020B0604020202020204" pitchFamily="34" charset="0"/>
              </a:rPr>
              <a:t> </a:t>
            </a:r>
          </a:p>
        </p:txBody>
      </p:sp>
      <p:sp>
        <p:nvSpPr>
          <p:cNvPr id="266254" name="Rectangle 14"/>
          <p:cNvSpPr>
            <a:spLocks noChangeArrowheads="1"/>
          </p:cNvSpPr>
          <p:nvPr/>
        </p:nvSpPr>
        <p:spPr bwMode="auto">
          <a:xfrm>
            <a:off x="1676401" y="2133601"/>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dan sudut </a:t>
            </a:r>
          </a:p>
        </p:txBody>
      </p:sp>
      <p:sp>
        <p:nvSpPr>
          <p:cNvPr id="55313" name="Rectangle 15"/>
          <p:cNvSpPr>
            <a:spLocks noChangeArrowheads="1"/>
          </p:cNvSpPr>
          <p:nvPr/>
        </p:nvSpPr>
        <p:spPr bwMode="auto">
          <a:xfrm>
            <a:off x="1524001" y="308386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6256" name="Object 16"/>
          <p:cNvGraphicFramePr>
            <a:graphicFrameLocks noChangeAspect="1"/>
          </p:cNvGraphicFramePr>
          <p:nvPr/>
        </p:nvGraphicFramePr>
        <p:xfrm>
          <a:off x="3097214" y="1884364"/>
          <a:ext cx="1779587" cy="935037"/>
        </p:xfrm>
        <a:graphic>
          <a:graphicData uri="http://schemas.openxmlformats.org/presentationml/2006/ole">
            <mc:AlternateContent xmlns:mc="http://schemas.openxmlformats.org/markup-compatibility/2006">
              <mc:Choice xmlns:v="urn:schemas-microsoft-com:vml" Requires="v">
                <p:oleObj spid="_x0000_s4121" name="Equation" r:id="rId13" imgW="748975" imgH="393529" progId="Equation.3">
                  <p:embed/>
                </p:oleObj>
              </mc:Choice>
              <mc:Fallback>
                <p:oleObj name="Equation" r:id="rId13" imgW="748975" imgH="393529" progId="Equation.3">
                  <p:embed/>
                  <p:pic>
                    <p:nvPicPr>
                      <p:cNvPr id="266256"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7214" y="1884364"/>
                        <a:ext cx="17795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257" name="Rectangle 17"/>
          <p:cNvSpPr>
            <a:spLocks noChangeArrowheads="1"/>
          </p:cNvSpPr>
          <p:nvPr/>
        </p:nvSpPr>
        <p:spPr bwMode="auto">
          <a:xfrm>
            <a:off x="5029201" y="2133601"/>
            <a:ext cx="4105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disebut amplitude atau argumen Z</a:t>
            </a:r>
            <a:r>
              <a:rPr lang="en-US" altLang="id-ID" sz="2000">
                <a:solidFill>
                  <a:srgbClr val="000000"/>
                </a:solidFill>
                <a:latin typeface="Arial" panose="020B0604020202020204" pitchFamily="34" charset="0"/>
              </a:rPr>
              <a:t> </a:t>
            </a:r>
          </a:p>
        </p:txBody>
      </p:sp>
      <p:sp>
        <p:nvSpPr>
          <p:cNvPr id="266258" name="Rectangle 18"/>
          <p:cNvSpPr>
            <a:spLocks noChangeArrowheads="1"/>
          </p:cNvSpPr>
          <p:nvPr/>
        </p:nvSpPr>
        <p:spPr bwMode="auto">
          <a:xfrm>
            <a:off x="1676400" y="2743201"/>
            <a:ext cx="553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Seperti dalam Gambar untuk Z = 5 + j10, maka </a:t>
            </a:r>
          </a:p>
        </p:txBody>
      </p:sp>
      <p:sp>
        <p:nvSpPr>
          <p:cNvPr id="266259" name="Rectangle 19"/>
          <p:cNvSpPr>
            <a:spLocks noChangeArrowheads="1"/>
          </p:cNvSpPr>
          <p:nvPr/>
        </p:nvSpPr>
        <p:spPr bwMode="auto">
          <a:xfrm>
            <a:off x="1752600" y="3276601"/>
            <a:ext cx="3976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Z = 11,16 (Cos 63,4</a:t>
            </a:r>
            <a:r>
              <a:rPr lang="es-ES_tradnl" altLang="id-ID" sz="2000" baseline="30000">
                <a:solidFill>
                  <a:srgbClr val="000000"/>
                </a:solidFill>
                <a:latin typeface="Arial" panose="020B0604020202020204" pitchFamily="34" charset="0"/>
              </a:rPr>
              <a:t>0</a:t>
            </a:r>
            <a:r>
              <a:rPr lang="es-ES_tradnl" altLang="id-ID" sz="2000">
                <a:solidFill>
                  <a:srgbClr val="000000"/>
                </a:solidFill>
                <a:latin typeface="Arial" panose="020B0604020202020204" pitchFamily="34" charset="0"/>
              </a:rPr>
              <a:t>+ jSin 63,4</a:t>
            </a:r>
            <a:r>
              <a:rPr lang="es-ES_tradnl" altLang="id-ID" sz="2000" baseline="30000">
                <a:solidFill>
                  <a:srgbClr val="000000"/>
                </a:solidFill>
                <a:latin typeface="Arial" panose="020B0604020202020204" pitchFamily="34" charset="0"/>
              </a:rPr>
              <a:t>0</a:t>
            </a:r>
            <a:r>
              <a:rPr lang="es-ES_tradnl" altLang="id-ID" sz="2000">
                <a:solidFill>
                  <a:srgbClr val="000000"/>
                </a:solidFill>
                <a:latin typeface="Arial" panose="020B0604020202020204" pitchFamily="34" charset="0"/>
              </a:rPr>
              <a:t>)</a:t>
            </a:r>
            <a:r>
              <a:rPr lang="en-US" altLang="id-ID" sz="2000">
                <a:solidFill>
                  <a:srgbClr val="000000"/>
                </a:solidFill>
                <a:latin typeface="Arial" panose="020B0604020202020204" pitchFamily="34" charset="0"/>
              </a:rPr>
              <a:t> </a:t>
            </a:r>
          </a:p>
        </p:txBody>
      </p:sp>
    </p:spTree>
    <p:extLst>
      <p:ext uri="{BB962C8B-B14F-4D97-AF65-F5344CB8AC3E}">
        <p14:creationId xmlns:p14="http://schemas.microsoft.com/office/powerpoint/2010/main" val="834369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6243"/>
                                        </p:tgtEl>
                                        <p:attrNameLst>
                                          <p:attrName>style.visibility</p:attrName>
                                        </p:attrNameLst>
                                      </p:cBhvr>
                                      <p:to>
                                        <p:strVal val="visible"/>
                                      </p:to>
                                    </p:set>
                                    <p:anim calcmode="lin" valueType="num">
                                      <p:cBhvr>
                                        <p:cTn id="7" dur="1000" fill="hold"/>
                                        <p:tgtEl>
                                          <p:spTgt spid="266243"/>
                                        </p:tgtEl>
                                        <p:attrNameLst>
                                          <p:attrName>ppt_x</p:attrName>
                                        </p:attrNameLst>
                                      </p:cBhvr>
                                      <p:tavLst>
                                        <p:tav tm="0">
                                          <p:val>
                                            <p:strVal val="#ppt_x-.2"/>
                                          </p:val>
                                        </p:tav>
                                        <p:tav tm="100000">
                                          <p:val>
                                            <p:strVal val="#ppt_x"/>
                                          </p:val>
                                        </p:tav>
                                      </p:tavLst>
                                    </p:anim>
                                    <p:anim calcmode="lin" valueType="num">
                                      <p:cBhvr>
                                        <p:cTn id="8" dur="1000" fill="hold"/>
                                        <p:tgtEl>
                                          <p:spTgt spid="26624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624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266245"/>
                                        </p:tgtEl>
                                        <p:attrNameLst>
                                          <p:attrName>style.visibility</p:attrName>
                                        </p:attrNameLst>
                                      </p:cBhvr>
                                      <p:to>
                                        <p:strVal val="visible"/>
                                      </p:to>
                                    </p:set>
                                    <p:animEffect transition="in" filter="wedge">
                                      <p:cBhvr>
                                        <p:cTn id="14" dur="2000"/>
                                        <p:tgtEl>
                                          <p:spTgt spid="26624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266246"/>
                                        </p:tgtEl>
                                        <p:attrNameLst>
                                          <p:attrName>style.visibility</p:attrName>
                                        </p:attrNameLst>
                                      </p:cBhvr>
                                      <p:to>
                                        <p:strVal val="visible"/>
                                      </p:to>
                                    </p:set>
                                    <p:animEffect transition="in" filter="wedge">
                                      <p:cBhvr>
                                        <p:cTn id="19" dur="2000"/>
                                        <p:tgtEl>
                                          <p:spTgt spid="26624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nodeType="clickEffect">
                                  <p:stCondLst>
                                    <p:cond delay="0"/>
                                  </p:stCondLst>
                                  <p:childTnLst>
                                    <p:set>
                                      <p:cBhvr>
                                        <p:cTn id="23" dur="1" fill="hold">
                                          <p:stCondLst>
                                            <p:cond delay="0"/>
                                          </p:stCondLst>
                                        </p:cTn>
                                        <p:tgtEl>
                                          <p:spTgt spid="266247"/>
                                        </p:tgtEl>
                                        <p:attrNameLst>
                                          <p:attrName>style.visibility</p:attrName>
                                        </p:attrNameLst>
                                      </p:cBhvr>
                                      <p:to>
                                        <p:strVal val="visible"/>
                                      </p:to>
                                    </p:set>
                                    <p:animEffect transition="in" filter="wedge">
                                      <p:cBhvr>
                                        <p:cTn id="24" dur="2000"/>
                                        <p:tgtEl>
                                          <p:spTgt spid="2662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66248"/>
                                        </p:tgtEl>
                                        <p:attrNameLst>
                                          <p:attrName>style.visibility</p:attrName>
                                        </p:attrNameLst>
                                      </p:cBhvr>
                                      <p:to>
                                        <p:strVal val="visible"/>
                                      </p:to>
                                    </p:set>
                                    <p:animEffect transition="in" filter="wedge">
                                      <p:cBhvr>
                                        <p:cTn id="29" dur="2000"/>
                                        <p:tgtEl>
                                          <p:spTgt spid="2662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nodeType="clickEffect">
                                  <p:stCondLst>
                                    <p:cond delay="0"/>
                                  </p:stCondLst>
                                  <p:childTnLst>
                                    <p:set>
                                      <p:cBhvr>
                                        <p:cTn id="33" dur="1" fill="hold">
                                          <p:stCondLst>
                                            <p:cond delay="0"/>
                                          </p:stCondLst>
                                        </p:cTn>
                                        <p:tgtEl>
                                          <p:spTgt spid="266250"/>
                                        </p:tgtEl>
                                        <p:attrNameLst>
                                          <p:attrName>style.visibility</p:attrName>
                                        </p:attrNameLst>
                                      </p:cBhvr>
                                      <p:to>
                                        <p:strVal val="visible"/>
                                      </p:to>
                                    </p:set>
                                    <p:animEffect transition="in" filter="strips(downRight)">
                                      <p:cBhvr>
                                        <p:cTn id="34" dur="500"/>
                                        <p:tgtEl>
                                          <p:spTgt spid="26625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266249"/>
                                        </p:tgtEl>
                                        <p:attrNameLst>
                                          <p:attrName>style.visibility</p:attrName>
                                        </p:attrNameLst>
                                      </p:cBhvr>
                                      <p:to>
                                        <p:strVal val="visible"/>
                                      </p:to>
                                    </p:set>
                                    <p:animEffect transition="in" filter="wedge">
                                      <p:cBhvr>
                                        <p:cTn id="39" dur="2000"/>
                                        <p:tgtEl>
                                          <p:spTgt spid="26624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9" presetClass="entr" presetSubtype="0" fill="hold" nodeType="clickEffect">
                                  <p:stCondLst>
                                    <p:cond delay="0"/>
                                  </p:stCondLst>
                                  <p:childTnLst>
                                    <p:set>
                                      <p:cBhvr>
                                        <p:cTn id="43" dur="1" fill="hold">
                                          <p:stCondLst>
                                            <p:cond delay="0"/>
                                          </p:stCondLst>
                                        </p:cTn>
                                        <p:tgtEl>
                                          <p:spTgt spid="266252"/>
                                        </p:tgtEl>
                                        <p:attrNameLst>
                                          <p:attrName>style.visibility</p:attrName>
                                        </p:attrNameLst>
                                      </p:cBhvr>
                                      <p:to>
                                        <p:strVal val="visible"/>
                                      </p:to>
                                    </p:set>
                                    <p:anim calcmode="lin" valueType="num">
                                      <p:cBhvr>
                                        <p:cTn id="44" dur="1000" fill="hold"/>
                                        <p:tgtEl>
                                          <p:spTgt spid="266252"/>
                                        </p:tgtEl>
                                        <p:attrNameLst>
                                          <p:attrName>ppt_x</p:attrName>
                                        </p:attrNameLst>
                                      </p:cBhvr>
                                      <p:tavLst>
                                        <p:tav tm="0">
                                          <p:val>
                                            <p:strVal val="#ppt_x-.2"/>
                                          </p:val>
                                        </p:tav>
                                        <p:tav tm="100000">
                                          <p:val>
                                            <p:strVal val="#ppt_x"/>
                                          </p:val>
                                        </p:tav>
                                      </p:tavLst>
                                    </p:anim>
                                    <p:anim calcmode="lin" valueType="num">
                                      <p:cBhvr>
                                        <p:cTn id="45" dur="1000" fill="hold"/>
                                        <p:tgtEl>
                                          <p:spTgt spid="26625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662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266253"/>
                                        </p:tgtEl>
                                        <p:attrNameLst>
                                          <p:attrName>style.visibility</p:attrName>
                                        </p:attrNameLst>
                                      </p:cBhvr>
                                      <p:to>
                                        <p:strVal val="visible"/>
                                      </p:to>
                                    </p:set>
                                    <p:animEffect transition="in" filter="strips(downRight)">
                                      <p:cBhvr>
                                        <p:cTn id="51" dur="2000"/>
                                        <p:tgtEl>
                                          <p:spTgt spid="26625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266254"/>
                                        </p:tgtEl>
                                        <p:attrNameLst>
                                          <p:attrName>style.visibility</p:attrName>
                                        </p:attrNameLst>
                                      </p:cBhvr>
                                      <p:to>
                                        <p:strVal val="visible"/>
                                      </p:to>
                                    </p:set>
                                    <p:animEffect transition="in" filter="strips(downLeft)">
                                      <p:cBhvr>
                                        <p:cTn id="56" dur="500"/>
                                        <p:tgtEl>
                                          <p:spTgt spid="26625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nodeType="clickEffect">
                                  <p:stCondLst>
                                    <p:cond delay="0"/>
                                  </p:stCondLst>
                                  <p:childTnLst>
                                    <p:set>
                                      <p:cBhvr>
                                        <p:cTn id="60" dur="1" fill="hold">
                                          <p:stCondLst>
                                            <p:cond delay="0"/>
                                          </p:stCondLst>
                                        </p:cTn>
                                        <p:tgtEl>
                                          <p:spTgt spid="266256"/>
                                        </p:tgtEl>
                                        <p:attrNameLst>
                                          <p:attrName>style.visibility</p:attrName>
                                        </p:attrNameLst>
                                      </p:cBhvr>
                                      <p:to>
                                        <p:strVal val="visible"/>
                                      </p:to>
                                    </p:set>
                                    <p:animEffect transition="in" filter="strips(downRight)">
                                      <p:cBhvr>
                                        <p:cTn id="61" dur="500"/>
                                        <p:tgtEl>
                                          <p:spTgt spid="26625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266257"/>
                                        </p:tgtEl>
                                        <p:attrNameLst>
                                          <p:attrName>style.visibility</p:attrName>
                                        </p:attrNameLst>
                                      </p:cBhvr>
                                      <p:to>
                                        <p:strVal val="visible"/>
                                      </p:to>
                                    </p:set>
                                    <p:animEffect transition="in" filter="strips(downRight)">
                                      <p:cBhvr>
                                        <p:cTn id="66" dur="500"/>
                                        <p:tgtEl>
                                          <p:spTgt spid="26625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266258"/>
                                        </p:tgtEl>
                                        <p:attrNameLst>
                                          <p:attrName>style.visibility</p:attrName>
                                        </p:attrNameLst>
                                      </p:cBhvr>
                                      <p:to>
                                        <p:strVal val="visible"/>
                                      </p:to>
                                    </p:set>
                                    <p:animEffect transition="in" filter="wheel(4)">
                                      <p:cBhvr>
                                        <p:cTn id="71" dur="2000"/>
                                        <p:tgtEl>
                                          <p:spTgt spid="26625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9" presetClass="entr" presetSubtype="0" fill="hold" grpId="0" nodeType="clickEffect">
                                  <p:stCondLst>
                                    <p:cond delay="0"/>
                                  </p:stCondLst>
                                  <p:childTnLst>
                                    <p:set>
                                      <p:cBhvr>
                                        <p:cTn id="75" dur="1" fill="hold">
                                          <p:stCondLst>
                                            <p:cond delay="0"/>
                                          </p:stCondLst>
                                        </p:cTn>
                                        <p:tgtEl>
                                          <p:spTgt spid="266259"/>
                                        </p:tgtEl>
                                        <p:attrNameLst>
                                          <p:attrName>style.visibility</p:attrName>
                                        </p:attrNameLst>
                                      </p:cBhvr>
                                      <p:to>
                                        <p:strVal val="visible"/>
                                      </p:to>
                                    </p:set>
                                    <p:anim calcmode="lin" valueType="num">
                                      <p:cBhvr>
                                        <p:cTn id="76" dur="1000" fill="hold"/>
                                        <p:tgtEl>
                                          <p:spTgt spid="266259"/>
                                        </p:tgtEl>
                                        <p:attrNameLst>
                                          <p:attrName>ppt_x</p:attrName>
                                        </p:attrNameLst>
                                      </p:cBhvr>
                                      <p:tavLst>
                                        <p:tav tm="0">
                                          <p:val>
                                            <p:strVal val="#ppt_x-.2"/>
                                          </p:val>
                                        </p:tav>
                                        <p:tav tm="100000">
                                          <p:val>
                                            <p:strVal val="#ppt_x"/>
                                          </p:val>
                                        </p:tav>
                                      </p:tavLst>
                                    </p:anim>
                                    <p:anim calcmode="lin" valueType="num">
                                      <p:cBhvr>
                                        <p:cTn id="77" dur="1000" fill="hold"/>
                                        <p:tgtEl>
                                          <p:spTgt spid="266259"/>
                                        </p:tgtEl>
                                        <p:attrNameLst>
                                          <p:attrName>ppt_y</p:attrName>
                                        </p:attrNameLst>
                                      </p:cBhvr>
                                      <p:tavLst>
                                        <p:tav tm="0">
                                          <p:val>
                                            <p:strVal val="#ppt_y"/>
                                          </p:val>
                                        </p:tav>
                                        <p:tav tm="100000">
                                          <p:val>
                                            <p:strVal val="#ppt_y"/>
                                          </p:val>
                                        </p:tav>
                                      </p:tavLst>
                                    </p:anim>
                                    <p:animEffect transition="in" filter="wipe(right)" prLst="gradientSize: 0.1">
                                      <p:cBhvr>
                                        <p:cTn id="78" dur="1000"/>
                                        <p:tgtEl>
                                          <p:spTgt spid="26625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1" presetClass="entr" presetSubtype="4" fill="hold" nodeType="clickEffect">
                                  <p:stCondLst>
                                    <p:cond delay="0"/>
                                  </p:stCondLst>
                                  <p:childTnLst>
                                    <p:set>
                                      <p:cBhvr>
                                        <p:cTn id="82" dur="1" fill="hold">
                                          <p:stCondLst>
                                            <p:cond delay="0"/>
                                          </p:stCondLst>
                                        </p:cTn>
                                        <p:tgtEl>
                                          <p:spTgt spid="266244"/>
                                        </p:tgtEl>
                                        <p:attrNameLst>
                                          <p:attrName>style.visibility</p:attrName>
                                        </p:attrNameLst>
                                      </p:cBhvr>
                                      <p:to>
                                        <p:strVal val="visible"/>
                                      </p:to>
                                    </p:set>
                                    <p:animEffect transition="in" filter="wheel(4)">
                                      <p:cBhvr>
                                        <p:cTn id="83" dur="20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p:bldP spid="266245" grpId="0"/>
      <p:bldP spid="266248" grpId="0"/>
      <p:bldP spid="266249" grpId="0"/>
      <p:bldP spid="266253" grpId="0"/>
      <p:bldP spid="266254" grpId="0"/>
      <p:bldP spid="266257" grpId="0"/>
      <p:bldP spid="266258" grpId="0"/>
      <p:bldP spid="26625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7968" y="234395"/>
            <a:ext cx="6833287" cy="3241606"/>
          </a:xfrm>
          <a:prstGeom prst="rect">
            <a:avLst/>
          </a:prstGeom>
        </p:spPr>
      </p:pic>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100</a:t>
            </a:fld>
            <a:endParaRPr lang="id-ID"/>
          </a:p>
        </p:txBody>
      </p:sp>
    </p:spTree>
    <p:extLst>
      <p:ext uri="{BB962C8B-B14F-4D97-AF65-F5344CB8AC3E}">
        <p14:creationId xmlns:p14="http://schemas.microsoft.com/office/powerpoint/2010/main" val="28291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557" y="417678"/>
            <a:ext cx="4104823" cy="5834842"/>
          </a:xfrm>
          <a:prstGeom prst="rect">
            <a:avLst/>
          </a:prstGeom>
        </p:spPr>
      </p:pic>
      <p:pic>
        <p:nvPicPr>
          <p:cNvPr id="5" name="Picture 4"/>
          <p:cNvPicPr>
            <a:picLocks noChangeAspect="1"/>
          </p:cNvPicPr>
          <p:nvPr/>
        </p:nvPicPr>
        <p:blipFill>
          <a:blip r:embed="rId3"/>
          <a:stretch>
            <a:fillRect/>
          </a:stretch>
        </p:blipFill>
        <p:spPr>
          <a:xfrm>
            <a:off x="4833380" y="1371298"/>
            <a:ext cx="6670724" cy="1458399"/>
          </a:xfrm>
          <a:prstGeom prst="rect">
            <a:avLst/>
          </a:prstGeom>
        </p:spPr>
      </p:pic>
      <p:pic>
        <p:nvPicPr>
          <p:cNvPr id="8" name="Picture 7"/>
          <p:cNvPicPr>
            <a:picLocks noChangeAspect="1"/>
          </p:cNvPicPr>
          <p:nvPr/>
        </p:nvPicPr>
        <p:blipFill>
          <a:blip r:embed="rId4"/>
          <a:stretch>
            <a:fillRect/>
          </a:stretch>
        </p:blipFill>
        <p:spPr>
          <a:xfrm>
            <a:off x="4833381" y="2829697"/>
            <a:ext cx="6670724" cy="2346097"/>
          </a:xfrm>
          <a:prstGeom prst="rect">
            <a:avLst/>
          </a:prstGeom>
        </p:spPr>
      </p:pic>
      <p:sp>
        <p:nvSpPr>
          <p:cNvPr id="2" name="Date Placeholder 1"/>
          <p:cNvSpPr>
            <a:spLocks noGrp="1"/>
          </p:cNvSpPr>
          <p:nvPr>
            <p:ph type="dt" sz="half" idx="10"/>
          </p:nvPr>
        </p:nvSpPr>
        <p:spPr/>
        <p:txBody>
          <a:bodyPr/>
          <a:lstStyle/>
          <a:p>
            <a:fld id="{B53EBAB3-76F0-4159-8B83-FD50D06C259A}" type="datetime1">
              <a:rPr lang="id-ID" smtClean="0"/>
              <a:t>15/05/2017</a:t>
            </a:fld>
            <a:endParaRPr lang="id-ID"/>
          </a:p>
        </p:txBody>
      </p:sp>
      <p:sp>
        <p:nvSpPr>
          <p:cNvPr id="3" name="Slide Number Placeholder 2"/>
          <p:cNvSpPr>
            <a:spLocks noGrp="1"/>
          </p:cNvSpPr>
          <p:nvPr>
            <p:ph type="sldNum" sz="quarter" idx="12"/>
          </p:nvPr>
        </p:nvSpPr>
        <p:spPr/>
        <p:txBody>
          <a:bodyPr/>
          <a:lstStyle/>
          <a:p>
            <a:fld id="{304D2AE2-D408-4FE7-99E9-D6922B015A08}" type="slidenum">
              <a:rPr lang="id-ID" smtClean="0"/>
              <a:t>101</a:t>
            </a:fld>
            <a:endParaRPr lang="id-ID"/>
          </a:p>
        </p:txBody>
      </p:sp>
    </p:spTree>
    <p:extLst>
      <p:ext uri="{BB962C8B-B14F-4D97-AF65-F5344CB8AC3E}">
        <p14:creationId xmlns:p14="http://schemas.microsoft.com/office/powerpoint/2010/main" val="10879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102</a:t>
            </a:fld>
            <a:endParaRPr lang="id-ID"/>
          </a:p>
        </p:txBody>
      </p:sp>
      <p:pic>
        <p:nvPicPr>
          <p:cNvPr id="6" name="Picture 5"/>
          <p:cNvPicPr>
            <a:picLocks noChangeAspect="1"/>
          </p:cNvPicPr>
          <p:nvPr/>
        </p:nvPicPr>
        <p:blipFill>
          <a:blip r:embed="rId2"/>
          <a:stretch>
            <a:fillRect/>
          </a:stretch>
        </p:blipFill>
        <p:spPr>
          <a:xfrm>
            <a:off x="838201" y="407134"/>
            <a:ext cx="2581714" cy="1248672"/>
          </a:xfrm>
          <a:prstGeom prst="rect">
            <a:avLst/>
          </a:prstGeom>
        </p:spPr>
      </p:pic>
      <p:pic>
        <p:nvPicPr>
          <p:cNvPr id="7" name="Picture 6"/>
          <p:cNvPicPr>
            <a:picLocks noChangeAspect="1"/>
          </p:cNvPicPr>
          <p:nvPr/>
        </p:nvPicPr>
        <p:blipFill>
          <a:blip r:embed="rId3"/>
          <a:stretch>
            <a:fillRect/>
          </a:stretch>
        </p:blipFill>
        <p:spPr>
          <a:xfrm>
            <a:off x="834147" y="1848040"/>
            <a:ext cx="2743200" cy="1329482"/>
          </a:xfrm>
          <a:prstGeom prst="rect">
            <a:avLst/>
          </a:prstGeom>
        </p:spPr>
      </p:pic>
      <p:pic>
        <p:nvPicPr>
          <p:cNvPr id="8" name="Picture 7"/>
          <p:cNvPicPr>
            <a:picLocks noChangeAspect="1"/>
          </p:cNvPicPr>
          <p:nvPr/>
        </p:nvPicPr>
        <p:blipFill>
          <a:blip r:embed="rId4"/>
          <a:stretch>
            <a:fillRect/>
          </a:stretch>
        </p:blipFill>
        <p:spPr>
          <a:xfrm>
            <a:off x="834147" y="3461445"/>
            <a:ext cx="3033517" cy="1373189"/>
          </a:xfrm>
          <a:prstGeom prst="rect">
            <a:avLst/>
          </a:prstGeom>
        </p:spPr>
      </p:pic>
      <p:pic>
        <p:nvPicPr>
          <p:cNvPr id="9" name="Picture 8"/>
          <p:cNvPicPr>
            <a:picLocks noChangeAspect="1"/>
          </p:cNvPicPr>
          <p:nvPr/>
        </p:nvPicPr>
        <p:blipFill>
          <a:blip r:embed="rId5"/>
          <a:stretch>
            <a:fillRect/>
          </a:stretch>
        </p:blipFill>
        <p:spPr>
          <a:xfrm>
            <a:off x="4096720" y="292553"/>
            <a:ext cx="2627644" cy="1363253"/>
          </a:xfrm>
          <a:prstGeom prst="rect">
            <a:avLst/>
          </a:prstGeom>
        </p:spPr>
      </p:pic>
      <p:pic>
        <p:nvPicPr>
          <p:cNvPr id="10" name="Picture 9"/>
          <p:cNvPicPr>
            <a:picLocks noChangeAspect="1"/>
          </p:cNvPicPr>
          <p:nvPr/>
        </p:nvPicPr>
        <p:blipFill>
          <a:blip r:embed="rId6"/>
          <a:stretch>
            <a:fillRect/>
          </a:stretch>
        </p:blipFill>
        <p:spPr>
          <a:xfrm>
            <a:off x="4311918" y="1848040"/>
            <a:ext cx="2911144" cy="1613405"/>
          </a:xfrm>
          <a:prstGeom prst="rect">
            <a:avLst/>
          </a:prstGeom>
        </p:spPr>
      </p:pic>
      <p:pic>
        <p:nvPicPr>
          <p:cNvPr id="11" name="Picture 10"/>
          <p:cNvPicPr>
            <a:picLocks noChangeAspect="1"/>
          </p:cNvPicPr>
          <p:nvPr/>
        </p:nvPicPr>
        <p:blipFill>
          <a:blip r:embed="rId7"/>
          <a:stretch>
            <a:fillRect/>
          </a:stretch>
        </p:blipFill>
        <p:spPr>
          <a:xfrm>
            <a:off x="7458935" y="292553"/>
            <a:ext cx="4474008" cy="1567391"/>
          </a:xfrm>
          <a:prstGeom prst="rect">
            <a:avLst/>
          </a:prstGeom>
        </p:spPr>
      </p:pic>
      <p:pic>
        <p:nvPicPr>
          <p:cNvPr id="12" name="Picture 11"/>
          <p:cNvPicPr>
            <a:picLocks noChangeAspect="1"/>
          </p:cNvPicPr>
          <p:nvPr/>
        </p:nvPicPr>
        <p:blipFill>
          <a:blip r:embed="rId8"/>
          <a:stretch>
            <a:fillRect/>
          </a:stretch>
        </p:blipFill>
        <p:spPr>
          <a:xfrm>
            <a:off x="7799576" y="2143928"/>
            <a:ext cx="4219864" cy="2067188"/>
          </a:xfrm>
          <a:prstGeom prst="rect">
            <a:avLst/>
          </a:prstGeom>
        </p:spPr>
      </p:pic>
      <p:pic>
        <p:nvPicPr>
          <p:cNvPr id="13" name="Picture 12"/>
          <p:cNvPicPr>
            <a:picLocks noChangeAspect="1"/>
          </p:cNvPicPr>
          <p:nvPr/>
        </p:nvPicPr>
        <p:blipFill>
          <a:blip r:embed="rId9"/>
          <a:stretch>
            <a:fillRect/>
          </a:stretch>
        </p:blipFill>
        <p:spPr>
          <a:xfrm>
            <a:off x="8303741" y="4249883"/>
            <a:ext cx="3715699" cy="2106467"/>
          </a:xfrm>
          <a:prstGeom prst="rect">
            <a:avLst/>
          </a:prstGeom>
        </p:spPr>
      </p:pic>
    </p:spTree>
    <p:extLst>
      <p:ext uri="{BB962C8B-B14F-4D97-AF65-F5344CB8AC3E}">
        <p14:creationId xmlns:p14="http://schemas.microsoft.com/office/powerpoint/2010/main" val="5563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103</a:t>
            </a:fld>
            <a:endParaRPr lang="id-ID"/>
          </a:p>
        </p:txBody>
      </p:sp>
      <p:pic>
        <p:nvPicPr>
          <p:cNvPr id="6" name="Picture 5"/>
          <p:cNvPicPr>
            <a:picLocks noChangeAspect="1"/>
          </p:cNvPicPr>
          <p:nvPr/>
        </p:nvPicPr>
        <p:blipFill>
          <a:blip r:embed="rId2"/>
          <a:stretch>
            <a:fillRect/>
          </a:stretch>
        </p:blipFill>
        <p:spPr>
          <a:xfrm>
            <a:off x="1124465" y="283984"/>
            <a:ext cx="10563456" cy="1775253"/>
          </a:xfrm>
          <a:prstGeom prst="rect">
            <a:avLst/>
          </a:prstGeom>
        </p:spPr>
      </p:pic>
      <p:pic>
        <p:nvPicPr>
          <p:cNvPr id="7" name="Picture 6"/>
          <p:cNvPicPr>
            <a:picLocks noChangeAspect="1"/>
          </p:cNvPicPr>
          <p:nvPr/>
        </p:nvPicPr>
        <p:blipFill>
          <a:blip r:embed="rId3"/>
          <a:stretch>
            <a:fillRect/>
          </a:stretch>
        </p:blipFill>
        <p:spPr>
          <a:xfrm>
            <a:off x="1193472" y="2059237"/>
            <a:ext cx="10494449" cy="2533333"/>
          </a:xfrm>
          <a:prstGeom prst="rect">
            <a:avLst/>
          </a:prstGeom>
        </p:spPr>
      </p:pic>
      <p:pic>
        <p:nvPicPr>
          <p:cNvPr id="8" name="Picture 7"/>
          <p:cNvPicPr>
            <a:picLocks noChangeAspect="1"/>
          </p:cNvPicPr>
          <p:nvPr/>
        </p:nvPicPr>
        <p:blipFill>
          <a:blip r:embed="rId4"/>
          <a:stretch>
            <a:fillRect/>
          </a:stretch>
        </p:blipFill>
        <p:spPr>
          <a:xfrm>
            <a:off x="1158968" y="3834490"/>
            <a:ext cx="10306765" cy="2392044"/>
          </a:xfrm>
          <a:prstGeom prst="rect">
            <a:avLst/>
          </a:prstGeom>
        </p:spPr>
      </p:pic>
    </p:spTree>
    <p:extLst>
      <p:ext uri="{BB962C8B-B14F-4D97-AF65-F5344CB8AC3E}">
        <p14:creationId xmlns:p14="http://schemas.microsoft.com/office/powerpoint/2010/main" val="1837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4125" y="934833"/>
            <a:ext cx="9991532" cy="2549772"/>
          </a:xfrm>
          <a:prstGeom prst="rect">
            <a:avLst/>
          </a:prstGeom>
        </p:spPr>
      </p:pic>
      <p:sp>
        <p:nvSpPr>
          <p:cNvPr id="4" name="Date Placeholder 3"/>
          <p:cNvSpPr>
            <a:spLocks noGrp="1"/>
          </p:cNvSpPr>
          <p:nvPr>
            <p:ph type="dt" sz="half" idx="10"/>
          </p:nvPr>
        </p:nvSpPr>
        <p:spPr/>
        <p:txBody>
          <a:bodyPr/>
          <a:lstStyle/>
          <a:p>
            <a:fld id="{3FF74A4E-B9EF-44D4-AA18-B5113566C8F1}" type="datetime1">
              <a:rPr lang="id-ID" smtClean="0"/>
              <a:t>15/05/2017</a:t>
            </a:fld>
            <a:endParaRPr lang="id-ID" dirty="0"/>
          </a:p>
        </p:txBody>
      </p:sp>
      <p:sp>
        <p:nvSpPr>
          <p:cNvPr id="5" name="Slide Number Placeholder 4"/>
          <p:cNvSpPr>
            <a:spLocks noGrp="1"/>
          </p:cNvSpPr>
          <p:nvPr>
            <p:ph type="sldNum" sz="quarter" idx="12"/>
          </p:nvPr>
        </p:nvSpPr>
        <p:spPr>
          <a:xfrm>
            <a:off x="8647670" y="6356350"/>
            <a:ext cx="2743200" cy="365125"/>
          </a:xfrm>
        </p:spPr>
        <p:txBody>
          <a:bodyPr/>
          <a:lstStyle/>
          <a:p>
            <a:fld id="{304D2AE2-D408-4FE7-99E9-D6922B015A08}" type="slidenum">
              <a:rPr lang="id-ID" smtClean="0"/>
              <a:t>104</a:t>
            </a:fld>
            <a:endParaRPr lang="id-ID"/>
          </a:p>
        </p:txBody>
      </p:sp>
      <p:sp>
        <p:nvSpPr>
          <p:cNvPr id="22" name="Rectangle 8"/>
          <p:cNvSpPr>
            <a:spLocks noChangeArrowheads="1"/>
          </p:cNvSpPr>
          <p:nvPr/>
        </p:nvSpPr>
        <p:spPr bwMode="auto">
          <a:xfrm>
            <a:off x="175778" y="1332472"/>
            <a:ext cx="12274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300 MVA</a:t>
            </a:r>
          </a:p>
          <a:p>
            <a:pPr eaLnBrk="1" hangingPunct="1"/>
            <a:r>
              <a:rPr lang="id-ID" altLang="id-ID" dirty="0"/>
              <a:t> </a:t>
            </a:r>
            <a:r>
              <a:rPr lang="id-ID" altLang="id-ID" dirty="0" smtClean="0"/>
              <a:t>20 kV</a:t>
            </a:r>
          </a:p>
          <a:p>
            <a:pPr eaLnBrk="1" hangingPunct="1"/>
            <a:r>
              <a:rPr lang="id-ID" altLang="id-ID" dirty="0" smtClean="0"/>
              <a:t>10%</a:t>
            </a:r>
            <a:endParaRPr lang="en-US" altLang="id-ID" dirty="0"/>
          </a:p>
        </p:txBody>
      </p:sp>
      <p:sp>
        <p:nvSpPr>
          <p:cNvPr id="23" name="Rectangle 8"/>
          <p:cNvSpPr>
            <a:spLocks noChangeArrowheads="1"/>
          </p:cNvSpPr>
          <p:nvPr/>
        </p:nvSpPr>
        <p:spPr bwMode="auto">
          <a:xfrm>
            <a:off x="2101790" y="2226582"/>
            <a:ext cx="1398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350 MVA</a:t>
            </a:r>
          </a:p>
          <a:p>
            <a:pPr eaLnBrk="1" hangingPunct="1"/>
            <a:r>
              <a:rPr lang="id-ID" altLang="id-ID" dirty="0"/>
              <a:t> </a:t>
            </a:r>
            <a:r>
              <a:rPr lang="id-ID" altLang="id-ID" dirty="0" smtClean="0"/>
              <a:t>500/20 kV</a:t>
            </a:r>
          </a:p>
          <a:p>
            <a:pPr eaLnBrk="1" hangingPunct="1"/>
            <a:r>
              <a:rPr lang="id-ID" altLang="id-ID" dirty="0" smtClean="0"/>
              <a:t>10%</a:t>
            </a:r>
            <a:endParaRPr lang="en-US" altLang="id-ID" dirty="0"/>
          </a:p>
        </p:txBody>
      </p:sp>
      <p:sp>
        <p:nvSpPr>
          <p:cNvPr id="25" name="Rectangle 8"/>
          <p:cNvSpPr>
            <a:spLocks noChangeArrowheads="1"/>
          </p:cNvSpPr>
          <p:nvPr/>
        </p:nvSpPr>
        <p:spPr bwMode="auto">
          <a:xfrm>
            <a:off x="8930681" y="2241202"/>
            <a:ext cx="15154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300 MVA</a:t>
            </a:r>
          </a:p>
          <a:p>
            <a:pPr eaLnBrk="1" hangingPunct="1"/>
            <a:r>
              <a:rPr lang="id-ID" altLang="id-ID" dirty="0"/>
              <a:t> </a:t>
            </a:r>
            <a:r>
              <a:rPr lang="id-ID" altLang="id-ID" dirty="0" smtClean="0"/>
              <a:t>550/13,2 kV</a:t>
            </a:r>
          </a:p>
          <a:p>
            <a:pPr eaLnBrk="1" hangingPunct="1"/>
            <a:r>
              <a:rPr lang="id-ID" altLang="id-ID" dirty="0" smtClean="0"/>
              <a:t>10%</a:t>
            </a:r>
            <a:endParaRPr lang="en-US" altLang="id-ID" dirty="0"/>
          </a:p>
        </p:txBody>
      </p:sp>
      <p:sp>
        <p:nvSpPr>
          <p:cNvPr id="26" name="Rectangle 8"/>
          <p:cNvSpPr>
            <a:spLocks noChangeArrowheads="1"/>
          </p:cNvSpPr>
          <p:nvPr/>
        </p:nvSpPr>
        <p:spPr bwMode="auto">
          <a:xfrm>
            <a:off x="5827683" y="2111842"/>
            <a:ext cx="15329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i="1" dirty="0" smtClean="0"/>
              <a:t>2</a:t>
            </a:r>
            <a:r>
              <a:rPr lang="id-ID" altLang="id-ID" dirty="0"/>
              <a:t>5</a:t>
            </a:r>
            <a:r>
              <a:rPr lang="id-ID" altLang="id-ID" dirty="0" smtClean="0"/>
              <a:t>0 MVA</a:t>
            </a:r>
          </a:p>
          <a:p>
            <a:pPr eaLnBrk="1" hangingPunct="1"/>
            <a:r>
              <a:rPr lang="id-ID" altLang="id-ID" dirty="0"/>
              <a:t> </a:t>
            </a:r>
            <a:r>
              <a:rPr lang="id-ID" altLang="id-ID" dirty="0" smtClean="0"/>
              <a:t>500/13,2 kV</a:t>
            </a:r>
          </a:p>
          <a:p>
            <a:pPr eaLnBrk="1" hangingPunct="1"/>
            <a:r>
              <a:rPr lang="id-ID" altLang="id-ID" dirty="0" smtClean="0"/>
              <a:t> 15%</a:t>
            </a:r>
            <a:endParaRPr lang="en-US" altLang="id-ID" dirty="0"/>
          </a:p>
        </p:txBody>
      </p:sp>
      <p:sp>
        <p:nvSpPr>
          <p:cNvPr id="27" name="Rectangle 8"/>
          <p:cNvSpPr>
            <a:spLocks noChangeArrowheads="1"/>
          </p:cNvSpPr>
          <p:nvPr/>
        </p:nvSpPr>
        <p:spPr bwMode="auto">
          <a:xfrm>
            <a:off x="10945654" y="1188512"/>
            <a:ext cx="12827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a:t>2</a:t>
            </a:r>
            <a:r>
              <a:rPr lang="id-ID" altLang="id-ID" dirty="0" smtClean="0"/>
              <a:t>00 MVA</a:t>
            </a:r>
          </a:p>
          <a:p>
            <a:pPr eaLnBrk="1" hangingPunct="1"/>
            <a:r>
              <a:rPr lang="id-ID" altLang="id-ID" dirty="0" smtClean="0"/>
              <a:t>13,2 kV</a:t>
            </a:r>
          </a:p>
          <a:p>
            <a:pPr eaLnBrk="1" hangingPunct="1"/>
            <a:r>
              <a:rPr lang="id-ID" altLang="id-ID" dirty="0" smtClean="0"/>
              <a:t>12,5%</a:t>
            </a:r>
            <a:endParaRPr lang="en-US" altLang="id-ID" dirty="0"/>
          </a:p>
        </p:txBody>
      </p:sp>
      <p:sp>
        <p:nvSpPr>
          <p:cNvPr id="28" name="Rectangle 8"/>
          <p:cNvSpPr>
            <a:spLocks noChangeArrowheads="1"/>
          </p:cNvSpPr>
          <p:nvPr/>
        </p:nvSpPr>
        <p:spPr bwMode="auto">
          <a:xfrm>
            <a:off x="3581400" y="726847"/>
            <a:ext cx="16149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300 MVA</a:t>
            </a:r>
          </a:p>
          <a:p>
            <a:pPr eaLnBrk="1" hangingPunct="1"/>
            <a:r>
              <a:rPr lang="id-ID" altLang="id-ID" dirty="0" smtClean="0"/>
              <a:t>0,80 Ohm/km</a:t>
            </a:r>
          </a:p>
          <a:p>
            <a:pPr eaLnBrk="1" hangingPunct="1"/>
            <a:r>
              <a:rPr lang="id-ID" altLang="id-ID" dirty="0" smtClean="0"/>
              <a:t>100 km</a:t>
            </a:r>
            <a:endParaRPr lang="en-US" altLang="id-ID" dirty="0"/>
          </a:p>
        </p:txBody>
      </p:sp>
      <p:sp>
        <p:nvSpPr>
          <p:cNvPr id="29" name="Rectangle 8"/>
          <p:cNvSpPr>
            <a:spLocks noChangeArrowheads="1"/>
          </p:cNvSpPr>
          <p:nvPr/>
        </p:nvSpPr>
        <p:spPr bwMode="auto">
          <a:xfrm>
            <a:off x="4534342" y="3484605"/>
            <a:ext cx="15329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i="1" dirty="0" smtClean="0"/>
              <a:t>2</a:t>
            </a:r>
            <a:r>
              <a:rPr lang="id-ID" altLang="id-ID" dirty="0" smtClean="0"/>
              <a:t>00 MVA</a:t>
            </a:r>
          </a:p>
          <a:p>
            <a:pPr eaLnBrk="1" hangingPunct="1"/>
            <a:r>
              <a:rPr lang="id-ID" altLang="id-ID" dirty="0"/>
              <a:t> </a:t>
            </a:r>
            <a:r>
              <a:rPr lang="id-ID" altLang="id-ID" dirty="0" smtClean="0"/>
              <a:t>13,2 kV</a:t>
            </a:r>
          </a:p>
          <a:p>
            <a:pPr eaLnBrk="1" hangingPunct="1"/>
            <a:r>
              <a:rPr lang="id-ID" altLang="id-ID" dirty="0" smtClean="0"/>
              <a:t> 20%</a:t>
            </a:r>
            <a:endParaRPr lang="en-US" altLang="id-ID" dirty="0"/>
          </a:p>
        </p:txBody>
      </p:sp>
      <p:sp>
        <p:nvSpPr>
          <p:cNvPr id="30" name="Rectangle 8"/>
          <p:cNvSpPr>
            <a:spLocks noChangeArrowheads="1"/>
          </p:cNvSpPr>
          <p:nvPr/>
        </p:nvSpPr>
        <p:spPr bwMode="auto">
          <a:xfrm>
            <a:off x="7036129" y="473168"/>
            <a:ext cx="16149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300 MVA</a:t>
            </a:r>
          </a:p>
          <a:p>
            <a:pPr eaLnBrk="1" hangingPunct="1"/>
            <a:r>
              <a:rPr lang="id-ID" altLang="id-ID" dirty="0" smtClean="0"/>
              <a:t>0,10 Ohm/km</a:t>
            </a:r>
          </a:p>
          <a:p>
            <a:pPr eaLnBrk="1" hangingPunct="1"/>
            <a:r>
              <a:rPr lang="id-ID" altLang="id-ID" dirty="0" smtClean="0"/>
              <a:t>100 km</a:t>
            </a:r>
            <a:endParaRPr lang="en-US" altLang="id-ID" dirty="0"/>
          </a:p>
        </p:txBody>
      </p:sp>
      <p:sp>
        <p:nvSpPr>
          <p:cNvPr id="31" name="Rectangle 8"/>
          <p:cNvSpPr>
            <a:spLocks noChangeArrowheads="1"/>
          </p:cNvSpPr>
          <p:nvPr/>
        </p:nvSpPr>
        <p:spPr bwMode="auto">
          <a:xfrm>
            <a:off x="1294308" y="4750048"/>
            <a:ext cx="10096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Gambarkanlah diagram reaktansi dari sistem tenaga diatas. Tentukan besarnya masing-masing reaktansi persatuan seperti ditunjukkan. Gunakan besaran Generator sebagai dasar</a:t>
            </a:r>
            <a:endParaRPr lang="en-US" altLang="id-ID" dirty="0"/>
          </a:p>
        </p:txBody>
      </p:sp>
    </p:spTree>
    <p:extLst>
      <p:ext uri="{BB962C8B-B14F-4D97-AF65-F5344CB8AC3E}">
        <p14:creationId xmlns:p14="http://schemas.microsoft.com/office/powerpoint/2010/main" val="19325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4" presetClass="entr" presetSubtype="0" accel="10000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strVal val="#ppt_w*0.05"/>
                                          </p:val>
                                        </p:tav>
                                        <p:tav tm="100000">
                                          <p:val>
                                            <p:strVal val="#ppt_w"/>
                                          </p:val>
                                        </p:tav>
                                      </p:tavLst>
                                    </p:anim>
                                    <p:anim calcmode="lin" valueType="num">
                                      <p:cBhvr>
                                        <p:cTn id="12" dur="500" fill="hold"/>
                                        <p:tgtEl>
                                          <p:spTgt spid="22"/>
                                        </p:tgtEl>
                                        <p:attrNameLst>
                                          <p:attrName>ppt_h</p:attrName>
                                        </p:attrNameLst>
                                      </p:cBhvr>
                                      <p:tavLst>
                                        <p:tav tm="0">
                                          <p:val>
                                            <p:strVal val="#ppt_h"/>
                                          </p:val>
                                        </p:tav>
                                        <p:tav tm="100000">
                                          <p:val>
                                            <p:strVal val="#ppt_h"/>
                                          </p:val>
                                        </p:tav>
                                      </p:tavLst>
                                    </p:anim>
                                    <p:anim calcmode="lin" valueType="num">
                                      <p:cBhvr>
                                        <p:cTn id="13" dur="500" fill="hold"/>
                                        <p:tgtEl>
                                          <p:spTgt spid="22"/>
                                        </p:tgtEl>
                                        <p:attrNameLst>
                                          <p:attrName>ppt_x</p:attrName>
                                        </p:attrNameLst>
                                      </p:cBhvr>
                                      <p:tavLst>
                                        <p:tav tm="0">
                                          <p:val>
                                            <p:strVal val="#ppt_x-.2"/>
                                          </p:val>
                                        </p:tav>
                                        <p:tav tm="100000">
                                          <p:val>
                                            <p:strVal val="#ppt_x"/>
                                          </p:val>
                                        </p:tav>
                                      </p:tavLst>
                                    </p:anim>
                                    <p:anim calcmode="lin" valueType="num">
                                      <p:cBhvr>
                                        <p:cTn id="14" dur="500" fill="hold"/>
                                        <p:tgtEl>
                                          <p:spTgt spid="22"/>
                                        </p:tgtEl>
                                        <p:attrNameLst>
                                          <p:attrName>ppt_y</p:attrName>
                                        </p:attrNameLst>
                                      </p:cBhvr>
                                      <p:tavLst>
                                        <p:tav tm="0">
                                          <p:val>
                                            <p:strVal val="#ppt_y"/>
                                          </p:val>
                                        </p:tav>
                                        <p:tav tm="100000">
                                          <p:val>
                                            <p:strVal val="#ppt_y"/>
                                          </p:val>
                                        </p:tav>
                                      </p:tavLst>
                                    </p:anim>
                                    <p:animEffect transition="in" filter="fade">
                                      <p:cBhvr>
                                        <p:cTn id="15" dur="500"/>
                                        <p:tgtEl>
                                          <p:spTgt spid="22"/>
                                        </p:tgtEl>
                                      </p:cBhvr>
                                    </p:animEffect>
                                  </p:childTnLst>
                                </p:cTn>
                              </p:par>
                            </p:childTnLst>
                          </p:cTn>
                        </p:par>
                        <p:par>
                          <p:cTn id="16" fill="hold">
                            <p:stCondLst>
                              <p:cond delay="1000"/>
                            </p:stCondLst>
                            <p:childTnLst>
                              <p:par>
                                <p:cTn id="17" presetID="54" presetClass="entr" presetSubtype="0" accel="10000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strVal val="#ppt_w*0.05"/>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anim calcmode="lin" valueType="num">
                                      <p:cBhvr>
                                        <p:cTn id="21" dur="500" fill="hold"/>
                                        <p:tgtEl>
                                          <p:spTgt spid="23"/>
                                        </p:tgtEl>
                                        <p:attrNameLst>
                                          <p:attrName>ppt_x</p:attrName>
                                        </p:attrNameLst>
                                      </p:cBhvr>
                                      <p:tavLst>
                                        <p:tav tm="0">
                                          <p:val>
                                            <p:strVal val="#ppt_x-.2"/>
                                          </p:val>
                                        </p:tav>
                                        <p:tav tm="100000">
                                          <p:val>
                                            <p:strVal val="#ppt_x"/>
                                          </p:val>
                                        </p:tav>
                                      </p:tavLst>
                                    </p:anim>
                                    <p:anim calcmode="lin" valueType="num">
                                      <p:cBhvr>
                                        <p:cTn id="22" dur="500" fill="hold"/>
                                        <p:tgtEl>
                                          <p:spTgt spid="23"/>
                                        </p:tgtEl>
                                        <p:attrNameLst>
                                          <p:attrName>ppt_y</p:attrName>
                                        </p:attrNameLst>
                                      </p:cBhvr>
                                      <p:tavLst>
                                        <p:tav tm="0">
                                          <p:val>
                                            <p:strVal val="#ppt_y"/>
                                          </p:val>
                                        </p:tav>
                                        <p:tav tm="100000">
                                          <p:val>
                                            <p:strVal val="#ppt_y"/>
                                          </p:val>
                                        </p:tav>
                                      </p:tavLst>
                                    </p:anim>
                                    <p:animEffect transition="in" filter="fade">
                                      <p:cBhvr>
                                        <p:cTn id="23" dur="500"/>
                                        <p:tgtEl>
                                          <p:spTgt spid="23"/>
                                        </p:tgtEl>
                                      </p:cBhvr>
                                    </p:animEffect>
                                  </p:childTnLst>
                                </p:cTn>
                              </p:par>
                            </p:childTnLst>
                          </p:cTn>
                        </p:par>
                        <p:par>
                          <p:cTn id="24" fill="hold">
                            <p:stCondLst>
                              <p:cond delay="1500"/>
                            </p:stCondLst>
                            <p:childTnLst>
                              <p:par>
                                <p:cTn id="25" presetID="54" presetClass="entr" presetSubtype="0" ac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strVal val="#ppt_w*0.05"/>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anim calcmode="lin" valueType="num">
                                      <p:cBhvr>
                                        <p:cTn id="29" dur="500" fill="hold"/>
                                        <p:tgtEl>
                                          <p:spTgt spid="25"/>
                                        </p:tgtEl>
                                        <p:attrNameLst>
                                          <p:attrName>ppt_x</p:attrName>
                                        </p:attrNameLst>
                                      </p:cBhvr>
                                      <p:tavLst>
                                        <p:tav tm="0">
                                          <p:val>
                                            <p:strVal val="#ppt_x-.2"/>
                                          </p:val>
                                        </p:tav>
                                        <p:tav tm="100000">
                                          <p:val>
                                            <p:strVal val="#ppt_x"/>
                                          </p:val>
                                        </p:tav>
                                      </p:tavLst>
                                    </p:anim>
                                    <p:anim calcmode="lin" valueType="num">
                                      <p:cBhvr>
                                        <p:cTn id="30" dur="500" fill="hold"/>
                                        <p:tgtEl>
                                          <p:spTgt spid="25"/>
                                        </p:tgtEl>
                                        <p:attrNameLst>
                                          <p:attrName>ppt_y</p:attrName>
                                        </p:attrNameLst>
                                      </p:cBhvr>
                                      <p:tavLst>
                                        <p:tav tm="0">
                                          <p:val>
                                            <p:strVal val="#ppt_y"/>
                                          </p:val>
                                        </p:tav>
                                        <p:tav tm="100000">
                                          <p:val>
                                            <p:strVal val="#ppt_y"/>
                                          </p:val>
                                        </p:tav>
                                      </p:tavLst>
                                    </p:anim>
                                    <p:animEffect transition="in" filter="fade">
                                      <p:cBhvr>
                                        <p:cTn id="31" dur="500"/>
                                        <p:tgtEl>
                                          <p:spTgt spid="25"/>
                                        </p:tgtEl>
                                      </p:cBhvr>
                                    </p:animEffect>
                                  </p:childTnLst>
                                </p:cTn>
                              </p:par>
                            </p:childTnLst>
                          </p:cTn>
                        </p:par>
                        <p:par>
                          <p:cTn id="32" fill="hold">
                            <p:stCondLst>
                              <p:cond delay="2000"/>
                            </p:stCondLst>
                            <p:childTnLst>
                              <p:par>
                                <p:cTn id="33" presetID="54" presetClass="entr" presetSubtype="0" accel="10000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strVal val="#ppt_w*0.05"/>
                                          </p:val>
                                        </p:tav>
                                        <p:tav tm="100000">
                                          <p:val>
                                            <p:strVal val="#ppt_w"/>
                                          </p:val>
                                        </p:tav>
                                      </p:tavLst>
                                    </p:anim>
                                    <p:anim calcmode="lin" valueType="num">
                                      <p:cBhvr>
                                        <p:cTn id="36" dur="500" fill="hold"/>
                                        <p:tgtEl>
                                          <p:spTgt spid="26"/>
                                        </p:tgtEl>
                                        <p:attrNameLst>
                                          <p:attrName>ppt_h</p:attrName>
                                        </p:attrNameLst>
                                      </p:cBhvr>
                                      <p:tavLst>
                                        <p:tav tm="0">
                                          <p:val>
                                            <p:strVal val="#ppt_h"/>
                                          </p:val>
                                        </p:tav>
                                        <p:tav tm="100000">
                                          <p:val>
                                            <p:strVal val="#ppt_h"/>
                                          </p:val>
                                        </p:tav>
                                      </p:tavLst>
                                    </p:anim>
                                    <p:anim calcmode="lin" valueType="num">
                                      <p:cBhvr>
                                        <p:cTn id="37" dur="500" fill="hold"/>
                                        <p:tgtEl>
                                          <p:spTgt spid="26"/>
                                        </p:tgtEl>
                                        <p:attrNameLst>
                                          <p:attrName>ppt_x</p:attrName>
                                        </p:attrNameLst>
                                      </p:cBhvr>
                                      <p:tavLst>
                                        <p:tav tm="0">
                                          <p:val>
                                            <p:strVal val="#ppt_x-.2"/>
                                          </p:val>
                                        </p:tav>
                                        <p:tav tm="100000">
                                          <p:val>
                                            <p:strVal val="#ppt_x"/>
                                          </p:val>
                                        </p:tav>
                                      </p:tavLst>
                                    </p:anim>
                                    <p:anim calcmode="lin" valueType="num">
                                      <p:cBhvr>
                                        <p:cTn id="38" dur="500" fill="hold"/>
                                        <p:tgtEl>
                                          <p:spTgt spid="26"/>
                                        </p:tgtEl>
                                        <p:attrNameLst>
                                          <p:attrName>ppt_y</p:attrName>
                                        </p:attrNameLst>
                                      </p:cBhvr>
                                      <p:tavLst>
                                        <p:tav tm="0">
                                          <p:val>
                                            <p:strVal val="#ppt_y"/>
                                          </p:val>
                                        </p:tav>
                                        <p:tav tm="100000">
                                          <p:val>
                                            <p:strVal val="#ppt_y"/>
                                          </p:val>
                                        </p:tav>
                                      </p:tavLst>
                                    </p:anim>
                                    <p:animEffect transition="in" filter="fade">
                                      <p:cBhvr>
                                        <p:cTn id="39" dur="500"/>
                                        <p:tgtEl>
                                          <p:spTgt spid="26"/>
                                        </p:tgtEl>
                                      </p:cBhvr>
                                    </p:animEffect>
                                  </p:childTnLst>
                                </p:cTn>
                              </p:par>
                            </p:childTnLst>
                          </p:cTn>
                        </p:par>
                        <p:par>
                          <p:cTn id="40" fill="hold">
                            <p:stCondLst>
                              <p:cond delay="2500"/>
                            </p:stCondLst>
                            <p:childTnLst>
                              <p:par>
                                <p:cTn id="41" presetID="54" presetClass="entr" presetSubtype="0" accel="10000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strVal val="#ppt_w*0.05"/>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anim calcmode="lin" valueType="num">
                                      <p:cBhvr>
                                        <p:cTn id="45" dur="500" fill="hold"/>
                                        <p:tgtEl>
                                          <p:spTgt spid="27"/>
                                        </p:tgtEl>
                                        <p:attrNameLst>
                                          <p:attrName>ppt_x</p:attrName>
                                        </p:attrNameLst>
                                      </p:cBhvr>
                                      <p:tavLst>
                                        <p:tav tm="0">
                                          <p:val>
                                            <p:strVal val="#ppt_x-.2"/>
                                          </p:val>
                                        </p:tav>
                                        <p:tav tm="100000">
                                          <p:val>
                                            <p:strVal val="#ppt_x"/>
                                          </p:val>
                                        </p:tav>
                                      </p:tavLst>
                                    </p:anim>
                                    <p:anim calcmode="lin" valueType="num">
                                      <p:cBhvr>
                                        <p:cTn id="46" dur="500" fill="hold"/>
                                        <p:tgtEl>
                                          <p:spTgt spid="27"/>
                                        </p:tgtEl>
                                        <p:attrNameLst>
                                          <p:attrName>ppt_y</p:attrName>
                                        </p:attrNameLst>
                                      </p:cBhvr>
                                      <p:tavLst>
                                        <p:tav tm="0">
                                          <p:val>
                                            <p:strVal val="#ppt_y"/>
                                          </p:val>
                                        </p:tav>
                                        <p:tav tm="100000">
                                          <p:val>
                                            <p:strVal val="#ppt_y"/>
                                          </p:val>
                                        </p:tav>
                                      </p:tavLst>
                                    </p:anim>
                                    <p:animEffect transition="in" filter="fade">
                                      <p:cBhvr>
                                        <p:cTn id="47" dur="500"/>
                                        <p:tgtEl>
                                          <p:spTgt spid="27"/>
                                        </p:tgtEl>
                                      </p:cBhvr>
                                    </p:animEffect>
                                  </p:childTnLst>
                                </p:cTn>
                              </p:par>
                            </p:childTnLst>
                          </p:cTn>
                        </p:par>
                        <p:par>
                          <p:cTn id="48" fill="hold">
                            <p:stCondLst>
                              <p:cond delay="3000"/>
                            </p:stCondLst>
                            <p:childTnLst>
                              <p:par>
                                <p:cTn id="49" presetID="54" presetClass="entr" presetSubtype="0" accel="100000"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strVal val="#ppt_w*0.05"/>
                                          </p:val>
                                        </p:tav>
                                        <p:tav tm="100000">
                                          <p:val>
                                            <p:strVal val="#ppt_w"/>
                                          </p:val>
                                        </p:tav>
                                      </p:tavLst>
                                    </p:anim>
                                    <p:anim calcmode="lin" valueType="num">
                                      <p:cBhvr>
                                        <p:cTn id="52" dur="500" fill="hold"/>
                                        <p:tgtEl>
                                          <p:spTgt spid="28"/>
                                        </p:tgtEl>
                                        <p:attrNameLst>
                                          <p:attrName>ppt_h</p:attrName>
                                        </p:attrNameLst>
                                      </p:cBhvr>
                                      <p:tavLst>
                                        <p:tav tm="0">
                                          <p:val>
                                            <p:strVal val="#ppt_h"/>
                                          </p:val>
                                        </p:tav>
                                        <p:tav tm="100000">
                                          <p:val>
                                            <p:strVal val="#ppt_h"/>
                                          </p:val>
                                        </p:tav>
                                      </p:tavLst>
                                    </p:anim>
                                    <p:anim calcmode="lin" valueType="num">
                                      <p:cBhvr>
                                        <p:cTn id="53" dur="500" fill="hold"/>
                                        <p:tgtEl>
                                          <p:spTgt spid="28"/>
                                        </p:tgtEl>
                                        <p:attrNameLst>
                                          <p:attrName>ppt_x</p:attrName>
                                        </p:attrNameLst>
                                      </p:cBhvr>
                                      <p:tavLst>
                                        <p:tav tm="0">
                                          <p:val>
                                            <p:strVal val="#ppt_x-.2"/>
                                          </p:val>
                                        </p:tav>
                                        <p:tav tm="100000">
                                          <p:val>
                                            <p:strVal val="#ppt_x"/>
                                          </p:val>
                                        </p:tav>
                                      </p:tavLst>
                                    </p:anim>
                                    <p:anim calcmode="lin" valueType="num">
                                      <p:cBhvr>
                                        <p:cTn id="54" dur="500" fill="hold"/>
                                        <p:tgtEl>
                                          <p:spTgt spid="28"/>
                                        </p:tgtEl>
                                        <p:attrNameLst>
                                          <p:attrName>ppt_y</p:attrName>
                                        </p:attrNameLst>
                                      </p:cBhvr>
                                      <p:tavLst>
                                        <p:tav tm="0">
                                          <p:val>
                                            <p:strVal val="#ppt_y"/>
                                          </p:val>
                                        </p:tav>
                                        <p:tav tm="100000">
                                          <p:val>
                                            <p:strVal val="#ppt_y"/>
                                          </p:val>
                                        </p:tav>
                                      </p:tavLst>
                                    </p:anim>
                                    <p:animEffect transition="in" filter="fade">
                                      <p:cBhvr>
                                        <p:cTn id="55" dur="500"/>
                                        <p:tgtEl>
                                          <p:spTgt spid="28"/>
                                        </p:tgtEl>
                                      </p:cBhvr>
                                    </p:animEffect>
                                  </p:childTnLst>
                                </p:cTn>
                              </p:par>
                            </p:childTnLst>
                          </p:cTn>
                        </p:par>
                        <p:par>
                          <p:cTn id="56" fill="hold">
                            <p:stCondLst>
                              <p:cond delay="3500"/>
                            </p:stCondLst>
                            <p:childTnLst>
                              <p:par>
                                <p:cTn id="57" presetID="54" presetClass="entr" presetSubtype="0" accel="10000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childTnLst>
                          </p:cTn>
                        </p:par>
                        <p:par>
                          <p:cTn id="64" fill="hold">
                            <p:stCondLst>
                              <p:cond delay="4000"/>
                            </p:stCondLst>
                            <p:childTnLst>
                              <p:par>
                                <p:cTn id="65" presetID="54" presetClass="entr" presetSubtype="0" accel="10000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strVal val="#ppt_w*0.05"/>
                                          </p:val>
                                        </p:tav>
                                        <p:tav tm="100000">
                                          <p:val>
                                            <p:strVal val="#ppt_w"/>
                                          </p:val>
                                        </p:tav>
                                      </p:tavLst>
                                    </p:anim>
                                    <p:anim calcmode="lin" valueType="num">
                                      <p:cBhvr>
                                        <p:cTn id="68" dur="500" fill="hold"/>
                                        <p:tgtEl>
                                          <p:spTgt spid="30"/>
                                        </p:tgtEl>
                                        <p:attrNameLst>
                                          <p:attrName>ppt_h</p:attrName>
                                        </p:attrNameLst>
                                      </p:cBhvr>
                                      <p:tavLst>
                                        <p:tav tm="0">
                                          <p:val>
                                            <p:strVal val="#ppt_h"/>
                                          </p:val>
                                        </p:tav>
                                        <p:tav tm="100000">
                                          <p:val>
                                            <p:strVal val="#ppt_h"/>
                                          </p:val>
                                        </p:tav>
                                      </p:tavLst>
                                    </p:anim>
                                    <p:anim calcmode="lin" valueType="num">
                                      <p:cBhvr>
                                        <p:cTn id="69" dur="500" fill="hold"/>
                                        <p:tgtEl>
                                          <p:spTgt spid="30"/>
                                        </p:tgtEl>
                                        <p:attrNameLst>
                                          <p:attrName>ppt_x</p:attrName>
                                        </p:attrNameLst>
                                      </p:cBhvr>
                                      <p:tavLst>
                                        <p:tav tm="0">
                                          <p:val>
                                            <p:strVal val="#ppt_x-.2"/>
                                          </p:val>
                                        </p:tav>
                                        <p:tav tm="100000">
                                          <p:val>
                                            <p:strVal val="#ppt_x"/>
                                          </p:val>
                                        </p:tav>
                                      </p:tavLst>
                                    </p:anim>
                                    <p:anim calcmode="lin" valueType="num">
                                      <p:cBhvr>
                                        <p:cTn id="70" dur="500" fill="hold"/>
                                        <p:tgtEl>
                                          <p:spTgt spid="30"/>
                                        </p:tgtEl>
                                        <p:attrNameLst>
                                          <p:attrName>ppt_y</p:attrName>
                                        </p:attrNameLst>
                                      </p:cBhvr>
                                      <p:tavLst>
                                        <p:tav tm="0">
                                          <p:val>
                                            <p:strVal val="#ppt_y"/>
                                          </p:val>
                                        </p:tav>
                                        <p:tav tm="100000">
                                          <p:val>
                                            <p:strVal val="#ppt_y"/>
                                          </p:val>
                                        </p:tav>
                                      </p:tavLst>
                                    </p:anim>
                                    <p:animEffect transition="in" filter="fade">
                                      <p:cBhvr>
                                        <p:cTn id="71" dur="500"/>
                                        <p:tgtEl>
                                          <p:spTgt spid="30"/>
                                        </p:tgtEl>
                                      </p:cBhvr>
                                    </p:animEffect>
                                  </p:childTnLst>
                                </p:cTn>
                              </p:par>
                            </p:childTnLst>
                          </p:cTn>
                        </p:par>
                        <p:par>
                          <p:cTn id="72" fill="hold">
                            <p:stCondLst>
                              <p:cond delay="4500"/>
                            </p:stCondLst>
                            <p:childTnLst>
                              <p:par>
                                <p:cTn id="73" presetID="54" presetClass="entr" presetSubtype="0" accel="100000"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p:cTn id="75" dur="500" fill="hold"/>
                                        <p:tgtEl>
                                          <p:spTgt spid="31"/>
                                        </p:tgtEl>
                                        <p:attrNameLst>
                                          <p:attrName>ppt_w</p:attrName>
                                        </p:attrNameLst>
                                      </p:cBhvr>
                                      <p:tavLst>
                                        <p:tav tm="0">
                                          <p:val>
                                            <p:strVal val="#ppt_w*0.05"/>
                                          </p:val>
                                        </p:tav>
                                        <p:tav tm="100000">
                                          <p:val>
                                            <p:strVal val="#ppt_w"/>
                                          </p:val>
                                        </p:tav>
                                      </p:tavLst>
                                    </p:anim>
                                    <p:anim calcmode="lin" valueType="num">
                                      <p:cBhvr>
                                        <p:cTn id="76" dur="500" fill="hold"/>
                                        <p:tgtEl>
                                          <p:spTgt spid="31"/>
                                        </p:tgtEl>
                                        <p:attrNameLst>
                                          <p:attrName>ppt_h</p:attrName>
                                        </p:attrNameLst>
                                      </p:cBhvr>
                                      <p:tavLst>
                                        <p:tav tm="0">
                                          <p:val>
                                            <p:strVal val="#ppt_h"/>
                                          </p:val>
                                        </p:tav>
                                        <p:tav tm="100000">
                                          <p:val>
                                            <p:strVal val="#ppt_h"/>
                                          </p:val>
                                        </p:tav>
                                      </p:tavLst>
                                    </p:anim>
                                    <p:anim calcmode="lin" valueType="num">
                                      <p:cBhvr>
                                        <p:cTn id="77" dur="500" fill="hold"/>
                                        <p:tgtEl>
                                          <p:spTgt spid="31"/>
                                        </p:tgtEl>
                                        <p:attrNameLst>
                                          <p:attrName>ppt_x</p:attrName>
                                        </p:attrNameLst>
                                      </p:cBhvr>
                                      <p:tavLst>
                                        <p:tav tm="0">
                                          <p:val>
                                            <p:strVal val="#ppt_x-.2"/>
                                          </p:val>
                                        </p:tav>
                                        <p:tav tm="100000">
                                          <p:val>
                                            <p:strVal val="#ppt_x"/>
                                          </p:val>
                                        </p:tav>
                                      </p:tavLst>
                                    </p:anim>
                                    <p:anim calcmode="lin" valueType="num">
                                      <p:cBhvr>
                                        <p:cTn id="78" dur="500" fill="hold"/>
                                        <p:tgtEl>
                                          <p:spTgt spid="31"/>
                                        </p:tgtEl>
                                        <p:attrNameLst>
                                          <p:attrName>ppt_y</p:attrName>
                                        </p:attrNameLst>
                                      </p:cBhvr>
                                      <p:tavLst>
                                        <p:tav tm="0">
                                          <p:val>
                                            <p:strVal val="#ppt_y"/>
                                          </p:val>
                                        </p:tav>
                                        <p:tav tm="100000">
                                          <p:val>
                                            <p:strVal val="#ppt_y"/>
                                          </p:val>
                                        </p:tav>
                                      </p:tavLst>
                                    </p:anim>
                                    <p:animEffect transition="in" filter="fade">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P spid="28" grpId="0"/>
      <p:bldP spid="29" grpId="0"/>
      <p:bldP spid="30" grpId="0"/>
      <p:bldP spid="3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105</a:t>
            </a:fld>
            <a:endParaRPr lang="id-ID"/>
          </a:p>
        </p:txBody>
      </p:sp>
      <p:pic>
        <p:nvPicPr>
          <p:cNvPr id="2" name="Picture 1"/>
          <p:cNvPicPr>
            <a:picLocks noChangeAspect="1"/>
          </p:cNvPicPr>
          <p:nvPr/>
        </p:nvPicPr>
        <p:blipFill>
          <a:blip r:embed="rId2"/>
          <a:stretch>
            <a:fillRect/>
          </a:stretch>
        </p:blipFill>
        <p:spPr>
          <a:xfrm>
            <a:off x="364837" y="278746"/>
            <a:ext cx="5368698" cy="580276"/>
          </a:xfrm>
          <a:prstGeom prst="rect">
            <a:avLst/>
          </a:prstGeom>
        </p:spPr>
      </p:pic>
      <p:pic>
        <p:nvPicPr>
          <p:cNvPr id="6" name="Picture 5"/>
          <p:cNvPicPr>
            <a:picLocks noChangeAspect="1"/>
          </p:cNvPicPr>
          <p:nvPr/>
        </p:nvPicPr>
        <p:blipFill>
          <a:blip r:embed="rId3"/>
          <a:stretch>
            <a:fillRect/>
          </a:stretch>
        </p:blipFill>
        <p:spPr>
          <a:xfrm>
            <a:off x="364837" y="1030159"/>
            <a:ext cx="3561395" cy="497097"/>
          </a:xfrm>
          <a:prstGeom prst="rect">
            <a:avLst/>
          </a:prstGeom>
        </p:spPr>
      </p:pic>
      <p:pic>
        <p:nvPicPr>
          <p:cNvPr id="8" name="Picture 7"/>
          <p:cNvPicPr>
            <a:picLocks noChangeAspect="1"/>
          </p:cNvPicPr>
          <p:nvPr/>
        </p:nvPicPr>
        <p:blipFill>
          <a:blip r:embed="rId4"/>
          <a:stretch>
            <a:fillRect/>
          </a:stretch>
        </p:blipFill>
        <p:spPr>
          <a:xfrm>
            <a:off x="926756" y="1698393"/>
            <a:ext cx="10785292" cy="1173137"/>
          </a:xfrm>
          <a:prstGeom prst="rect">
            <a:avLst/>
          </a:prstGeom>
        </p:spPr>
      </p:pic>
      <p:pic>
        <p:nvPicPr>
          <p:cNvPr id="9" name="Picture 8"/>
          <p:cNvPicPr>
            <a:picLocks noChangeAspect="1"/>
          </p:cNvPicPr>
          <p:nvPr/>
        </p:nvPicPr>
        <p:blipFill>
          <a:blip r:embed="rId5"/>
          <a:stretch>
            <a:fillRect/>
          </a:stretch>
        </p:blipFill>
        <p:spPr>
          <a:xfrm>
            <a:off x="2046076" y="3042667"/>
            <a:ext cx="3007838" cy="3117213"/>
          </a:xfrm>
          <a:prstGeom prst="rect">
            <a:avLst/>
          </a:prstGeom>
        </p:spPr>
      </p:pic>
      <p:pic>
        <p:nvPicPr>
          <p:cNvPr id="10" name="Picture 9"/>
          <p:cNvPicPr>
            <a:picLocks noChangeAspect="1"/>
          </p:cNvPicPr>
          <p:nvPr/>
        </p:nvPicPr>
        <p:blipFill>
          <a:blip r:embed="rId6"/>
          <a:stretch>
            <a:fillRect/>
          </a:stretch>
        </p:blipFill>
        <p:spPr>
          <a:xfrm>
            <a:off x="6314302" y="3153244"/>
            <a:ext cx="3775597" cy="3006636"/>
          </a:xfrm>
          <a:prstGeom prst="rect">
            <a:avLst/>
          </a:prstGeom>
        </p:spPr>
      </p:pic>
    </p:spTree>
    <p:extLst>
      <p:ext uri="{BB962C8B-B14F-4D97-AF65-F5344CB8AC3E}">
        <p14:creationId xmlns:p14="http://schemas.microsoft.com/office/powerpoint/2010/main" val="11574866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106</a:t>
            </a:fld>
            <a:endParaRPr lang="id-ID"/>
          </a:p>
        </p:txBody>
      </p:sp>
      <p:pic>
        <p:nvPicPr>
          <p:cNvPr id="3" name="Picture 2"/>
          <p:cNvPicPr>
            <a:picLocks noChangeAspect="1"/>
          </p:cNvPicPr>
          <p:nvPr/>
        </p:nvPicPr>
        <p:blipFill>
          <a:blip r:embed="rId2"/>
          <a:stretch>
            <a:fillRect/>
          </a:stretch>
        </p:blipFill>
        <p:spPr>
          <a:xfrm>
            <a:off x="605480" y="260722"/>
            <a:ext cx="10360934" cy="894313"/>
          </a:xfrm>
          <a:prstGeom prst="rect">
            <a:avLst/>
          </a:prstGeom>
        </p:spPr>
      </p:pic>
      <p:pic>
        <p:nvPicPr>
          <p:cNvPr id="7" name="Picture 6"/>
          <p:cNvPicPr>
            <a:picLocks noChangeAspect="1"/>
          </p:cNvPicPr>
          <p:nvPr/>
        </p:nvPicPr>
        <p:blipFill>
          <a:blip r:embed="rId3"/>
          <a:stretch>
            <a:fillRect/>
          </a:stretch>
        </p:blipFill>
        <p:spPr>
          <a:xfrm>
            <a:off x="1305270" y="3987419"/>
            <a:ext cx="2028395" cy="643825"/>
          </a:xfrm>
          <a:prstGeom prst="rect">
            <a:avLst/>
          </a:prstGeom>
        </p:spPr>
      </p:pic>
      <p:pic>
        <p:nvPicPr>
          <p:cNvPr id="11" name="Picture 10"/>
          <p:cNvPicPr>
            <a:picLocks noChangeAspect="1"/>
          </p:cNvPicPr>
          <p:nvPr/>
        </p:nvPicPr>
        <p:blipFill>
          <a:blip r:embed="rId4"/>
          <a:stretch>
            <a:fillRect/>
          </a:stretch>
        </p:blipFill>
        <p:spPr>
          <a:xfrm>
            <a:off x="1057536" y="1312722"/>
            <a:ext cx="2523864" cy="2615640"/>
          </a:xfrm>
          <a:prstGeom prst="rect">
            <a:avLst/>
          </a:prstGeom>
        </p:spPr>
      </p:pic>
      <p:pic>
        <p:nvPicPr>
          <p:cNvPr id="12" name="Picture 11"/>
          <p:cNvPicPr>
            <a:picLocks noChangeAspect="1"/>
          </p:cNvPicPr>
          <p:nvPr/>
        </p:nvPicPr>
        <p:blipFill>
          <a:blip r:embed="rId5"/>
          <a:stretch>
            <a:fillRect/>
          </a:stretch>
        </p:blipFill>
        <p:spPr>
          <a:xfrm>
            <a:off x="6096093" y="1268321"/>
            <a:ext cx="3009229" cy="2396351"/>
          </a:xfrm>
          <a:prstGeom prst="rect">
            <a:avLst/>
          </a:prstGeom>
        </p:spPr>
      </p:pic>
      <p:pic>
        <p:nvPicPr>
          <p:cNvPr id="13" name="Picture 12"/>
          <p:cNvPicPr>
            <a:picLocks noChangeAspect="1"/>
          </p:cNvPicPr>
          <p:nvPr/>
        </p:nvPicPr>
        <p:blipFill>
          <a:blip r:embed="rId6"/>
          <a:stretch>
            <a:fillRect/>
          </a:stretch>
        </p:blipFill>
        <p:spPr>
          <a:xfrm>
            <a:off x="6096093" y="3946378"/>
            <a:ext cx="4038716" cy="593714"/>
          </a:xfrm>
          <a:prstGeom prst="rect">
            <a:avLst/>
          </a:prstGeom>
        </p:spPr>
      </p:pic>
      <p:pic>
        <p:nvPicPr>
          <p:cNvPr id="14" name="Picture 13"/>
          <p:cNvPicPr>
            <a:picLocks noChangeAspect="1"/>
          </p:cNvPicPr>
          <p:nvPr/>
        </p:nvPicPr>
        <p:blipFill>
          <a:blip r:embed="rId7"/>
          <a:stretch>
            <a:fillRect/>
          </a:stretch>
        </p:blipFill>
        <p:spPr>
          <a:xfrm>
            <a:off x="1152133" y="5191272"/>
            <a:ext cx="1914286" cy="942857"/>
          </a:xfrm>
          <a:prstGeom prst="rect">
            <a:avLst/>
          </a:prstGeom>
        </p:spPr>
      </p:pic>
      <p:pic>
        <p:nvPicPr>
          <p:cNvPr id="15" name="Picture 14"/>
          <p:cNvPicPr>
            <a:picLocks noChangeAspect="1"/>
          </p:cNvPicPr>
          <p:nvPr/>
        </p:nvPicPr>
        <p:blipFill>
          <a:blip r:embed="rId8"/>
          <a:stretch>
            <a:fillRect/>
          </a:stretch>
        </p:blipFill>
        <p:spPr>
          <a:xfrm>
            <a:off x="3581400" y="5334128"/>
            <a:ext cx="580952" cy="657143"/>
          </a:xfrm>
          <a:prstGeom prst="rect">
            <a:avLst/>
          </a:prstGeom>
        </p:spPr>
      </p:pic>
      <p:pic>
        <p:nvPicPr>
          <p:cNvPr id="16" name="Picture 15"/>
          <p:cNvPicPr>
            <a:picLocks noChangeAspect="1"/>
          </p:cNvPicPr>
          <p:nvPr/>
        </p:nvPicPr>
        <p:blipFill>
          <a:blip r:embed="rId9"/>
          <a:stretch>
            <a:fillRect/>
          </a:stretch>
        </p:blipFill>
        <p:spPr>
          <a:xfrm>
            <a:off x="4890701" y="5289812"/>
            <a:ext cx="1815860" cy="844317"/>
          </a:xfrm>
          <a:prstGeom prst="rect">
            <a:avLst/>
          </a:prstGeom>
        </p:spPr>
      </p:pic>
      <p:sp>
        <p:nvSpPr>
          <p:cNvPr id="17" name="Rectangle 8"/>
          <p:cNvSpPr>
            <a:spLocks noChangeArrowheads="1"/>
          </p:cNvSpPr>
          <p:nvPr/>
        </p:nvSpPr>
        <p:spPr bwMode="auto">
          <a:xfrm>
            <a:off x="704504" y="4668799"/>
            <a:ext cx="16149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dimana</a:t>
            </a:r>
          </a:p>
        </p:txBody>
      </p:sp>
    </p:spTree>
    <p:extLst>
      <p:ext uri="{BB962C8B-B14F-4D97-AF65-F5344CB8AC3E}">
        <p14:creationId xmlns:p14="http://schemas.microsoft.com/office/powerpoint/2010/main" val="106737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ppt_w*0.05"/>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anim calcmode="lin" valueType="num">
                                      <p:cBhvr>
                                        <p:cTn id="9" dur="500" fill="hold"/>
                                        <p:tgtEl>
                                          <p:spTgt spid="17"/>
                                        </p:tgtEl>
                                        <p:attrNameLst>
                                          <p:attrName>ppt_x</p:attrName>
                                        </p:attrNameLst>
                                      </p:cBhvr>
                                      <p:tavLst>
                                        <p:tav tm="0">
                                          <p:val>
                                            <p:strVal val="#ppt_x-.2"/>
                                          </p:val>
                                        </p:tav>
                                        <p:tav tm="100000">
                                          <p:val>
                                            <p:strVal val="#ppt_x"/>
                                          </p:val>
                                        </p:tav>
                                      </p:tavLst>
                                    </p:anim>
                                    <p:anim calcmode="lin" valueType="num">
                                      <p:cBhvr>
                                        <p:cTn id="10" dur="500" fill="hold"/>
                                        <p:tgtEl>
                                          <p:spTgt spid="17"/>
                                        </p:tgtEl>
                                        <p:attrNameLst>
                                          <p:attrName>ppt_y</p:attrName>
                                        </p:attrNameLst>
                                      </p:cBhvr>
                                      <p:tavLst>
                                        <p:tav tm="0">
                                          <p:val>
                                            <p:strVal val="#ppt_y"/>
                                          </p:val>
                                        </p:tav>
                                        <p:tav tm="100000">
                                          <p:val>
                                            <p:strVal val="#ppt_y"/>
                                          </p:val>
                                        </p:tav>
                                      </p:tavLst>
                                    </p:anim>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107</a:t>
            </a:fld>
            <a:endParaRPr lang="id-ID"/>
          </a:p>
        </p:txBody>
      </p:sp>
      <p:pic>
        <p:nvPicPr>
          <p:cNvPr id="2" name="Picture 1"/>
          <p:cNvPicPr>
            <a:picLocks noChangeAspect="1"/>
          </p:cNvPicPr>
          <p:nvPr/>
        </p:nvPicPr>
        <p:blipFill>
          <a:blip r:embed="rId2"/>
          <a:stretch>
            <a:fillRect/>
          </a:stretch>
        </p:blipFill>
        <p:spPr>
          <a:xfrm>
            <a:off x="342493" y="237519"/>
            <a:ext cx="5847619" cy="600000"/>
          </a:xfrm>
          <a:prstGeom prst="rect">
            <a:avLst/>
          </a:prstGeom>
        </p:spPr>
      </p:pic>
      <p:pic>
        <p:nvPicPr>
          <p:cNvPr id="6" name="Picture 5"/>
          <p:cNvPicPr>
            <a:picLocks noChangeAspect="1"/>
          </p:cNvPicPr>
          <p:nvPr/>
        </p:nvPicPr>
        <p:blipFill>
          <a:blip r:embed="rId3"/>
          <a:stretch>
            <a:fillRect/>
          </a:stretch>
        </p:blipFill>
        <p:spPr>
          <a:xfrm>
            <a:off x="662325" y="880047"/>
            <a:ext cx="9519644" cy="1057738"/>
          </a:xfrm>
          <a:prstGeom prst="rect">
            <a:avLst/>
          </a:prstGeom>
        </p:spPr>
      </p:pic>
      <p:sp>
        <p:nvSpPr>
          <p:cNvPr id="7" name="Rectangle 8"/>
          <p:cNvSpPr>
            <a:spLocks noChangeArrowheads="1"/>
          </p:cNvSpPr>
          <p:nvPr/>
        </p:nvSpPr>
        <p:spPr bwMode="auto">
          <a:xfrm>
            <a:off x="578878" y="1980313"/>
            <a:ext cx="103692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Untuk dapat mempelajari beberapa ciri persamaan simpul, kita akan mulai dengan diagram segaris suatu sistem sederhana sebagai berikut:</a:t>
            </a:r>
          </a:p>
        </p:txBody>
      </p:sp>
      <p:pic>
        <p:nvPicPr>
          <p:cNvPr id="8" name="Picture 7"/>
          <p:cNvPicPr>
            <a:picLocks noChangeAspect="1"/>
          </p:cNvPicPr>
          <p:nvPr/>
        </p:nvPicPr>
        <p:blipFill>
          <a:blip r:embed="rId4"/>
          <a:stretch>
            <a:fillRect/>
          </a:stretch>
        </p:blipFill>
        <p:spPr>
          <a:xfrm>
            <a:off x="1573556" y="2669172"/>
            <a:ext cx="3385492" cy="3520290"/>
          </a:xfrm>
          <a:prstGeom prst="rect">
            <a:avLst/>
          </a:prstGeom>
        </p:spPr>
      </p:pic>
      <p:sp>
        <p:nvSpPr>
          <p:cNvPr id="9" name="Rectangle 8"/>
          <p:cNvSpPr>
            <a:spLocks noChangeArrowheads="1"/>
          </p:cNvSpPr>
          <p:nvPr/>
        </p:nvSpPr>
        <p:spPr bwMode="auto">
          <a:xfrm>
            <a:off x="5422147" y="2540259"/>
            <a:ext cx="3659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Diagram reaktansi yang diberikan dalam persatuan diperlihatkan dalam Gambar berikut:</a:t>
            </a:r>
          </a:p>
        </p:txBody>
      </p:sp>
      <p:pic>
        <p:nvPicPr>
          <p:cNvPr id="10" name="Picture 9"/>
          <p:cNvPicPr>
            <a:picLocks noChangeAspect="1"/>
          </p:cNvPicPr>
          <p:nvPr/>
        </p:nvPicPr>
        <p:blipFill>
          <a:blip r:embed="rId5"/>
          <a:stretch>
            <a:fillRect/>
          </a:stretch>
        </p:blipFill>
        <p:spPr>
          <a:xfrm>
            <a:off x="6559098" y="3480607"/>
            <a:ext cx="4103004" cy="2875743"/>
          </a:xfrm>
          <a:prstGeom prst="rect">
            <a:avLst/>
          </a:prstGeom>
        </p:spPr>
      </p:pic>
    </p:spTree>
    <p:extLst>
      <p:ext uri="{BB962C8B-B14F-4D97-AF65-F5344CB8AC3E}">
        <p14:creationId xmlns:p14="http://schemas.microsoft.com/office/powerpoint/2010/main" val="22106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strVal val="#ppt_w*0.05"/>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anim calcmode="lin" valueType="num">
                                      <p:cBhvr>
                                        <p:cTn id="17" dur="500" fill="hold"/>
                                        <p:tgtEl>
                                          <p:spTgt spid="9"/>
                                        </p:tgtEl>
                                        <p:attrNameLst>
                                          <p:attrName>ppt_x</p:attrName>
                                        </p:attrNameLst>
                                      </p:cBhvr>
                                      <p:tavLst>
                                        <p:tav tm="0">
                                          <p:val>
                                            <p:strVal val="#ppt_x-.2"/>
                                          </p:val>
                                        </p:tav>
                                        <p:tav tm="100000">
                                          <p:val>
                                            <p:strVal val="#ppt_x"/>
                                          </p:val>
                                        </p:tav>
                                      </p:tavLst>
                                    </p:anim>
                                    <p:anim calcmode="lin" valueType="num">
                                      <p:cBhvr>
                                        <p:cTn id="18" dur="500" fill="hold"/>
                                        <p:tgtEl>
                                          <p:spTgt spid="9"/>
                                        </p:tgtEl>
                                        <p:attrNameLst>
                                          <p:attrName>ppt_y</p:attrName>
                                        </p:attrNameLst>
                                      </p:cBhvr>
                                      <p:tavLst>
                                        <p:tav tm="0">
                                          <p:val>
                                            <p:strVal val="#ppt_y"/>
                                          </p:val>
                                        </p:tav>
                                        <p:tav tm="100000">
                                          <p:val>
                                            <p:strVal val="#ppt_y"/>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108</a:t>
            </a:fld>
            <a:endParaRPr lang="id-ID"/>
          </a:p>
        </p:txBody>
      </p:sp>
      <p:sp>
        <p:nvSpPr>
          <p:cNvPr id="6" name="Rectangle 8"/>
          <p:cNvSpPr>
            <a:spLocks noChangeArrowheads="1"/>
          </p:cNvSpPr>
          <p:nvPr/>
        </p:nvSpPr>
        <p:spPr bwMode="auto">
          <a:xfrm>
            <a:off x="380055" y="299794"/>
            <a:ext cx="107780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Jika rangkaian tsb digambar kembali, dengan emf dan impedansi seri digantikan dengan sumber arus ekivalen dan admitansi shunt ekivalen, didapat gambar berikut:</a:t>
            </a:r>
          </a:p>
        </p:txBody>
      </p:sp>
      <p:pic>
        <p:nvPicPr>
          <p:cNvPr id="2" name="Picture 1"/>
          <p:cNvPicPr>
            <a:picLocks noChangeAspect="1"/>
          </p:cNvPicPr>
          <p:nvPr/>
        </p:nvPicPr>
        <p:blipFill>
          <a:blip r:embed="rId2"/>
          <a:stretch>
            <a:fillRect/>
          </a:stretch>
        </p:blipFill>
        <p:spPr>
          <a:xfrm>
            <a:off x="838199" y="1035016"/>
            <a:ext cx="4095927" cy="4204249"/>
          </a:xfrm>
          <a:prstGeom prst="rect">
            <a:avLst/>
          </a:prstGeom>
        </p:spPr>
      </p:pic>
      <p:sp>
        <p:nvSpPr>
          <p:cNvPr id="7" name="Rectangle 8"/>
          <p:cNvSpPr>
            <a:spLocks noChangeArrowheads="1"/>
          </p:cNvSpPr>
          <p:nvPr/>
        </p:nvSpPr>
        <p:spPr bwMode="auto">
          <a:xfrm>
            <a:off x="4782234" y="1196551"/>
            <a:ext cx="16149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dimana</a:t>
            </a:r>
          </a:p>
        </p:txBody>
      </p:sp>
      <p:pic>
        <p:nvPicPr>
          <p:cNvPr id="3" name="Picture 2"/>
          <p:cNvPicPr>
            <a:picLocks noChangeAspect="1"/>
          </p:cNvPicPr>
          <p:nvPr/>
        </p:nvPicPr>
        <p:blipFill>
          <a:blip r:embed="rId3"/>
          <a:stretch>
            <a:fillRect/>
          </a:stretch>
        </p:blipFill>
        <p:spPr>
          <a:xfrm>
            <a:off x="5589715" y="1708380"/>
            <a:ext cx="1942857" cy="1295238"/>
          </a:xfrm>
          <a:prstGeom prst="rect">
            <a:avLst/>
          </a:prstGeom>
        </p:spPr>
      </p:pic>
      <p:sp>
        <p:nvSpPr>
          <p:cNvPr id="8" name="Rectangle 8"/>
          <p:cNvSpPr>
            <a:spLocks noChangeArrowheads="1"/>
          </p:cNvSpPr>
          <p:nvPr/>
        </p:nvSpPr>
        <p:spPr bwMode="auto">
          <a:xfrm>
            <a:off x="7702548" y="2171333"/>
            <a:ext cx="16149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menjadi</a:t>
            </a:r>
          </a:p>
        </p:txBody>
      </p:sp>
      <p:pic>
        <p:nvPicPr>
          <p:cNvPr id="9" name="Picture 8"/>
          <p:cNvPicPr>
            <a:picLocks noChangeAspect="1"/>
          </p:cNvPicPr>
          <p:nvPr/>
        </p:nvPicPr>
        <p:blipFill>
          <a:blip r:embed="rId4"/>
          <a:stretch>
            <a:fillRect/>
          </a:stretch>
        </p:blipFill>
        <p:spPr>
          <a:xfrm>
            <a:off x="9170109" y="1629413"/>
            <a:ext cx="1624182" cy="1571789"/>
          </a:xfrm>
          <a:prstGeom prst="rect">
            <a:avLst/>
          </a:prstGeom>
        </p:spPr>
      </p:pic>
      <p:pic>
        <p:nvPicPr>
          <p:cNvPr id="10" name="Picture 9"/>
          <p:cNvPicPr>
            <a:picLocks noChangeAspect="1"/>
          </p:cNvPicPr>
          <p:nvPr/>
        </p:nvPicPr>
        <p:blipFill>
          <a:blip r:embed="rId5"/>
          <a:stretch>
            <a:fillRect/>
          </a:stretch>
        </p:blipFill>
        <p:spPr>
          <a:xfrm>
            <a:off x="5640054" y="3434605"/>
            <a:ext cx="1649492" cy="1452382"/>
          </a:xfrm>
          <a:prstGeom prst="rect">
            <a:avLst/>
          </a:prstGeom>
        </p:spPr>
      </p:pic>
      <p:pic>
        <p:nvPicPr>
          <p:cNvPr id="11" name="Picture 10"/>
          <p:cNvPicPr>
            <a:picLocks noChangeAspect="1"/>
          </p:cNvPicPr>
          <p:nvPr/>
        </p:nvPicPr>
        <p:blipFill>
          <a:blip r:embed="rId6"/>
          <a:stretch>
            <a:fillRect/>
          </a:stretch>
        </p:blipFill>
        <p:spPr>
          <a:xfrm>
            <a:off x="9228290" y="3315558"/>
            <a:ext cx="1571429" cy="1571429"/>
          </a:xfrm>
          <a:prstGeom prst="rect">
            <a:avLst/>
          </a:prstGeom>
        </p:spPr>
      </p:pic>
      <p:sp>
        <p:nvSpPr>
          <p:cNvPr id="12" name="Rectangle 8"/>
          <p:cNvSpPr>
            <a:spLocks noChangeArrowheads="1"/>
          </p:cNvSpPr>
          <p:nvPr/>
        </p:nvSpPr>
        <p:spPr bwMode="auto">
          <a:xfrm>
            <a:off x="3204994" y="4913865"/>
            <a:ext cx="16149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menjadi</a:t>
            </a:r>
          </a:p>
        </p:txBody>
      </p:sp>
    </p:spTree>
    <p:extLst>
      <p:ext uri="{BB962C8B-B14F-4D97-AF65-F5344CB8AC3E}">
        <p14:creationId xmlns:p14="http://schemas.microsoft.com/office/powerpoint/2010/main" val="20141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05"/>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 calcmode="lin" valueType="num">
                                      <p:cBhvr>
                                        <p:cTn id="17" dur="500" fill="hold"/>
                                        <p:tgtEl>
                                          <p:spTgt spid="7"/>
                                        </p:tgtEl>
                                        <p:attrNameLst>
                                          <p:attrName>ppt_x</p:attrName>
                                        </p:attrNameLst>
                                      </p:cBhvr>
                                      <p:tavLst>
                                        <p:tav tm="0">
                                          <p:val>
                                            <p:strVal val="#ppt_x-.2"/>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Effect transition="in" filter="fade">
                                      <p:cBhvr>
                                        <p:cTn id="19" dur="500"/>
                                        <p:tgtEl>
                                          <p:spTgt spid="7"/>
                                        </p:tgtEl>
                                      </p:cBhvr>
                                    </p:animEffect>
                                  </p:childTnLst>
                                </p:cTn>
                              </p:par>
                            </p:childTnLst>
                          </p:cTn>
                        </p:par>
                        <p:par>
                          <p:cTn id="20" fill="hold">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ppt_w*0.05"/>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fade">
                                      <p:cBhvr>
                                        <p:cTn id="27" dur="500"/>
                                        <p:tgtEl>
                                          <p:spTgt spid="8"/>
                                        </p:tgtEl>
                                      </p:cBhvr>
                                    </p:animEffect>
                                  </p:childTnLst>
                                </p:cTn>
                              </p:par>
                            </p:childTnLst>
                          </p:cTn>
                        </p:par>
                        <p:par>
                          <p:cTn id="28" fill="hold">
                            <p:stCondLst>
                              <p:cond delay="1500"/>
                            </p:stCondLst>
                            <p:childTnLst>
                              <p:par>
                                <p:cTn id="29" presetID="54" presetClass="entr" presetSubtype="0" accel="10000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ppt_w*0.05"/>
                                          </p:val>
                                        </p:tav>
                                        <p:tav tm="100000">
                                          <p:val>
                                            <p:strVal val="#ppt_w"/>
                                          </p:val>
                                        </p:tav>
                                      </p:tavLst>
                                    </p:anim>
                                    <p:anim calcmode="lin" valueType="num">
                                      <p:cBhvr>
                                        <p:cTn id="32" dur="500" fill="hold"/>
                                        <p:tgtEl>
                                          <p:spTgt spid="12"/>
                                        </p:tgtEl>
                                        <p:attrNameLst>
                                          <p:attrName>ppt_h</p:attrName>
                                        </p:attrNameLst>
                                      </p:cBhvr>
                                      <p:tavLst>
                                        <p:tav tm="0">
                                          <p:val>
                                            <p:strVal val="#ppt_h"/>
                                          </p:val>
                                        </p:tav>
                                        <p:tav tm="100000">
                                          <p:val>
                                            <p:strVal val="#ppt_h"/>
                                          </p:val>
                                        </p:tav>
                                      </p:tavLst>
                                    </p:anim>
                                    <p:anim calcmode="lin" valueType="num">
                                      <p:cBhvr>
                                        <p:cTn id="33" dur="500" fill="hold"/>
                                        <p:tgtEl>
                                          <p:spTgt spid="12"/>
                                        </p:tgtEl>
                                        <p:attrNameLst>
                                          <p:attrName>ppt_x</p:attrName>
                                        </p:attrNameLst>
                                      </p:cBhvr>
                                      <p:tavLst>
                                        <p:tav tm="0">
                                          <p:val>
                                            <p:strVal val="#ppt_x-.2"/>
                                          </p:val>
                                        </p:tav>
                                        <p:tav tm="100000">
                                          <p:val>
                                            <p:strVal val="#ppt_x"/>
                                          </p:val>
                                        </p:tav>
                                      </p:tavLst>
                                    </p:anim>
                                    <p:anim calcmode="lin" valueType="num">
                                      <p:cBhvr>
                                        <p:cTn id="34" dur="500" fill="hold"/>
                                        <p:tgtEl>
                                          <p:spTgt spid="12"/>
                                        </p:tgtEl>
                                        <p:attrNameLst>
                                          <p:attrName>ppt_y</p:attrName>
                                        </p:attrNameLst>
                                      </p:cBhvr>
                                      <p:tavLst>
                                        <p:tav tm="0">
                                          <p:val>
                                            <p:strVal val="#ppt_y"/>
                                          </p:val>
                                        </p:tav>
                                        <p:tav tm="100000">
                                          <p:val>
                                            <p:strVal val="#ppt_y"/>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109</a:t>
            </a:fld>
            <a:endParaRPr lang="id-ID"/>
          </a:p>
        </p:txBody>
      </p:sp>
      <p:pic>
        <p:nvPicPr>
          <p:cNvPr id="6" name="Picture 5"/>
          <p:cNvPicPr>
            <a:picLocks noChangeAspect="1"/>
          </p:cNvPicPr>
          <p:nvPr/>
        </p:nvPicPr>
        <p:blipFill>
          <a:blip r:embed="rId2"/>
          <a:stretch>
            <a:fillRect/>
          </a:stretch>
        </p:blipFill>
        <p:spPr>
          <a:xfrm>
            <a:off x="418601" y="790945"/>
            <a:ext cx="3016578" cy="4584244"/>
          </a:xfrm>
          <a:prstGeom prst="rect">
            <a:avLst/>
          </a:prstGeom>
        </p:spPr>
      </p:pic>
      <p:pic>
        <p:nvPicPr>
          <p:cNvPr id="7" name="Picture 6"/>
          <p:cNvPicPr>
            <a:picLocks noChangeAspect="1"/>
          </p:cNvPicPr>
          <p:nvPr/>
        </p:nvPicPr>
        <p:blipFill>
          <a:blip r:embed="rId3"/>
          <a:stretch>
            <a:fillRect/>
          </a:stretch>
        </p:blipFill>
        <p:spPr>
          <a:xfrm>
            <a:off x="3435179" y="790945"/>
            <a:ext cx="3781167" cy="4584244"/>
          </a:xfrm>
          <a:prstGeom prst="rect">
            <a:avLst/>
          </a:prstGeom>
        </p:spPr>
      </p:pic>
      <p:pic>
        <p:nvPicPr>
          <p:cNvPr id="8" name="Picture 7"/>
          <p:cNvPicPr>
            <a:picLocks noChangeAspect="1"/>
          </p:cNvPicPr>
          <p:nvPr/>
        </p:nvPicPr>
        <p:blipFill>
          <a:blip r:embed="rId4"/>
          <a:stretch>
            <a:fillRect/>
          </a:stretch>
        </p:blipFill>
        <p:spPr>
          <a:xfrm>
            <a:off x="7216346" y="734691"/>
            <a:ext cx="4520937" cy="4640498"/>
          </a:xfrm>
          <a:prstGeom prst="rect">
            <a:avLst/>
          </a:prstGeom>
        </p:spPr>
      </p:pic>
    </p:spTree>
    <p:extLst>
      <p:ext uri="{BB962C8B-B14F-4D97-AF65-F5344CB8AC3E}">
        <p14:creationId xmlns:p14="http://schemas.microsoft.com/office/powerpoint/2010/main" val="2429059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dt" sz="quarter" idx="10"/>
          </p:nvPr>
        </p:nvSpPr>
        <p:spPr/>
        <p:txBody>
          <a:bodyPr/>
          <a:lstStyle/>
          <a:p>
            <a:pPr fontAlgn="base">
              <a:spcBef>
                <a:spcPct val="0"/>
              </a:spcBef>
              <a:spcAft>
                <a:spcPct val="0"/>
              </a:spcAft>
              <a:defRPr/>
            </a:pPr>
            <a:fld id="{6112DE8B-BB70-4F2E-B9B9-D0958A4883F6}"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6323"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CBB74DE9-F9F0-4EF7-95AD-62B38087B2CE}" type="slidenum">
              <a:rPr lang="en-US" altLang="en-US" sz="1000">
                <a:solidFill>
                  <a:srgbClr val="000000"/>
                </a:solidFill>
                <a:latin typeface="Arial" panose="020B0604020202020204" pitchFamily="34" charset="0"/>
              </a:rPr>
              <a:pPr fontAlgn="base">
                <a:spcBef>
                  <a:spcPct val="0"/>
                </a:spcBef>
                <a:spcAft>
                  <a:spcPct val="0"/>
                </a:spcAft>
              </a:pPr>
              <a:t>11</a:t>
            </a:fld>
            <a:endParaRPr lang="en-US" altLang="en-US" sz="1000">
              <a:solidFill>
                <a:srgbClr val="000000"/>
              </a:solidFill>
              <a:latin typeface="Arial" panose="020B0604020202020204" pitchFamily="34" charset="0"/>
            </a:endParaRPr>
          </a:p>
        </p:txBody>
      </p:sp>
      <p:sp>
        <p:nvSpPr>
          <p:cNvPr id="56324"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7267" name="Rectangle 3"/>
          <p:cNvSpPr>
            <a:spLocks noChangeArrowheads="1"/>
          </p:cNvSpPr>
          <p:nvPr/>
        </p:nvSpPr>
        <p:spPr bwMode="auto">
          <a:xfrm>
            <a:off x="1828800" y="228601"/>
            <a:ext cx="1849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Formula Euler</a:t>
            </a:r>
            <a:r>
              <a:rPr lang="en-US" altLang="id-ID" sz="2000">
                <a:solidFill>
                  <a:srgbClr val="000000"/>
                </a:solidFill>
                <a:latin typeface="Arial" panose="020B0604020202020204" pitchFamily="34" charset="0"/>
              </a:rPr>
              <a:t> </a:t>
            </a:r>
          </a:p>
        </p:txBody>
      </p:sp>
      <p:graphicFrame>
        <p:nvGraphicFramePr>
          <p:cNvPr id="267268" name="Object 4"/>
          <p:cNvGraphicFramePr>
            <a:graphicFrameLocks noChangeAspect="1"/>
          </p:cNvGraphicFramePr>
          <p:nvPr/>
        </p:nvGraphicFramePr>
        <p:xfrm>
          <a:off x="3702050" y="177800"/>
          <a:ext cx="2351088" cy="431800"/>
        </p:xfrm>
        <a:graphic>
          <a:graphicData uri="http://schemas.openxmlformats.org/presentationml/2006/ole">
            <mc:AlternateContent xmlns:mc="http://schemas.openxmlformats.org/markup-compatibility/2006">
              <mc:Choice xmlns:v="urn:schemas-microsoft-com:vml" Requires="v">
                <p:oleObj spid="_x0000_s5134" name="Equation" r:id="rId3" imgW="1244600" imgH="228600" progId="Equation.3">
                  <p:embed/>
                </p:oleObj>
              </mc:Choice>
              <mc:Fallback>
                <p:oleObj name="Equation" r:id="rId3" imgW="1244600" imgH="228600" progId="Equation.3">
                  <p:embed/>
                  <p:pic>
                    <p:nvPicPr>
                      <p:cNvPr id="26726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2050" y="177800"/>
                        <a:ext cx="23510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7269" name="Rectangle 5"/>
          <p:cNvSpPr>
            <a:spLocks noChangeArrowheads="1"/>
          </p:cNvSpPr>
          <p:nvPr/>
        </p:nvSpPr>
        <p:spPr bwMode="auto">
          <a:xfrm>
            <a:off x="1827214" y="685801"/>
            <a:ext cx="8764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memungkinkan bentuk lain dari bilangan kompleks yang disebut bentuk eksponensial:</a:t>
            </a:r>
            <a:r>
              <a:rPr lang="en-US" altLang="id-ID" sz="2000">
                <a:solidFill>
                  <a:srgbClr val="000000"/>
                </a:solidFill>
                <a:latin typeface="Arial" panose="020B0604020202020204" pitchFamily="34" charset="0"/>
              </a:rPr>
              <a:t> </a:t>
            </a:r>
          </a:p>
        </p:txBody>
      </p:sp>
      <p:sp>
        <p:nvSpPr>
          <p:cNvPr id="56328" name="Rectangle 6"/>
          <p:cNvSpPr>
            <a:spLocks noChangeArrowheads="1"/>
          </p:cNvSpPr>
          <p:nvPr/>
        </p:nvSpPr>
        <p:spPr bwMode="auto">
          <a:xfrm>
            <a:off x="1524001" y="308386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7271" name="Object 7"/>
          <p:cNvGraphicFramePr>
            <a:graphicFrameLocks noChangeAspect="1"/>
          </p:cNvGraphicFramePr>
          <p:nvPr/>
        </p:nvGraphicFramePr>
        <p:xfrm>
          <a:off x="2868613" y="1447800"/>
          <a:ext cx="3492500" cy="495300"/>
        </p:xfrm>
        <a:graphic>
          <a:graphicData uri="http://schemas.openxmlformats.org/presentationml/2006/ole">
            <mc:AlternateContent xmlns:mc="http://schemas.openxmlformats.org/markup-compatibility/2006">
              <mc:Choice xmlns:v="urn:schemas-microsoft-com:vml" Requires="v">
                <p:oleObj spid="_x0000_s5135" name="Equation" r:id="rId5" imgW="1612900" imgH="228600" progId="Equation.3">
                  <p:embed/>
                </p:oleObj>
              </mc:Choice>
              <mc:Fallback>
                <p:oleObj name="Equation" r:id="rId5" imgW="1612900" imgH="228600" progId="Equation.3">
                  <p:embed/>
                  <p:pic>
                    <p:nvPicPr>
                      <p:cNvPr id="267271"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8613" y="1447800"/>
                        <a:ext cx="3492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7272" name="Rectangle 8"/>
          <p:cNvSpPr>
            <a:spLocks noChangeArrowheads="1"/>
          </p:cNvSpPr>
          <p:nvPr/>
        </p:nvSpPr>
        <p:spPr bwMode="auto">
          <a:xfrm>
            <a:off x="1828800" y="2133601"/>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Bentuk polar atau sket steinmentz dari sebuah bilangann kompleks Z yang pemakaiannya sangat luas dalam analisis rangkaian ditulis sbb:</a:t>
            </a:r>
            <a:r>
              <a:rPr lang="en-US" altLang="id-ID" sz="2000">
                <a:solidFill>
                  <a:srgbClr val="000000"/>
                </a:solidFill>
                <a:latin typeface="Arial" panose="020B0604020202020204" pitchFamily="34" charset="0"/>
              </a:rPr>
              <a:t> </a:t>
            </a:r>
          </a:p>
        </p:txBody>
      </p:sp>
      <p:sp>
        <p:nvSpPr>
          <p:cNvPr id="56331" name="Rectangle 9"/>
          <p:cNvSpPr>
            <a:spLocks noChangeArrowheads="1"/>
          </p:cNvSpPr>
          <p:nvPr/>
        </p:nvSpPr>
        <p:spPr bwMode="auto">
          <a:xfrm>
            <a:off x="1524001" y="308386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7274" name="Object 10"/>
          <p:cNvGraphicFramePr>
            <a:graphicFrameLocks noChangeAspect="1"/>
          </p:cNvGraphicFramePr>
          <p:nvPr/>
        </p:nvGraphicFramePr>
        <p:xfrm>
          <a:off x="2895600" y="2895600"/>
          <a:ext cx="2241550" cy="590550"/>
        </p:xfrm>
        <a:graphic>
          <a:graphicData uri="http://schemas.openxmlformats.org/presentationml/2006/ole">
            <mc:AlternateContent xmlns:mc="http://schemas.openxmlformats.org/markup-compatibility/2006">
              <mc:Choice xmlns:v="urn:schemas-microsoft-com:vml" Requires="v">
                <p:oleObj spid="_x0000_s5136" name="Equation" r:id="rId7" imgW="863225" imgH="228501" progId="Equation.3">
                  <p:embed/>
                </p:oleObj>
              </mc:Choice>
              <mc:Fallback>
                <p:oleObj name="Equation" r:id="rId7" imgW="863225" imgH="228501" progId="Equation.3">
                  <p:embed/>
                  <p:pic>
                    <p:nvPicPr>
                      <p:cNvPr id="267274"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895600"/>
                        <a:ext cx="2241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7275" name="Rectangle 11"/>
          <p:cNvSpPr>
            <a:spLocks noChangeArrowheads="1"/>
          </p:cNvSpPr>
          <p:nvPr/>
        </p:nvSpPr>
        <p:spPr bwMode="auto">
          <a:xfrm>
            <a:off x="1828800" y="3505201"/>
            <a:ext cx="1087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dimana </a:t>
            </a:r>
          </a:p>
        </p:txBody>
      </p:sp>
      <p:graphicFrame>
        <p:nvGraphicFramePr>
          <p:cNvPr id="267276" name="Object 12"/>
          <p:cNvGraphicFramePr>
            <a:graphicFrameLocks noChangeAspect="1"/>
          </p:cNvGraphicFramePr>
          <p:nvPr/>
        </p:nvGraphicFramePr>
        <p:xfrm>
          <a:off x="2913063" y="3429000"/>
          <a:ext cx="328612" cy="533400"/>
        </p:xfrm>
        <a:graphic>
          <a:graphicData uri="http://schemas.openxmlformats.org/presentationml/2006/ole">
            <mc:AlternateContent xmlns:mc="http://schemas.openxmlformats.org/markup-compatibility/2006">
              <mc:Choice xmlns:v="urn:schemas-microsoft-com:vml" Requires="v">
                <p:oleObj spid="_x0000_s5137" name="Equation" r:id="rId9" imgW="114102" imgH="177492" progId="Equation.3">
                  <p:embed/>
                </p:oleObj>
              </mc:Choice>
              <mc:Fallback>
                <p:oleObj name="Equation" r:id="rId9" imgW="114102" imgH="177492" progId="Equation.3">
                  <p:embed/>
                  <p:pic>
                    <p:nvPicPr>
                      <p:cNvPr id="267276"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3063" y="3429000"/>
                        <a:ext cx="3286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7277" name="Rectangle 13"/>
          <p:cNvSpPr>
            <a:spLocks noChangeArrowheads="1"/>
          </p:cNvSpPr>
          <p:nvPr/>
        </p:nvSpPr>
        <p:spPr bwMode="auto">
          <a:xfrm>
            <a:off x="3352800" y="3505201"/>
            <a:ext cx="2527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selalu dalam derajat </a:t>
            </a:r>
          </a:p>
        </p:txBody>
      </p:sp>
      <p:sp>
        <p:nvSpPr>
          <p:cNvPr id="267278" name="Rectangle 14"/>
          <p:cNvSpPr>
            <a:spLocks noChangeArrowheads="1"/>
          </p:cNvSpPr>
          <p:nvPr/>
        </p:nvSpPr>
        <p:spPr bwMode="auto">
          <a:xfrm>
            <a:off x="1828800" y="4114801"/>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Keempat bentuk bilangan kompleks dapat dicari dari salah satu bentuk lainnya, yaitu: </a:t>
            </a:r>
          </a:p>
        </p:txBody>
      </p:sp>
    </p:spTree>
    <p:extLst>
      <p:ext uri="{BB962C8B-B14F-4D97-AF65-F5344CB8AC3E}">
        <p14:creationId xmlns:p14="http://schemas.microsoft.com/office/powerpoint/2010/main" val="2038487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7267"/>
                                        </p:tgtEl>
                                        <p:attrNameLst>
                                          <p:attrName>style.visibility</p:attrName>
                                        </p:attrNameLst>
                                      </p:cBhvr>
                                      <p:to>
                                        <p:strVal val="visible"/>
                                      </p:to>
                                    </p:set>
                                    <p:anim calcmode="lin" valueType="num">
                                      <p:cBhvr>
                                        <p:cTn id="7" dur="1000" fill="hold"/>
                                        <p:tgtEl>
                                          <p:spTgt spid="267267"/>
                                        </p:tgtEl>
                                        <p:attrNameLst>
                                          <p:attrName>ppt_x</p:attrName>
                                        </p:attrNameLst>
                                      </p:cBhvr>
                                      <p:tavLst>
                                        <p:tav tm="0">
                                          <p:val>
                                            <p:strVal val="#ppt_x-.2"/>
                                          </p:val>
                                        </p:tav>
                                        <p:tav tm="100000">
                                          <p:val>
                                            <p:strVal val="#ppt_x"/>
                                          </p:val>
                                        </p:tav>
                                      </p:tavLst>
                                    </p:anim>
                                    <p:anim calcmode="lin" valueType="num">
                                      <p:cBhvr>
                                        <p:cTn id="8" dur="1000" fill="hold"/>
                                        <p:tgtEl>
                                          <p:spTgt spid="2672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72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nodeType="clickEffect">
                                  <p:stCondLst>
                                    <p:cond delay="0"/>
                                  </p:stCondLst>
                                  <p:childTnLst>
                                    <p:set>
                                      <p:cBhvr>
                                        <p:cTn id="13" dur="1" fill="hold">
                                          <p:stCondLst>
                                            <p:cond delay="0"/>
                                          </p:stCondLst>
                                        </p:cTn>
                                        <p:tgtEl>
                                          <p:spTgt spid="267268"/>
                                        </p:tgtEl>
                                        <p:attrNameLst>
                                          <p:attrName>style.visibility</p:attrName>
                                        </p:attrNameLst>
                                      </p:cBhvr>
                                      <p:to>
                                        <p:strVal val="visible"/>
                                      </p:to>
                                    </p:set>
                                    <p:animEffect transition="in" filter="strips(downRight)">
                                      <p:cBhvr>
                                        <p:cTn id="14" dur="500"/>
                                        <p:tgtEl>
                                          <p:spTgt spid="2672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267269"/>
                                        </p:tgtEl>
                                        <p:attrNameLst>
                                          <p:attrName>style.visibility</p:attrName>
                                        </p:attrNameLst>
                                      </p:cBhvr>
                                      <p:to>
                                        <p:strVal val="visible"/>
                                      </p:to>
                                    </p:set>
                                    <p:animEffect transition="in" filter="wheel(4)">
                                      <p:cBhvr>
                                        <p:cTn id="19" dur="2000"/>
                                        <p:tgtEl>
                                          <p:spTgt spid="26726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267271"/>
                                        </p:tgtEl>
                                        <p:attrNameLst>
                                          <p:attrName>style.visibility</p:attrName>
                                        </p:attrNameLst>
                                      </p:cBhvr>
                                      <p:to>
                                        <p:strVal val="visible"/>
                                      </p:to>
                                    </p:set>
                                    <p:animEffect transition="in" filter="strips(downRight)">
                                      <p:cBhvr>
                                        <p:cTn id="24" dur="2000"/>
                                        <p:tgtEl>
                                          <p:spTgt spid="2672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67272"/>
                                        </p:tgtEl>
                                        <p:attrNameLst>
                                          <p:attrName>style.visibility</p:attrName>
                                        </p:attrNameLst>
                                      </p:cBhvr>
                                      <p:to>
                                        <p:strVal val="visible"/>
                                      </p:to>
                                    </p:set>
                                    <p:animEffect transition="in" filter="wedge">
                                      <p:cBhvr>
                                        <p:cTn id="29" dur="2000"/>
                                        <p:tgtEl>
                                          <p:spTgt spid="2672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nodeType="clickEffect">
                                  <p:stCondLst>
                                    <p:cond delay="0"/>
                                  </p:stCondLst>
                                  <p:childTnLst>
                                    <p:set>
                                      <p:cBhvr>
                                        <p:cTn id="33" dur="1" fill="hold">
                                          <p:stCondLst>
                                            <p:cond delay="0"/>
                                          </p:stCondLst>
                                        </p:cTn>
                                        <p:tgtEl>
                                          <p:spTgt spid="267274"/>
                                        </p:tgtEl>
                                        <p:attrNameLst>
                                          <p:attrName>style.visibility</p:attrName>
                                        </p:attrNameLst>
                                      </p:cBhvr>
                                      <p:to>
                                        <p:strVal val="visible"/>
                                      </p:to>
                                    </p:set>
                                    <p:animEffect transition="in" filter="strips(downRight)">
                                      <p:cBhvr>
                                        <p:cTn id="34" dur="500"/>
                                        <p:tgtEl>
                                          <p:spTgt spid="26727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267275"/>
                                        </p:tgtEl>
                                        <p:attrNameLst>
                                          <p:attrName>style.visibility</p:attrName>
                                        </p:attrNameLst>
                                      </p:cBhvr>
                                      <p:to>
                                        <p:strVal val="visible"/>
                                      </p:to>
                                    </p:set>
                                    <p:anim calcmode="lin" valueType="num">
                                      <p:cBhvr>
                                        <p:cTn id="39" dur="1000" fill="hold"/>
                                        <p:tgtEl>
                                          <p:spTgt spid="267275"/>
                                        </p:tgtEl>
                                        <p:attrNameLst>
                                          <p:attrName>ppt_w</p:attrName>
                                        </p:attrNameLst>
                                      </p:cBhvr>
                                      <p:tavLst>
                                        <p:tav tm="0">
                                          <p:val>
                                            <p:strVal val="#ppt_w*0.70"/>
                                          </p:val>
                                        </p:tav>
                                        <p:tav tm="100000">
                                          <p:val>
                                            <p:strVal val="#ppt_w"/>
                                          </p:val>
                                        </p:tav>
                                      </p:tavLst>
                                    </p:anim>
                                    <p:anim calcmode="lin" valueType="num">
                                      <p:cBhvr>
                                        <p:cTn id="40" dur="1000" fill="hold"/>
                                        <p:tgtEl>
                                          <p:spTgt spid="267275"/>
                                        </p:tgtEl>
                                        <p:attrNameLst>
                                          <p:attrName>ppt_h</p:attrName>
                                        </p:attrNameLst>
                                      </p:cBhvr>
                                      <p:tavLst>
                                        <p:tav tm="0">
                                          <p:val>
                                            <p:strVal val="#ppt_h"/>
                                          </p:val>
                                        </p:tav>
                                        <p:tav tm="100000">
                                          <p:val>
                                            <p:strVal val="#ppt_h"/>
                                          </p:val>
                                        </p:tav>
                                      </p:tavLst>
                                    </p:anim>
                                    <p:animEffect transition="in" filter="fade">
                                      <p:cBhvr>
                                        <p:cTn id="41" dur="1000"/>
                                        <p:tgtEl>
                                          <p:spTgt spid="26727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0" presetClass="entr" presetSubtype="0" fill="hold" nodeType="clickEffect">
                                  <p:stCondLst>
                                    <p:cond delay="0"/>
                                  </p:stCondLst>
                                  <p:childTnLst>
                                    <p:set>
                                      <p:cBhvr>
                                        <p:cTn id="45" dur="1" fill="hold">
                                          <p:stCondLst>
                                            <p:cond delay="0"/>
                                          </p:stCondLst>
                                        </p:cTn>
                                        <p:tgtEl>
                                          <p:spTgt spid="267276"/>
                                        </p:tgtEl>
                                        <p:attrNameLst>
                                          <p:attrName>style.visibility</p:attrName>
                                        </p:attrNameLst>
                                      </p:cBhvr>
                                      <p:to>
                                        <p:strVal val="visible"/>
                                      </p:to>
                                    </p:set>
                                    <p:animEffect transition="in" filter="wedge">
                                      <p:cBhvr>
                                        <p:cTn id="46" dur="2000"/>
                                        <p:tgtEl>
                                          <p:spTgt spid="26727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267277"/>
                                        </p:tgtEl>
                                        <p:attrNameLst>
                                          <p:attrName>style.visibility</p:attrName>
                                        </p:attrNameLst>
                                      </p:cBhvr>
                                      <p:to>
                                        <p:strVal val="visible"/>
                                      </p:to>
                                    </p:set>
                                    <p:anim calcmode="lin" valueType="num">
                                      <p:cBhvr>
                                        <p:cTn id="51" dur="500" fill="hold"/>
                                        <p:tgtEl>
                                          <p:spTgt spid="267277"/>
                                        </p:tgtEl>
                                        <p:attrNameLst>
                                          <p:attrName>ppt_w</p:attrName>
                                        </p:attrNameLst>
                                      </p:cBhvr>
                                      <p:tavLst>
                                        <p:tav tm="0">
                                          <p:val>
                                            <p:strVal val="#ppt_w*0.05"/>
                                          </p:val>
                                        </p:tav>
                                        <p:tav tm="100000">
                                          <p:val>
                                            <p:strVal val="#ppt_w"/>
                                          </p:val>
                                        </p:tav>
                                      </p:tavLst>
                                    </p:anim>
                                    <p:anim calcmode="lin" valueType="num">
                                      <p:cBhvr>
                                        <p:cTn id="52" dur="500" fill="hold"/>
                                        <p:tgtEl>
                                          <p:spTgt spid="267277"/>
                                        </p:tgtEl>
                                        <p:attrNameLst>
                                          <p:attrName>ppt_h</p:attrName>
                                        </p:attrNameLst>
                                      </p:cBhvr>
                                      <p:tavLst>
                                        <p:tav tm="0">
                                          <p:val>
                                            <p:strVal val="#ppt_h"/>
                                          </p:val>
                                        </p:tav>
                                        <p:tav tm="100000">
                                          <p:val>
                                            <p:strVal val="#ppt_h"/>
                                          </p:val>
                                        </p:tav>
                                      </p:tavLst>
                                    </p:anim>
                                    <p:anim calcmode="lin" valueType="num">
                                      <p:cBhvr>
                                        <p:cTn id="53" dur="500" fill="hold"/>
                                        <p:tgtEl>
                                          <p:spTgt spid="267277"/>
                                        </p:tgtEl>
                                        <p:attrNameLst>
                                          <p:attrName>ppt_x</p:attrName>
                                        </p:attrNameLst>
                                      </p:cBhvr>
                                      <p:tavLst>
                                        <p:tav tm="0">
                                          <p:val>
                                            <p:strVal val="#ppt_x-.2"/>
                                          </p:val>
                                        </p:tav>
                                        <p:tav tm="100000">
                                          <p:val>
                                            <p:strVal val="#ppt_x"/>
                                          </p:val>
                                        </p:tav>
                                      </p:tavLst>
                                    </p:anim>
                                    <p:anim calcmode="lin" valueType="num">
                                      <p:cBhvr>
                                        <p:cTn id="54" dur="500" fill="hold"/>
                                        <p:tgtEl>
                                          <p:spTgt spid="267277"/>
                                        </p:tgtEl>
                                        <p:attrNameLst>
                                          <p:attrName>ppt_y</p:attrName>
                                        </p:attrNameLst>
                                      </p:cBhvr>
                                      <p:tavLst>
                                        <p:tav tm="0">
                                          <p:val>
                                            <p:strVal val="#ppt_y"/>
                                          </p:val>
                                        </p:tav>
                                        <p:tav tm="100000">
                                          <p:val>
                                            <p:strVal val="#ppt_y"/>
                                          </p:val>
                                        </p:tav>
                                      </p:tavLst>
                                    </p:anim>
                                    <p:animEffect transition="in" filter="fade">
                                      <p:cBhvr>
                                        <p:cTn id="55" dur="500"/>
                                        <p:tgtEl>
                                          <p:spTgt spid="26727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267278"/>
                                        </p:tgtEl>
                                        <p:attrNameLst>
                                          <p:attrName>style.visibility</p:attrName>
                                        </p:attrNameLst>
                                      </p:cBhvr>
                                      <p:to>
                                        <p:strVal val="visible"/>
                                      </p:to>
                                    </p:set>
                                    <p:animEffect transition="in" filter="wedge">
                                      <p:cBhvr>
                                        <p:cTn id="60" dur="2000"/>
                                        <p:tgtEl>
                                          <p:spTgt spid="267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p:bldP spid="267269" grpId="0"/>
      <p:bldP spid="267272" grpId="0"/>
      <p:bldP spid="267275" grpId="0"/>
      <p:bldP spid="267277" grpId="0"/>
      <p:bldP spid="26727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110</a:t>
            </a:fld>
            <a:endParaRPr lang="id-ID"/>
          </a:p>
        </p:txBody>
      </p:sp>
      <p:pic>
        <p:nvPicPr>
          <p:cNvPr id="8" name="Picture 7"/>
          <p:cNvPicPr>
            <a:picLocks noChangeAspect="1"/>
          </p:cNvPicPr>
          <p:nvPr/>
        </p:nvPicPr>
        <p:blipFill>
          <a:blip r:embed="rId2"/>
          <a:stretch>
            <a:fillRect/>
          </a:stretch>
        </p:blipFill>
        <p:spPr>
          <a:xfrm>
            <a:off x="603422" y="627821"/>
            <a:ext cx="4877859" cy="5006859"/>
          </a:xfrm>
          <a:prstGeom prst="rect">
            <a:avLst/>
          </a:prstGeom>
        </p:spPr>
      </p:pic>
      <p:sp>
        <p:nvSpPr>
          <p:cNvPr id="10" name="Rectangle 8"/>
          <p:cNvSpPr>
            <a:spLocks noChangeArrowheads="1"/>
          </p:cNvSpPr>
          <p:nvPr/>
        </p:nvSpPr>
        <p:spPr bwMode="auto">
          <a:xfrm>
            <a:off x="5481281" y="913624"/>
            <a:ext cx="62792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Dengan menerapkan hukum Kirchhoff, pada masing-masing simpul berlaku persamaan berikut:</a:t>
            </a:r>
          </a:p>
        </p:txBody>
      </p:sp>
      <p:pic>
        <p:nvPicPr>
          <p:cNvPr id="2" name="Picture 1"/>
          <p:cNvPicPr>
            <a:picLocks noChangeAspect="1"/>
          </p:cNvPicPr>
          <p:nvPr/>
        </p:nvPicPr>
        <p:blipFill>
          <a:blip r:embed="rId3"/>
          <a:stretch>
            <a:fillRect/>
          </a:stretch>
        </p:blipFill>
        <p:spPr>
          <a:xfrm>
            <a:off x="6083810" y="1657663"/>
            <a:ext cx="5074233" cy="825501"/>
          </a:xfrm>
          <a:prstGeom prst="rect">
            <a:avLst/>
          </a:prstGeom>
        </p:spPr>
      </p:pic>
      <p:pic>
        <p:nvPicPr>
          <p:cNvPr id="3" name="Picture 2"/>
          <p:cNvPicPr>
            <a:picLocks noChangeAspect="1"/>
          </p:cNvPicPr>
          <p:nvPr/>
        </p:nvPicPr>
        <p:blipFill>
          <a:blip r:embed="rId4"/>
          <a:stretch>
            <a:fillRect/>
          </a:stretch>
        </p:blipFill>
        <p:spPr>
          <a:xfrm>
            <a:off x="6129617" y="3999722"/>
            <a:ext cx="5185719" cy="786979"/>
          </a:xfrm>
          <a:prstGeom prst="rect">
            <a:avLst/>
          </a:prstGeom>
        </p:spPr>
      </p:pic>
      <p:sp>
        <p:nvSpPr>
          <p:cNvPr id="11" name="Rectangle 8"/>
          <p:cNvSpPr>
            <a:spLocks noChangeArrowheads="1"/>
          </p:cNvSpPr>
          <p:nvPr/>
        </p:nvSpPr>
        <p:spPr bwMode="auto">
          <a:xfrm>
            <a:off x="6083810" y="2619279"/>
            <a:ext cx="527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sz="2400" dirty="0" smtClean="0"/>
              <a:t>I</a:t>
            </a:r>
            <a:r>
              <a:rPr lang="id-ID" altLang="id-ID" sz="2400" baseline="-25000" dirty="0" smtClean="0"/>
              <a:t>2</a:t>
            </a:r>
            <a:r>
              <a:rPr lang="id-ID" altLang="id-ID" sz="2400" dirty="0" smtClean="0"/>
              <a:t> = V</a:t>
            </a:r>
            <a:r>
              <a:rPr lang="id-ID" altLang="id-ID" sz="2400" baseline="-25000" dirty="0" smtClean="0"/>
              <a:t>2</a:t>
            </a:r>
            <a:r>
              <a:rPr lang="id-ID" altLang="id-ID" sz="2400" dirty="0" smtClean="0"/>
              <a:t> Y</a:t>
            </a:r>
            <a:r>
              <a:rPr lang="id-ID" altLang="id-ID" sz="2400" baseline="-25000" dirty="0" smtClean="0"/>
              <a:t>b</a:t>
            </a:r>
            <a:r>
              <a:rPr lang="id-ID" altLang="id-ID" sz="2400" dirty="0" smtClean="0"/>
              <a:t> + (V</a:t>
            </a:r>
            <a:r>
              <a:rPr lang="id-ID" altLang="id-ID" sz="2400" baseline="-25000" dirty="0" smtClean="0"/>
              <a:t>2</a:t>
            </a:r>
            <a:r>
              <a:rPr lang="id-ID" altLang="id-ID" sz="2400" dirty="0" smtClean="0"/>
              <a:t> – V</a:t>
            </a:r>
            <a:r>
              <a:rPr lang="id-ID" altLang="id-ID" sz="2400" baseline="-25000" dirty="0" smtClean="0"/>
              <a:t>3</a:t>
            </a:r>
            <a:r>
              <a:rPr lang="id-ID" altLang="id-ID" sz="2400" dirty="0" smtClean="0"/>
              <a:t>)Y</a:t>
            </a:r>
            <a:r>
              <a:rPr lang="id-ID" altLang="id-ID" sz="2400" baseline="-25000" dirty="0" smtClean="0"/>
              <a:t>g</a:t>
            </a:r>
            <a:r>
              <a:rPr lang="id-ID" altLang="id-ID" sz="2400" dirty="0" smtClean="0"/>
              <a:t> + (V</a:t>
            </a:r>
            <a:r>
              <a:rPr lang="id-ID" altLang="id-ID" sz="2400" baseline="-25000" dirty="0" smtClean="0"/>
              <a:t>2</a:t>
            </a:r>
            <a:r>
              <a:rPr lang="id-ID" altLang="id-ID" sz="2400" dirty="0" smtClean="0"/>
              <a:t> – V</a:t>
            </a:r>
            <a:r>
              <a:rPr lang="id-ID" altLang="id-ID" sz="2400" baseline="-25000" dirty="0" smtClean="0"/>
              <a:t>4</a:t>
            </a:r>
            <a:r>
              <a:rPr lang="id-ID" altLang="id-ID" sz="2400" dirty="0" smtClean="0"/>
              <a:t>) Y</a:t>
            </a:r>
            <a:r>
              <a:rPr lang="id-ID" altLang="id-ID" sz="2400" baseline="-25000" dirty="0" smtClean="0"/>
              <a:t>h</a:t>
            </a:r>
            <a:r>
              <a:rPr lang="id-ID" altLang="id-ID" dirty="0" smtClean="0"/>
              <a:t> </a:t>
            </a:r>
            <a:endParaRPr lang="id-ID" altLang="id-ID" baseline="-25000" dirty="0" smtClean="0"/>
          </a:p>
        </p:txBody>
      </p:sp>
      <p:sp>
        <p:nvSpPr>
          <p:cNvPr id="12" name="Rectangle 8"/>
          <p:cNvSpPr>
            <a:spLocks noChangeArrowheads="1"/>
          </p:cNvSpPr>
          <p:nvPr/>
        </p:nvSpPr>
        <p:spPr bwMode="auto">
          <a:xfrm>
            <a:off x="5063067" y="3265712"/>
            <a:ext cx="72244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sz="2400" dirty="0" smtClean="0"/>
              <a:t>I</a:t>
            </a:r>
            <a:r>
              <a:rPr lang="id-ID" altLang="id-ID" sz="2400" baseline="-25000" dirty="0" smtClean="0"/>
              <a:t>3</a:t>
            </a:r>
            <a:r>
              <a:rPr lang="id-ID" altLang="id-ID" sz="2400" dirty="0" smtClean="0"/>
              <a:t> = V</a:t>
            </a:r>
            <a:r>
              <a:rPr lang="id-ID" altLang="id-ID" sz="2400" baseline="-25000" dirty="0" smtClean="0"/>
              <a:t>3</a:t>
            </a:r>
            <a:r>
              <a:rPr lang="id-ID" altLang="id-ID" sz="2400" dirty="0" smtClean="0"/>
              <a:t> Y</a:t>
            </a:r>
            <a:r>
              <a:rPr lang="id-ID" altLang="id-ID" sz="2400" baseline="-25000" dirty="0" smtClean="0"/>
              <a:t>c</a:t>
            </a:r>
            <a:r>
              <a:rPr lang="id-ID" altLang="id-ID" sz="2400" dirty="0" smtClean="0"/>
              <a:t> + (V</a:t>
            </a:r>
            <a:r>
              <a:rPr lang="id-ID" altLang="id-ID" sz="2400" baseline="-25000" dirty="0"/>
              <a:t>3</a:t>
            </a:r>
            <a:r>
              <a:rPr lang="id-ID" altLang="id-ID" sz="2400" dirty="0" smtClean="0"/>
              <a:t> – V</a:t>
            </a:r>
            <a:r>
              <a:rPr lang="id-ID" altLang="id-ID" sz="2400" baseline="-25000" dirty="0" smtClean="0"/>
              <a:t>1</a:t>
            </a:r>
            <a:r>
              <a:rPr lang="id-ID" altLang="id-ID" sz="2400" dirty="0" smtClean="0"/>
              <a:t>)Y</a:t>
            </a:r>
            <a:r>
              <a:rPr lang="id-ID" altLang="id-ID" sz="2400" baseline="-25000" dirty="0"/>
              <a:t>f</a:t>
            </a:r>
            <a:r>
              <a:rPr lang="id-ID" altLang="id-ID" sz="2400" dirty="0" smtClean="0"/>
              <a:t> </a:t>
            </a:r>
            <a:r>
              <a:rPr lang="id-ID" altLang="id-ID" sz="2400" dirty="0"/>
              <a:t>+ </a:t>
            </a:r>
            <a:r>
              <a:rPr lang="id-ID" altLang="id-ID" sz="2400" dirty="0" smtClean="0"/>
              <a:t>(</a:t>
            </a:r>
            <a:r>
              <a:rPr lang="id-ID" altLang="id-ID" sz="2400" dirty="0"/>
              <a:t>V</a:t>
            </a:r>
            <a:r>
              <a:rPr lang="id-ID" altLang="id-ID" sz="2400" baseline="-25000" dirty="0"/>
              <a:t>3</a:t>
            </a:r>
            <a:r>
              <a:rPr lang="id-ID" altLang="id-ID" sz="2400" dirty="0"/>
              <a:t> – V</a:t>
            </a:r>
            <a:r>
              <a:rPr lang="id-ID" altLang="id-ID" sz="2400" baseline="-25000" dirty="0"/>
              <a:t>2</a:t>
            </a:r>
            <a:r>
              <a:rPr lang="id-ID" altLang="id-ID" sz="2400" dirty="0"/>
              <a:t>) </a:t>
            </a:r>
            <a:r>
              <a:rPr lang="id-ID" altLang="id-ID" sz="2400" dirty="0" smtClean="0"/>
              <a:t>Y</a:t>
            </a:r>
            <a:r>
              <a:rPr lang="id-ID" altLang="id-ID" sz="2400" baseline="-25000" dirty="0" smtClean="0"/>
              <a:t>g</a:t>
            </a:r>
            <a:r>
              <a:rPr lang="id-ID" altLang="id-ID" sz="2400" dirty="0"/>
              <a:t> </a:t>
            </a:r>
            <a:r>
              <a:rPr lang="id-ID" altLang="id-ID" sz="2400" dirty="0" smtClean="0"/>
              <a:t>+ (V</a:t>
            </a:r>
            <a:r>
              <a:rPr lang="id-ID" altLang="id-ID" sz="2400" baseline="-25000" dirty="0" smtClean="0"/>
              <a:t>3</a:t>
            </a:r>
            <a:r>
              <a:rPr lang="id-ID" altLang="id-ID" sz="2400" dirty="0" smtClean="0"/>
              <a:t> – V</a:t>
            </a:r>
            <a:r>
              <a:rPr lang="id-ID" altLang="id-ID" sz="2400" baseline="-25000" dirty="0"/>
              <a:t>4</a:t>
            </a:r>
            <a:r>
              <a:rPr lang="id-ID" altLang="id-ID" sz="2400" dirty="0" smtClean="0"/>
              <a:t>) Y</a:t>
            </a:r>
            <a:r>
              <a:rPr lang="id-ID" altLang="id-ID" sz="2400" baseline="-25000" dirty="0" smtClean="0"/>
              <a:t>e</a:t>
            </a:r>
            <a:r>
              <a:rPr lang="id-ID" altLang="id-ID" dirty="0" smtClean="0"/>
              <a:t> </a:t>
            </a:r>
            <a:endParaRPr lang="id-ID" altLang="id-ID" baseline="-25000" dirty="0" smtClean="0"/>
          </a:p>
        </p:txBody>
      </p:sp>
    </p:spTree>
    <p:extLst>
      <p:ext uri="{BB962C8B-B14F-4D97-AF65-F5344CB8AC3E}">
        <p14:creationId xmlns:p14="http://schemas.microsoft.com/office/powerpoint/2010/main" val="9159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strVal val="#ppt_w*0.05"/>
                                          </p:val>
                                        </p:tav>
                                        <p:tav tm="100000">
                                          <p:val>
                                            <p:strVal val="#ppt_w"/>
                                          </p:val>
                                        </p:tav>
                                      </p:tavLst>
                                    </p:anim>
                                    <p:anim calcmode="lin" valueType="num">
                                      <p:cBhvr>
                                        <p:cTn id="16" dur="500" fill="hold"/>
                                        <p:tgtEl>
                                          <p:spTgt spid="11"/>
                                        </p:tgtEl>
                                        <p:attrNameLst>
                                          <p:attrName>ppt_h</p:attrName>
                                        </p:attrNameLst>
                                      </p:cBhvr>
                                      <p:tavLst>
                                        <p:tav tm="0">
                                          <p:val>
                                            <p:strVal val="#ppt_h"/>
                                          </p:val>
                                        </p:tav>
                                        <p:tav tm="100000">
                                          <p:val>
                                            <p:strVal val="#ppt_h"/>
                                          </p:val>
                                        </p:tav>
                                      </p:tavLst>
                                    </p:anim>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fade">
                                      <p:cBhvr>
                                        <p:cTn id="19" dur="500"/>
                                        <p:tgtEl>
                                          <p:spTgt spid="11"/>
                                        </p:tgtEl>
                                      </p:cBhvr>
                                    </p:animEffect>
                                  </p:childTnLst>
                                </p:cTn>
                              </p:par>
                            </p:childTnLst>
                          </p:cTn>
                        </p:par>
                        <p:par>
                          <p:cTn id="20" fill="hold">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ppt_w*0.05"/>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anim calcmode="lin" valueType="num">
                                      <p:cBhvr>
                                        <p:cTn id="25" dur="500" fill="hold"/>
                                        <p:tgtEl>
                                          <p:spTgt spid="12"/>
                                        </p:tgtEl>
                                        <p:attrNameLst>
                                          <p:attrName>ppt_x</p:attrName>
                                        </p:attrNameLst>
                                      </p:cBhvr>
                                      <p:tavLst>
                                        <p:tav tm="0">
                                          <p:val>
                                            <p:strVal val="#ppt_x-.2"/>
                                          </p:val>
                                        </p:tav>
                                        <p:tav tm="100000">
                                          <p:val>
                                            <p:strVal val="#ppt_x"/>
                                          </p:val>
                                        </p:tav>
                                      </p:tavLst>
                                    </p:anim>
                                    <p:anim calcmode="lin" valueType="num">
                                      <p:cBhvr>
                                        <p:cTn id="26" dur="500" fill="hold"/>
                                        <p:tgtEl>
                                          <p:spTgt spid="12"/>
                                        </p:tgtEl>
                                        <p:attrNameLst>
                                          <p:attrName>ppt_y</p:attrName>
                                        </p:attrNameLst>
                                      </p:cBhvr>
                                      <p:tavLst>
                                        <p:tav tm="0">
                                          <p:val>
                                            <p:strVal val="#ppt_y"/>
                                          </p:val>
                                        </p:tav>
                                        <p:tav tm="100000">
                                          <p:val>
                                            <p:strVal val="#ppt_y"/>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111</a:t>
            </a:fld>
            <a:endParaRPr lang="id-ID"/>
          </a:p>
        </p:txBody>
      </p:sp>
      <p:sp>
        <p:nvSpPr>
          <p:cNvPr id="6" name="Rectangle 8"/>
          <p:cNvSpPr>
            <a:spLocks noChangeArrowheads="1"/>
          </p:cNvSpPr>
          <p:nvPr/>
        </p:nvSpPr>
        <p:spPr bwMode="auto">
          <a:xfrm>
            <a:off x="1612140" y="1262464"/>
            <a:ext cx="527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sz="2400" dirty="0" smtClean="0"/>
              <a:t>I</a:t>
            </a:r>
            <a:r>
              <a:rPr lang="id-ID" altLang="id-ID" sz="2400" baseline="-25000" dirty="0" smtClean="0"/>
              <a:t>2</a:t>
            </a:r>
            <a:r>
              <a:rPr lang="id-ID" altLang="id-ID" sz="2400" dirty="0" smtClean="0"/>
              <a:t> = </a:t>
            </a:r>
            <a:r>
              <a:rPr lang="id-ID" altLang="id-ID" sz="2400" dirty="0"/>
              <a:t>V</a:t>
            </a:r>
            <a:r>
              <a:rPr lang="id-ID" altLang="id-ID" sz="2400" baseline="-25000" dirty="0"/>
              <a:t>2</a:t>
            </a:r>
            <a:r>
              <a:rPr lang="id-ID" altLang="id-ID" sz="2400" dirty="0"/>
              <a:t> </a:t>
            </a:r>
            <a:r>
              <a:rPr lang="id-ID" altLang="id-ID" sz="2400" dirty="0" smtClean="0"/>
              <a:t>(Y</a:t>
            </a:r>
            <a:r>
              <a:rPr lang="id-ID" altLang="id-ID" sz="2400" baseline="-25000" dirty="0" smtClean="0"/>
              <a:t>b</a:t>
            </a:r>
            <a:r>
              <a:rPr lang="id-ID" altLang="id-ID" sz="2400" dirty="0" smtClean="0"/>
              <a:t> </a:t>
            </a:r>
            <a:r>
              <a:rPr lang="id-ID" altLang="id-ID" sz="2400" dirty="0"/>
              <a:t>+ </a:t>
            </a:r>
            <a:r>
              <a:rPr lang="id-ID" altLang="id-ID" sz="2400" dirty="0" smtClean="0"/>
              <a:t>Y</a:t>
            </a:r>
            <a:r>
              <a:rPr lang="id-ID" altLang="id-ID" sz="2400" baseline="-25000" dirty="0" smtClean="0"/>
              <a:t>g</a:t>
            </a:r>
            <a:r>
              <a:rPr lang="id-ID" altLang="id-ID" sz="2400" dirty="0" smtClean="0"/>
              <a:t> </a:t>
            </a:r>
            <a:r>
              <a:rPr lang="id-ID" altLang="id-ID" sz="2400" dirty="0"/>
              <a:t>+ </a:t>
            </a:r>
            <a:r>
              <a:rPr lang="id-ID" altLang="id-ID" sz="2400" dirty="0" smtClean="0"/>
              <a:t> </a:t>
            </a:r>
            <a:r>
              <a:rPr lang="id-ID" altLang="id-ID" sz="2400" dirty="0"/>
              <a:t>Y</a:t>
            </a:r>
            <a:r>
              <a:rPr lang="id-ID" altLang="id-ID" sz="2400" baseline="-25000" dirty="0"/>
              <a:t>h</a:t>
            </a:r>
            <a:r>
              <a:rPr lang="id-ID" altLang="id-ID" sz="2400" dirty="0"/>
              <a:t> </a:t>
            </a:r>
            <a:r>
              <a:rPr lang="id-ID" altLang="id-ID" sz="2400" dirty="0" smtClean="0"/>
              <a:t>) – V</a:t>
            </a:r>
            <a:r>
              <a:rPr lang="id-ID" altLang="id-ID" sz="2400" baseline="-25000" dirty="0" smtClean="0"/>
              <a:t>3</a:t>
            </a:r>
            <a:r>
              <a:rPr lang="id-ID" altLang="id-ID" sz="2400" dirty="0" smtClean="0"/>
              <a:t>Y</a:t>
            </a:r>
            <a:r>
              <a:rPr lang="id-ID" altLang="id-ID" sz="2400" baseline="-25000" dirty="0" smtClean="0"/>
              <a:t>g</a:t>
            </a:r>
            <a:r>
              <a:rPr lang="id-ID" altLang="id-ID" sz="2400" dirty="0" smtClean="0"/>
              <a:t> – V</a:t>
            </a:r>
            <a:r>
              <a:rPr lang="id-ID" altLang="id-ID" sz="2400" baseline="-25000" dirty="0" smtClean="0"/>
              <a:t>4</a:t>
            </a:r>
            <a:r>
              <a:rPr lang="id-ID" altLang="id-ID" sz="2400" dirty="0" smtClean="0"/>
              <a:t> </a:t>
            </a:r>
            <a:r>
              <a:rPr lang="id-ID" altLang="id-ID" sz="2400" dirty="0"/>
              <a:t>Y</a:t>
            </a:r>
            <a:r>
              <a:rPr lang="id-ID" altLang="id-ID" sz="2400" baseline="-25000" dirty="0"/>
              <a:t>h</a:t>
            </a:r>
            <a:r>
              <a:rPr lang="id-ID" altLang="id-ID" sz="2400" dirty="0"/>
              <a:t> </a:t>
            </a:r>
            <a:r>
              <a:rPr lang="id-ID" altLang="id-ID" dirty="0" smtClean="0"/>
              <a:t> </a:t>
            </a:r>
            <a:endParaRPr lang="id-ID" altLang="id-ID" baseline="-25000" dirty="0" smtClean="0"/>
          </a:p>
        </p:txBody>
      </p:sp>
      <p:sp>
        <p:nvSpPr>
          <p:cNvPr id="7" name="Rectangle 8"/>
          <p:cNvSpPr>
            <a:spLocks noChangeArrowheads="1"/>
          </p:cNvSpPr>
          <p:nvPr/>
        </p:nvSpPr>
        <p:spPr bwMode="auto">
          <a:xfrm>
            <a:off x="1601260" y="1807900"/>
            <a:ext cx="72244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sz="2400" dirty="0" smtClean="0"/>
              <a:t>I</a:t>
            </a:r>
            <a:r>
              <a:rPr lang="id-ID" altLang="id-ID" sz="2400" baseline="-25000" dirty="0" smtClean="0"/>
              <a:t>3</a:t>
            </a:r>
            <a:r>
              <a:rPr lang="id-ID" altLang="id-ID" sz="2400" dirty="0" smtClean="0"/>
              <a:t> = </a:t>
            </a:r>
            <a:r>
              <a:rPr lang="id-ID" altLang="id-ID" sz="2400" dirty="0"/>
              <a:t>V</a:t>
            </a:r>
            <a:r>
              <a:rPr lang="id-ID" altLang="id-ID" sz="2400" baseline="-25000" dirty="0"/>
              <a:t>3</a:t>
            </a:r>
            <a:r>
              <a:rPr lang="id-ID" altLang="id-ID" sz="2400" dirty="0"/>
              <a:t> </a:t>
            </a:r>
            <a:r>
              <a:rPr lang="id-ID" altLang="id-ID" sz="2400" dirty="0" smtClean="0"/>
              <a:t>(Y</a:t>
            </a:r>
            <a:r>
              <a:rPr lang="id-ID" altLang="id-ID" sz="2400" baseline="-25000" dirty="0" smtClean="0"/>
              <a:t>c</a:t>
            </a:r>
            <a:r>
              <a:rPr lang="id-ID" altLang="id-ID" sz="2400" dirty="0" smtClean="0"/>
              <a:t> </a:t>
            </a:r>
            <a:r>
              <a:rPr lang="id-ID" altLang="id-ID" sz="2400" dirty="0"/>
              <a:t>+ </a:t>
            </a:r>
            <a:r>
              <a:rPr lang="id-ID" altLang="id-ID" sz="2400" dirty="0" smtClean="0"/>
              <a:t>Y</a:t>
            </a:r>
            <a:r>
              <a:rPr lang="id-ID" altLang="id-ID" sz="2400" baseline="-25000" dirty="0" smtClean="0"/>
              <a:t>f</a:t>
            </a:r>
            <a:r>
              <a:rPr lang="id-ID" altLang="id-ID" sz="2400" dirty="0" smtClean="0"/>
              <a:t> </a:t>
            </a:r>
            <a:r>
              <a:rPr lang="id-ID" altLang="id-ID" sz="2400" dirty="0"/>
              <a:t>+ </a:t>
            </a:r>
            <a:r>
              <a:rPr lang="id-ID" altLang="id-ID" sz="2400" dirty="0" smtClean="0"/>
              <a:t>Y</a:t>
            </a:r>
            <a:r>
              <a:rPr lang="id-ID" altLang="id-ID" sz="2400" baseline="-25000" dirty="0" smtClean="0"/>
              <a:t>g</a:t>
            </a:r>
            <a:r>
              <a:rPr lang="id-ID" altLang="id-ID" sz="2400" dirty="0" smtClean="0"/>
              <a:t> </a:t>
            </a:r>
            <a:r>
              <a:rPr lang="id-ID" altLang="id-ID" sz="2400" dirty="0"/>
              <a:t>+ </a:t>
            </a:r>
            <a:r>
              <a:rPr lang="id-ID" altLang="id-ID" sz="2400" dirty="0" smtClean="0"/>
              <a:t>Y</a:t>
            </a:r>
            <a:r>
              <a:rPr lang="id-ID" altLang="id-ID" sz="2400" baseline="-25000" dirty="0" smtClean="0"/>
              <a:t>e</a:t>
            </a:r>
            <a:r>
              <a:rPr lang="id-ID" altLang="id-ID" sz="2400" dirty="0" smtClean="0"/>
              <a:t>) – V</a:t>
            </a:r>
            <a:r>
              <a:rPr lang="id-ID" altLang="id-ID" sz="2400" baseline="-25000" dirty="0" smtClean="0"/>
              <a:t>1</a:t>
            </a:r>
            <a:r>
              <a:rPr lang="id-ID" altLang="id-ID" sz="2400" dirty="0" smtClean="0"/>
              <a:t>Y</a:t>
            </a:r>
            <a:r>
              <a:rPr lang="id-ID" altLang="id-ID" sz="2400" baseline="-25000" dirty="0" smtClean="0"/>
              <a:t>f</a:t>
            </a:r>
            <a:r>
              <a:rPr lang="id-ID" altLang="id-ID" sz="2400" dirty="0" smtClean="0"/>
              <a:t> – V</a:t>
            </a:r>
            <a:r>
              <a:rPr lang="id-ID" altLang="id-ID" sz="2400" baseline="-25000" dirty="0" smtClean="0"/>
              <a:t>2</a:t>
            </a:r>
            <a:r>
              <a:rPr lang="id-ID" altLang="id-ID" sz="2400" dirty="0" smtClean="0"/>
              <a:t> Y</a:t>
            </a:r>
            <a:r>
              <a:rPr lang="id-ID" altLang="id-ID" sz="2400" baseline="-25000" dirty="0" smtClean="0"/>
              <a:t>g</a:t>
            </a:r>
            <a:r>
              <a:rPr lang="id-ID" altLang="id-ID" sz="2400" dirty="0"/>
              <a:t> </a:t>
            </a:r>
            <a:r>
              <a:rPr lang="id-ID" altLang="id-ID" sz="2400" dirty="0" smtClean="0"/>
              <a:t>– V</a:t>
            </a:r>
            <a:r>
              <a:rPr lang="id-ID" altLang="id-ID" sz="2400" baseline="-25000" dirty="0" smtClean="0"/>
              <a:t>4</a:t>
            </a:r>
            <a:r>
              <a:rPr lang="id-ID" altLang="id-ID" sz="2400" dirty="0" smtClean="0"/>
              <a:t> Y</a:t>
            </a:r>
            <a:r>
              <a:rPr lang="id-ID" altLang="id-ID" sz="2400" baseline="-25000" dirty="0" smtClean="0"/>
              <a:t>e</a:t>
            </a:r>
            <a:r>
              <a:rPr lang="id-ID" altLang="id-ID" dirty="0" smtClean="0"/>
              <a:t> </a:t>
            </a:r>
            <a:endParaRPr lang="id-ID" altLang="id-ID" baseline="-25000" dirty="0" smtClean="0"/>
          </a:p>
        </p:txBody>
      </p:sp>
      <p:sp>
        <p:nvSpPr>
          <p:cNvPr id="8" name="Rectangle 8"/>
          <p:cNvSpPr>
            <a:spLocks noChangeArrowheads="1"/>
          </p:cNvSpPr>
          <p:nvPr/>
        </p:nvSpPr>
        <p:spPr bwMode="auto">
          <a:xfrm>
            <a:off x="279087" y="253112"/>
            <a:ext cx="9890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Dengan menyusun ulang persamaan-persamaan tersebut didapat persamaan berikut:</a:t>
            </a:r>
          </a:p>
        </p:txBody>
      </p:sp>
      <p:pic>
        <p:nvPicPr>
          <p:cNvPr id="9" name="Picture 8"/>
          <p:cNvPicPr>
            <a:picLocks noChangeAspect="1"/>
          </p:cNvPicPr>
          <p:nvPr/>
        </p:nvPicPr>
        <p:blipFill>
          <a:blip r:embed="rId2"/>
          <a:stretch>
            <a:fillRect/>
          </a:stretch>
        </p:blipFill>
        <p:spPr>
          <a:xfrm>
            <a:off x="155927" y="3091445"/>
            <a:ext cx="9704762" cy="504762"/>
          </a:xfrm>
          <a:prstGeom prst="rect">
            <a:avLst/>
          </a:prstGeom>
        </p:spPr>
      </p:pic>
      <p:pic>
        <p:nvPicPr>
          <p:cNvPr id="10" name="Picture 9"/>
          <p:cNvPicPr>
            <a:picLocks noChangeAspect="1"/>
          </p:cNvPicPr>
          <p:nvPr/>
        </p:nvPicPr>
        <p:blipFill>
          <a:blip r:embed="rId3"/>
          <a:stretch>
            <a:fillRect/>
          </a:stretch>
        </p:blipFill>
        <p:spPr>
          <a:xfrm>
            <a:off x="1195933" y="3728183"/>
            <a:ext cx="6848596" cy="2599231"/>
          </a:xfrm>
          <a:prstGeom prst="rect">
            <a:avLst/>
          </a:prstGeom>
        </p:spPr>
      </p:pic>
      <p:sp>
        <p:nvSpPr>
          <p:cNvPr id="11" name="Rectangle 8"/>
          <p:cNvSpPr>
            <a:spLocks noChangeArrowheads="1"/>
          </p:cNvSpPr>
          <p:nvPr/>
        </p:nvSpPr>
        <p:spPr bwMode="auto">
          <a:xfrm>
            <a:off x="1612140" y="714463"/>
            <a:ext cx="527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sz="2400" dirty="0" smtClean="0"/>
              <a:t>I</a:t>
            </a:r>
            <a:r>
              <a:rPr lang="id-ID" altLang="id-ID" sz="2400" baseline="-25000" dirty="0"/>
              <a:t>1</a:t>
            </a:r>
            <a:r>
              <a:rPr lang="id-ID" altLang="id-ID" sz="2400" dirty="0" smtClean="0"/>
              <a:t> = V</a:t>
            </a:r>
            <a:r>
              <a:rPr lang="id-ID" altLang="id-ID" sz="2400" baseline="-25000" dirty="0"/>
              <a:t>1</a:t>
            </a:r>
            <a:r>
              <a:rPr lang="id-ID" altLang="id-ID" sz="2400" dirty="0" smtClean="0"/>
              <a:t> (Y</a:t>
            </a:r>
            <a:r>
              <a:rPr lang="id-ID" altLang="id-ID" sz="2400" baseline="-25000" dirty="0"/>
              <a:t>a</a:t>
            </a:r>
            <a:r>
              <a:rPr lang="id-ID" altLang="id-ID" sz="2400" dirty="0" smtClean="0"/>
              <a:t> </a:t>
            </a:r>
            <a:r>
              <a:rPr lang="id-ID" altLang="id-ID" sz="2400" dirty="0"/>
              <a:t>+ </a:t>
            </a:r>
            <a:r>
              <a:rPr lang="id-ID" altLang="id-ID" sz="2400" dirty="0" smtClean="0"/>
              <a:t>Y</a:t>
            </a:r>
            <a:r>
              <a:rPr lang="id-ID" altLang="id-ID" sz="2400" baseline="-25000" dirty="0"/>
              <a:t>f</a:t>
            </a:r>
            <a:r>
              <a:rPr lang="id-ID" altLang="id-ID" sz="2400" dirty="0" smtClean="0"/>
              <a:t> </a:t>
            </a:r>
            <a:r>
              <a:rPr lang="id-ID" altLang="id-ID" sz="2400" dirty="0"/>
              <a:t>+ </a:t>
            </a:r>
            <a:r>
              <a:rPr lang="id-ID" altLang="id-ID" sz="2400" dirty="0" smtClean="0"/>
              <a:t> Y</a:t>
            </a:r>
            <a:r>
              <a:rPr lang="id-ID" altLang="id-ID" sz="2400" baseline="-25000" dirty="0"/>
              <a:t>d</a:t>
            </a:r>
            <a:r>
              <a:rPr lang="id-ID" altLang="id-ID" sz="2400" dirty="0" smtClean="0"/>
              <a:t> ) – V</a:t>
            </a:r>
            <a:r>
              <a:rPr lang="id-ID" altLang="id-ID" sz="2400" baseline="-25000" dirty="0" smtClean="0"/>
              <a:t>3</a:t>
            </a:r>
            <a:r>
              <a:rPr lang="id-ID" altLang="id-ID" sz="2400" dirty="0" smtClean="0"/>
              <a:t>Y</a:t>
            </a:r>
            <a:r>
              <a:rPr lang="id-ID" altLang="id-ID" sz="2400" baseline="-25000" dirty="0"/>
              <a:t>f</a:t>
            </a:r>
            <a:r>
              <a:rPr lang="id-ID" altLang="id-ID" sz="2400" dirty="0" smtClean="0"/>
              <a:t> – V</a:t>
            </a:r>
            <a:r>
              <a:rPr lang="id-ID" altLang="id-ID" sz="2400" baseline="-25000" dirty="0" smtClean="0"/>
              <a:t>4</a:t>
            </a:r>
            <a:r>
              <a:rPr lang="id-ID" altLang="id-ID" sz="2400" dirty="0" smtClean="0"/>
              <a:t> Y</a:t>
            </a:r>
            <a:r>
              <a:rPr lang="id-ID" altLang="id-ID" sz="2400" baseline="-25000" dirty="0"/>
              <a:t>d</a:t>
            </a:r>
            <a:r>
              <a:rPr lang="id-ID" altLang="id-ID" sz="2400" dirty="0" smtClean="0"/>
              <a:t> </a:t>
            </a:r>
            <a:r>
              <a:rPr lang="id-ID" altLang="id-ID" dirty="0" smtClean="0"/>
              <a:t> </a:t>
            </a:r>
            <a:endParaRPr lang="id-ID" altLang="id-ID" baseline="-25000" dirty="0" smtClean="0"/>
          </a:p>
        </p:txBody>
      </p:sp>
      <p:sp>
        <p:nvSpPr>
          <p:cNvPr id="13" name="Rectangle 8"/>
          <p:cNvSpPr>
            <a:spLocks noChangeArrowheads="1"/>
          </p:cNvSpPr>
          <p:nvPr/>
        </p:nvSpPr>
        <p:spPr bwMode="auto">
          <a:xfrm>
            <a:off x="1612140" y="2404194"/>
            <a:ext cx="72244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sz="2400" dirty="0" smtClean="0"/>
              <a:t>I</a:t>
            </a:r>
            <a:r>
              <a:rPr lang="id-ID" altLang="id-ID" sz="2400" baseline="-25000" dirty="0"/>
              <a:t>4</a:t>
            </a:r>
            <a:r>
              <a:rPr lang="id-ID" altLang="id-ID" sz="2400" dirty="0" smtClean="0"/>
              <a:t> = 0 = V</a:t>
            </a:r>
            <a:r>
              <a:rPr lang="id-ID" altLang="id-ID" sz="2400" baseline="-25000" dirty="0"/>
              <a:t>4</a:t>
            </a:r>
            <a:r>
              <a:rPr lang="id-ID" altLang="id-ID" sz="2400" dirty="0" smtClean="0"/>
              <a:t> (Y</a:t>
            </a:r>
            <a:r>
              <a:rPr lang="id-ID" altLang="id-ID" sz="2400" baseline="-25000" dirty="0"/>
              <a:t>d</a:t>
            </a:r>
            <a:r>
              <a:rPr lang="id-ID" altLang="id-ID" sz="2400" dirty="0" smtClean="0"/>
              <a:t> </a:t>
            </a:r>
            <a:r>
              <a:rPr lang="id-ID" altLang="id-ID" sz="2400" dirty="0"/>
              <a:t>+ </a:t>
            </a:r>
            <a:r>
              <a:rPr lang="id-ID" altLang="id-ID" sz="2400" dirty="0" smtClean="0"/>
              <a:t>Y</a:t>
            </a:r>
            <a:r>
              <a:rPr lang="id-ID" altLang="id-ID" sz="2400" baseline="-25000" dirty="0"/>
              <a:t>e</a:t>
            </a:r>
            <a:r>
              <a:rPr lang="id-ID" altLang="id-ID" sz="2400" dirty="0" smtClean="0"/>
              <a:t> </a:t>
            </a:r>
            <a:r>
              <a:rPr lang="id-ID" altLang="id-ID" sz="2400" dirty="0"/>
              <a:t>+ </a:t>
            </a:r>
            <a:r>
              <a:rPr lang="id-ID" altLang="id-ID" sz="2400" dirty="0" smtClean="0"/>
              <a:t>Y</a:t>
            </a:r>
            <a:r>
              <a:rPr lang="id-ID" altLang="id-ID" sz="2400" baseline="-25000" dirty="0" smtClean="0"/>
              <a:t>h</a:t>
            </a:r>
            <a:r>
              <a:rPr lang="id-ID" altLang="id-ID" sz="2400" dirty="0" smtClean="0"/>
              <a:t>) – V</a:t>
            </a:r>
            <a:r>
              <a:rPr lang="id-ID" altLang="id-ID" sz="2400" baseline="-25000" dirty="0" smtClean="0"/>
              <a:t>1</a:t>
            </a:r>
            <a:r>
              <a:rPr lang="id-ID" altLang="id-ID" sz="2400" dirty="0" smtClean="0"/>
              <a:t>Y</a:t>
            </a:r>
            <a:r>
              <a:rPr lang="id-ID" altLang="id-ID" sz="2400" baseline="-25000" dirty="0"/>
              <a:t>d</a:t>
            </a:r>
            <a:r>
              <a:rPr lang="id-ID" altLang="id-ID" sz="2400" dirty="0" smtClean="0"/>
              <a:t> – V</a:t>
            </a:r>
            <a:r>
              <a:rPr lang="id-ID" altLang="id-ID" sz="2400" baseline="-25000" dirty="0" smtClean="0"/>
              <a:t>2</a:t>
            </a:r>
            <a:r>
              <a:rPr lang="id-ID" altLang="id-ID" sz="2400" dirty="0" smtClean="0"/>
              <a:t> Y</a:t>
            </a:r>
            <a:r>
              <a:rPr lang="id-ID" altLang="id-ID" sz="2400" baseline="-25000" dirty="0"/>
              <a:t>h</a:t>
            </a:r>
            <a:r>
              <a:rPr lang="id-ID" altLang="id-ID" sz="2400" dirty="0" smtClean="0"/>
              <a:t> – V</a:t>
            </a:r>
            <a:r>
              <a:rPr lang="id-ID" altLang="id-ID" sz="2400" baseline="-25000" dirty="0"/>
              <a:t>3</a:t>
            </a:r>
            <a:r>
              <a:rPr lang="id-ID" altLang="id-ID" sz="2400" dirty="0" smtClean="0"/>
              <a:t> Y</a:t>
            </a:r>
            <a:r>
              <a:rPr lang="id-ID" altLang="id-ID" sz="2400" baseline="-25000" dirty="0" smtClean="0"/>
              <a:t>e</a:t>
            </a:r>
            <a:r>
              <a:rPr lang="id-ID" altLang="id-ID" dirty="0" smtClean="0"/>
              <a:t> </a:t>
            </a:r>
            <a:endParaRPr lang="id-ID" altLang="id-ID" baseline="-25000" dirty="0" smtClean="0"/>
          </a:p>
        </p:txBody>
      </p:sp>
    </p:spTree>
    <p:extLst>
      <p:ext uri="{BB962C8B-B14F-4D97-AF65-F5344CB8AC3E}">
        <p14:creationId xmlns:p14="http://schemas.microsoft.com/office/powerpoint/2010/main" val="18044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05"/>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 calcmode="lin" valueType="num">
                                      <p:cBhvr>
                                        <p:cTn id="17" dur="500" fill="hold"/>
                                        <p:tgtEl>
                                          <p:spTgt spid="7"/>
                                        </p:tgtEl>
                                        <p:attrNameLst>
                                          <p:attrName>ppt_x</p:attrName>
                                        </p:attrNameLst>
                                      </p:cBhvr>
                                      <p:tavLst>
                                        <p:tav tm="0">
                                          <p:val>
                                            <p:strVal val="#ppt_x-.2"/>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Effect transition="in" filter="fade">
                                      <p:cBhvr>
                                        <p:cTn id="19" dur="500"/>
                                        <p:tgtEl>
                                          <p:spTgt spid="7"/>
                                        </p:tgtEl>
                                      </p:cBhvr>
                                    </p:animEffect>
                                  </p:childTnLst>
                                </p:cTn>
                              </p:par>
                            </p:childTnLst>
                          </p:cTn>
                        </p:par>
                        <p:par>
                          <p:cTn id="20" fill="hold">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strVal val="#ppt_w*0.05"/>
                                          </p:val>
                                        </p:tav>
                                        <p:tav tm="100000">
                                          <p:val>
                                            <p:strVal val="#ppt_w"/>
                                          </p:val>
                                        </p:tav>
                                      </p:tavLst>
                                    </p:anim>
                                    <p:anim calcmode="lin" valueType="num">
                                      <p:cBhvr>
                                        <p:cTn id="24" dur="500" fill="hold"/>
                                        <p:tgtEl>
                                          <p:spTgt spid="8"/>
                                        </p:tgtEl>
                                        <p:attrNameLst>
                                          <p:attrName>ppt_h</p:attrName>
                                        </p:attrNameLst>
                                      </p:cBhvr>
                                      <p:tavLst>
                                        <p:tav tm="0">
                                          <p:val>
                                            <p:strVal val="#ppt_h"/>
                                          </p:val>
                                        </p:tav>
                                        <p:tav tm="100000">
                                          <p:val>
                                            <p:strVal val="#ppt_h"/>
                                          </p:val>
                                        </p:tav>
                                      </p:tavLst>
                                    </p:anim>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fade">
                                      <p:cBhvr>
                                        <p:cTn id="27" dur="500"/>
                                        <p:tgtEl>
                                          <p:spTgt spid="8"/>
                                        </p:tgtEl>
                                      </p:cBhvr>
                                    </p:animEffect>
                                  </p:childTnLst>
                                </p:cTn>
                              </p:par>
                            </p:childTnLst>
                          </p:cTn>
                        </p:par>
                        <p:par>
                          <p:cTn id="28" fill="hold">
                            <p:stCondLst>
                              <p:cond delay="1500"/>
                            </p:stCondLst>
                            <p:childTnLst>
                              <p:par>
                                <p:cTn id="29" presetID="54" presetClass="entr" presetSubtype="0" ac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ppt_w*0.05"/>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anim calcmode="lin" valueType="num">
                                      <p:cBhvr>
                                        <p:cTn id="33" dur="500" fill="hold"/>
                                        <p:tgtEl>
                                          <p:spTgt spid="11"/>
                                        </p:tgtEl>
                                        <p:attrNameLst>
                                          <p:attrName>ppt_x</p:attrName>
                                        </p:attrNameLst>
                                      </p:cBhvr>
                                      <p:tavLst>
                                        <p:tav tm="0">
                                          <p:val>
                                            <p:strVal val="#ppt_x-.2"/>
                                          </p:val>
                                        </p:tav>
                                        <p:tav tm="100000">
                                          <p:val>
                                            <p:strVal val="#ppt_x"/>
                                          </p:val>
                                        </p:tav>
                                      </p:tavLst>
                                    </p:anim>
                                    <p:anim calcmode="lin" valueType="num">
                                      <p:cBhvr>
                                        <p:cTn id="34" dur="500" fill="hold"/>
                                        <p:tgtEl>
                                          <p:spTgt spid="11"/>
                                        </p:tgtEl>
                                        <p:attrNameLst>
                                          <p:attrName>ppt_y</p:attrName>
                                        </p:attrNameLst>
                                      </p:cBhvr>
                                      <p:tavLst>
                                        <p:tav tm="0">
                                          <p:val>
                                            <p:strVal val="#ppt_y"/>
                                          </p:val>
                                        </p:tav>
                                        <p:tav tm="100000">
                                          <p:val>
                                            <p:strVal val="#ppt_y"/>
                                          </p:val>
                                        </p:tav>
                                      </p:tavLst>
                                    </p:anim>
                                    <p:animEffect transition="in" filter="fade">
                                      <p:cBhvr>
                                        <p:cTn id="35" dur="500"/>
                                        <p:tgtEl>
                                          <p:spTgt spid="11"/>
                                        </p:tgtEl>
                                      </p:cBhvr>
                                    </p:animEffect>
                                  </p:childTnLst>
                                </p:cTn>
                              </p:par>
                            </p:childTnLst>
                          </p:cTn>
                        </p:par>
                        <p:par>
                          <p:cTn id="36" fill="hold">
                            <p:stCondLst>
                              <p:cond delay="2000"/>
                            </p:stCondLst>
                            <p:childTnLst>
                              <p:par>
                                <p:cTn id="37" presetID="54" presetClass="entr" presetSubtype="0" accel="10000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strVal val="#ppt_w*0.05"/>
                                          </p:val>
                                        </p:tav>
                                        <p:tav tm="100000">
                                          <p:val>
                                            <p:strVal val="#ppt_w"/>
                                          </p:val>
                                        </p:tav>
                                      </p:tavLst>
                                    </p:anim>
                                    <p:anim calcmode="lin" valueType="num">
                                      <p:cBhvr>
                                        <p:cTn id="40" dur="500" fill="hold"/>
                                        <p:tgtEl>
                                          <p:spTgt spid="13"/>
                                        </p:tgtEl>
                                        <p:attrNameLst>
                                          <p:attrName>ppt_h</p:attrName>
                                        </p:attrNameLst>
                                      </p:cBhvr>
                                      <p:tavLst>
                                        <p:tav tm="0">
                                          <p:val>
                                            <p:strVal val="#ppt_h"/>
                                          </p:val>
                                        </p:tav>
                                        <p:tav tm="100000">
                                          <p:val>
                                            <p:strVal val="#ppt_h"/>
                                          </p:val>
                                        </p:tav>
                                      </p:tavLst>
                                    </p:anim>
                                    <p:anim calcmode="lin" valueType="num">
                                      <p:cBhvr>
                                        <p:cTn id="41" dur="500" fill="hold"/>
                                        <p:tgtEl>
                                          <p:spTgt spid="13"/>
                                        </p:tgtEl>
                                        <p:attrNameLst>
                                          <p:attrName>ppt_x</p:attrName>
                                        </p:attrNameLst>
                                      </p:cBhvr>
                                      <p:tavLst>
                                        <p:tav tm="0">
                                          <p:val>
                                            <p:strVal val="#ppt_x-.2"/>
                                          </p:val>
                                        </p:tav>
                                        <p:tav tm="100000">
                                          <p:val>
                                            <p:strVal val="#ppt_x"/>
                                          </p:val>
                                        </p:tav>
                                      </p:tavLst>
                                    </p:anim>
                                    <p:anim calcmode="lin" valueType="num">
                                      <p:cBhvr>
                                        <p:cTn id="42" dur="500" fill="hold"/>
                                        <p:tgtEl>
                                          <p:spTgt spid="13"/>
                                        </p:tgtEl>
                                        <p:attrNameLst>
                                          <p:attrName>ppt_y</p:attrName>
                                        </p:attrNameLst>
                                      </p:cBhvr>
                                      <p:tavLst>
                                        <p:tav tm="0">
                                          <p:val>
                                            <p:strVal val="#ppt_y"/>
                                          </p:val>
                                        </p:tav>
                                        <p:tav tm="100000">
                                          <p:val>
                                            <p:strVal val="#ppt_y"/>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112</a:t>
            </a:fld>
            <a:endParaRPr lang="id-ID"/>
          </a:p>
        </p:txBody>
      </p:sp>
      <p:sp>
        <p:nvSpPr>
          <p:cNvPr id="6" name="Rectangle 8"/>
          <p:cNvSpPr>
            <a:spLocks noChangeArrowheads="1"/>
          </p:cNvSpPr>
          <p:nvPr/>
        </p:nvSpPr>
        <p:spPr bwMode="auto">
          <a:xfrm>
            <a:off x="664371" y="964945"/>
            <a:ext cx="98905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dirty="0" smtClean="0"/>
              <a:t>Matriks ini simetris terhadap diagonal utama, Admitansi Y</a:t>
            </a:r>
            <a:r>
              <a:rPr lang="id-ID" altLang="id-ID" baseline="-25000" dirty="0" smtClean="0"/>
              <a:t>11</a:t>
            </a:r>
            <a:r>
              <a:rPr lang="id-ID" altLang="id-ID" dirty="0" smtClean="0"/>
              <a:t>, Y</a:t>
            </a:r>
            <a:r>
              <a:rPr lang="id-ID" altLang="id-ID" baseline="-25000" dirty="0" smtClean="0"/>
              <a:t>22</a:t>
            </a:r>
            <a:r>
              <a:rPr lang="id-ID" altLang="id-ID" dirty="0" smtClean="0"/>
              <a:t>, Y</a:t>
            </a:r>
            <a:r>
              <a:rPr lang="id-ID" altLang="id-ID" baseline="-25000" dirty="0" smtClean="0"/>
              <a:t>33</a:t>
            </a:r>
            <a:r>
              <a:rPr lang="id-ID" altLang="id-ID" dirty="0" smtClean="0"/>
              <a:t> dan Y</a:t>
            </a:r>
            <a:r>
              <a:rPr lang="id-ID" altLang="id-ID" baseline="-25000" dirty="0" smtClean="0"/>
              <a:t>44</a:t>
            </a:r>
            <a:r>
              <a:rPr lang="id-ID" altLang="id-ID" dirty="0" smtClean="0"/>
              <a:t> atau Y</a:t>
            </a:r>
            <a:r>
              <a:rPr lang="id-ID" altLang="id-ID" baseline="-25000" dirty="0" smtClean="0"/>
              <a:t>ii</a:t>
            </a:r>
            <a:r>
              <a:rPr lang="id-ID" altLang="id-ID" dirty="0" smtClean="0"/>
              <a:t> dinamakan admitansi sendiri pada simpul tersebut, Admitansi </a:t>
            </a:r>
            <a:r>
              <a:rPr lang="id-ID" altLang="id-ID" dirty="0"/>
              <a:t>lainnya </a:t>
            </a:r>
            <a:r>
              <a:rPr lang="id-ID" altLang="id-ID" dirty="0" smtClean="0"/>
              <a:t>Y</a:t>
            </a:r>
            <a:r>
              <a:rPr lang="id-ID" altLang="id-ID" baseline="-25000" dirty="0" smtClean="0"/>
              <a:t>12</a:t>
            </a:r>
            <a:r>
              <a:rPr lang="id-ID" altLang="id-ID" dirty="0" smtClean="0"/>
              <a:t>, Y</a:t>
            </a:r>
            <a:r>
              <a:rPr lang="id-ID" altLang="id-ID" baseline="-25000" dirty="0"/>
              <a:t>1</a:t>
            </a:r>
            <a:r>
              <a:rPr lang="id-ID" altLang="id-ID" baseline="-25000" dirty="0" smtClean="0"/>
              <a:t>3</a:t>
            </a:r>
            <a:r>
              <a:rPr lang="id-ID" altLang="id-ID" dirty="0" smtClean="0"/>
              <a:t>, Y</a:t>
            </a:r>
            <a:r>
              <a:rPr lang="id-ID" altLang="id-ID" baseline="-25000" dirty="0" smtClean="0"/>
              <a:t>14</a:t>
            </a:r>
            <a:r>
              <a:rPr lang="id-ID" altLang="id-ID" dirty="0" smtClean="0"/>
              <a:t> atau </a:t>
            </a:r>
            <a:r>
              <a:rPr lang="id-ID" altLang="id-ID" dirty="0"/>
              <a:t>Y</a:t>
            </a:r>
            <a:r>
              <a:rPr lang="id-ID" altLang="id-ID" baseline="-25000" dirty="0" smtClean="0"/>
              <a:t>ij </a:t>
            </a:r>
            <a:r>
              <a:rPr lang="id-ID" altLang="id-ID" dirty="0"/>
              <a:t> </a:t>
            </a:r>
            <a:r>
              <a:rPr lang="id-ID" altLang="id-ID" dirty="0" smtClean="0"/>
              <a:t>dinamakan Admitansi bersama simpul tersebut </a:t>
            </a:r>
            <a:endParaRPr lang="id-ID" altLang="id-ID" baseline="-25000" dirty="0" smtClean="0"/>
          </a:p>
        </p:txBody>
      </p:sp>
      <p:sp>
        <p:nvSpPr>
          <p:cNvPr id="7" name="Rectangle 8"/>
          <p:cNvSpPr>
            <a:spLocks noChangeArrowheads="1"/>
          </p:cNvSpPr>
          <p:nvPr/>
        </p:nvSpPr>
        <p:spPr bwMode="auto">
          <a:xfrm>
            <a:off x="664371" y="412198"/>
            <a:ext cx="106086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d-ID" altLang="id-ID" sz="2400" dirty="0" smtClean="0"/>
              <a:t>Matrik Y ditunjukan dengan Y</a:t>
            </a:r>
            <a:r>
              <a:rPr lang="id-ID" altLang="id-ID" sz="2400" baseline="-25000" dirty="0" smtClean="0"/>
              <a:t>rel</a:t>
            </a:r>
            <a:r>
              <a:rPr lang="id-ID" altLang="id-ID" sz="2400" dirty="0" smtClean="0"/>
              <a:t> atau Y</a:t>
            </a:r>
            <a:r>
              <a:rPr lang="id-ID" altLang="id-ID" sz="2400" baseline="-25000" dirty="0" smtClean="0"/>
              <a:t>bus</a:t>
            </a:r>
            <a:r>
              <a:rPr lang="id-ID" altLang="id-ID" sz="2400" dirty="0" smtClean="0"/>
              <a:t> dinamakan matriks ADMITANSI rel</a:t>
            </a:r>
            <a:r>
              <a:rPr lang="id-ID" altLang="id-ID" dirty="0" smtClean="0"/>
              <a:t> </a:t>
            </a:r>
            <a:endParaRPr lang="id-ID" altLang="id-ID" baseline="-25000" dirty="0" smtClean="0"/>
          </a:p>
        </p:txBody>
      </p:sp>
      <p:sp>
        <p:nvSpPr>
          <p:cNvPr id="11" name="Rectangle 8"/>
          <p:cNvSpPr>
            <a:spLocks noChangeArrowheads="1"/>
          </p:cNvSpPr>
          <p:nvPr/>
        </p:nvSpPr>
        <p:spPr bwMode="auto">
          <a:xfrm>
            <a:off x="664371" y="1986590"/>
            <a:ext cx="9890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Dimana :</a:t>
            </a:r>
          </a:p>
        </p:txBody>
      </p:sp>
      <p:pic>
        <p:nvPicPr>
          <p:cNvPr id="2" name="Picture 1"/>
          <p:cNvPicPr>
            <a:picLocks noChangeAspect="1"/>
          </p:cNvPicPr>
          <p:nvPr/>
        </p:nvPicPr>
        <p:blipFill>
          <a:blip r:embed="rId2"/>
          <a:stretch>
            <a:fillRect/>
          </a:stretch>
        </p:blipFill>
        <p:spPr>
          <a:xfrm>
            <a:off x="1624769" y="2454237"/>
            <a:ext cx="3876190" cy="1685714"/>
          </a:xfrm>
          <a:prstGeom prst="rect">
            <a:avLst/>
          </a:prstGeom>
        </p:spPr>
      </p:pic>
    </p:spTree>
    <p:extLst>
      <p:ext uri="{BB962C8B-B14F-4D97-AF65-F5344CB8AC3E}">
        <p14:creationId xmlns:p14="http://schemas.microsoft.com/office/powerpoint/2010/main" val="204544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05"/>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 calcmode="lin" valueType="num">
                                      <p:cBhvr>
                                        <p:cTn id="17" dur="500" fill="hold"/>
                                        <p:tgtEl>
                                          <p:spTgt spid="7"/>
                                        </p:tgtEl>
                                        <p:attrNameLst>
                                          <p:attrName>ppt_x</p:attrName>
                                        </p:attrNameLst>
                                      </p:cBhvr>
                                      <p:tavLst>
                                        <p:tav tm="0">
                                          <p:val>
                                            <p:strVal val="#ppt_x-.2"/>
                                          </p:val>
                                        </p:tav>
                                        <p:tav tm="100000">
                                          <p:val>
                                            <p:strVal val="#ppt_x"/>
                                          </p:val>
                                        </p:tav>
                                      </p:tavLst>
                                    </p:anim>
                                    <p:anim calcmode="lin" valueType="num">
                                      <p:cBhvr>
                                        <p:cTn id="18" dur="500" fill="hold"/>
                                        <p:tgtEl>
                                          <p:spTgt spid="7"/>
                                        </p:tgtEl>
                                        <p:attrNameLst>
                                          <p:attrName>ppt_y</p:attrName>
                                        </p:attrNameLst>
                                      </p:cBhvr>
                                      <p:tavLst>
                                        <p:tav tm="0">
                                          <p:val>
                                            <p:strVal val="#ppt_y"/>
                                          </p:val>
                                        </p:tav>
                                        <p:tav tm="100000">
                                          <p:val>
                                            <p:strVal val="#ppt_y"/>
                                          </p:val>
                                        </p:tav>
                                      </p:tavLst>
                                    </p:anim>
                                    <p:animEffect transition="in" filter="fade">
                                      <p:cBhvr>
                                        <p:cTn id="19" dur="500"/>
                                        <p:tgtEl>
                                          <p:spTgt spid="7"/>
                                        </p:tgtEl>
                                      </p:cBhvr>
                                    </p:animEffect>
                                  </p:childTnLst>
                                </p:cTn>
                              </p:par>
                            </p:childTnLst>
                          </p:cTn>
                        </p:par>
                        <p:par>
                          <p:cTn id="20" fill="hold">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0.05"/>
                                          </p:val>
                                        </p:tav>
                                        <p:tav tm="100000">
                                          <p:val>
                                            <p:strVal val="#ppt_w"/>
                                          </p:val>
                                        </p:tav>
                                      </p:tavLst>
                                    </p:anim>
                                    <p:anim calcmode="lin" valueType="num">
                                      <p:cBhvr>
                                        <p:cTn id="24" dur="500" fill="hold"/>
                                        <p:tgtEl>
                                          <p:spTgt spid="11"/>
                                        </p:tgtEl>
                                        <p:attrNameLst>
                                          <p:attrName>ppt_h</p:attrName>
                                        </p:attrNameLst>
                                      </p:cBhvr>
                                      <p:tavLst>
                                        <p:tav tm="0">
                                          <p:val>
                                            <p:strVal val="#ppt_h"/>
                                          </p:val>
                                        </p:tav>
                                        <p:tav tm="100000">
                                          <p:val>
                                            <p:strVal val="#ppt_h"/>
                                          </p:val>
                                        </p:tav>
                                      </p:tavLst>
                                    </p:anim>
                                    <p:anim calcmode="lin" valueType="num">
                                      <p:cBhvr>
                                        <p:cTn id="25" dur="500" fill="hold"/>
                                        <p:tgtEl>
                                          <p:spTgt spid="11"/>
                                        </p:tgtEl>
                                        <p:attrNameLst>
                                          <p:attrName>ppt_x</p:attrName>
                                        </p:attrNameLst>
                                      </p:cBhvr>
                                      <p:tavLst>
                                        <p:tav tm="0">
                                          <p:val>
                                            <p:strVal val="#ppt_x-.2"/>
                                          </p:val>
                                        </p:tav>
                                        <p:tav tm="100000">
                                          <p:val>
                                            <p:strVal val="#ppt_x"/>
                                          </p:val>
                                        </p:tav>
                                      </p:tavLst>
                                    </p:anim>
                                    <p:anim calcmode="lin" valueType="num">
                                      <p:cBhvr>
                                        <p:cTn id="26" dur="500" fill="hold"/>
                                        <p:tgtEl>
                                          <p:spTgt spid="11"/>
                                        </p:tgtEl>
                                        <p:attrNameLst>
                                          <p:attrName>ppt_y</p:attrName>
                                        </p:attrNameLst>
                                      </p:cBhvr>
                                      <p:tavLst>
                                        <p:tav tm="0">
                                          <p:val>
                                            <p:strVal val="#ppt_y"/>
                                          </p:val>
                                        </p:tav>
                                        <p:tav tm="100000">
                                          <p:val>
                                            <p:strVal val="#ppt_y"/>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3"/>
          <p:cNvSpPr>
            <a:spLocks noGrp="1"/>
          </p:cNvSpPr>
          <p:nvPr>
            <p:ph type="dt" sz="half" idx="10"/>
          </p:nvPr>
        </p:nvSpPr>
        <p:spPr/>
        <p:txBody>
          <a:bodyPr/>
          <a:lstStyle/>
          <a:p>
            <a:fld id="{4886AA54-9098-4AB7-84D0-4C5CFC649C7D}" type="datetime1">
              <a:rPr lang="en-US" altLang="id-ID"/>
              <a:pPr/>
              <a:t>5/15/2017</a:t>
            </a:fld>
            <a:endParaRPr lang="en-US" altLang="id-ID"/>
          </a:p>
        </p:txBody>
      </p:sp>
      <p:sp>
        <p:nvSpPr>
          <p:cNvPr id="38" name="Slide Number Placeholder 5"/>
          <p:cNvSpPr>
            <a:spLocks noGrp="1"/>
          </p:cNvSpPr>
          <p:nvPr>
            <p:ph type="sldNum" sz="quarter" idx="12"/>
          </p:nvPr>
        </p:nvSpPr>
        <p:spPr/>
        <p:txBody>
          <a:bodyPr/>
          <a:lstStyle/>
          <a:p>
            <a:fld id="{045BD2E4-0146-4251-B500-12DFDD6390D1}" type="slidenum">
              <a:rPr lang="en-US" altLang="id-ID"/>
              <a:pPr/>
              <a:t>113</a:t>
            </a:fld>
            <a:endParaRPr lang="en-US" altLang="id-ID"/>
          </a:p>
        </p:txBody>
      </p:sp>
      <p:sp>
        <p:nvSpPr>
          <p:cNvPr id="39938" name="Line 2"/>
          <p:cNvSpPr>
            <a:spLocks noChangeShapeType="1"/>
          </p:cNvSpPr>
          <p:nvPr/>
        </p:nvSpPr>
        <p:spPr bwMode="auto">
          <a:xfrm>
            <a:off x="4008438" y="2276476"/>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9939" name="Line 3"/>
          <p:cNvSpPr>
            <a:spLocks noChangeShapeType="1"/>
          </p:cNvSpPr>
          <p:nvPr/>
        </p:nvSpPr>
        <p:spPr bwMode="auto">
          <a:xfrm>
            <a:off x="4008439" y="3213100"/>
            <a:ext cx="41751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9940" name="Line 4"/>
          <p:cNvSpPr>
            <a:spLocks noChangeShapeType="1"/>
          </p:cNvSpPr>
          <p:nvPr/>
        </p:nvSpPr>
        <p:spPr bwMode="auto">
          <a:xfrm>
            <a:off x="5232401" y="3573463"/>
            <a:ext cx="18002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9941" name="Rectangle 5"/>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42" name="Object 6"/>
          <p:cNvGraphicFramePr>
            <a:graphicFrameLocks noChangeAspect="1"/>
          </p:cNvGraphicFramePr>
          <p:nvPr/>
        </p:nvGraphicFramePr>
        <p:xfrm>
          <a:off x="3502026" y="2205039"/>
          <a:ext cx="290513" cy="382587"/>
        </p:xfrm>
        <a:graphic>
          <a:graphicData uri="http://schemas.openxmlformats.org/presentationml/2006/ole">
            <mc:AlternateContent xmlns:mc="http://schemas.openxmlformats.org/markup-compatibility/2006">
              <mc:Choice xmlns:v="urn:schemas-microsoft-com:vml" Requires="v">
                <p:oleObj spid="_x0000_s11279"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6" y="220503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3" name="Rectangle 7"/>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44" name="Object 8"/>
          <p:cNvGraphicFramePr>
            <a:graphicFrameLocks noChangeAspect="1"/>
          </p:cNvGraphicFramePr>
          <p:nvPr/>
        </p:nvGraphicFramePr>
        <p:xfrm>
          <a:off x="3432176" y="2492375"/>
          <a:ext cx="352425" cy="382588"/>
        </p:xfrm>
        <a:graphic>
          <a:graphicData uri="http://schemas.openxmlformats.org/presentationml/2006/ole">
            <mc:AlternateContent xmlns:mc="http://schemas.openxmlformats.org/markup-compatibility/2006">
              <mc:Choice xmlns:v="urn:schemas-microsoft-com:vml" Requires="v">
                <p:oleObj spid="_x0000_s11280"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176" y="2492375"/>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5" name="Rectangle 9"/>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46" name="Object 10"/>
          <p:cNvGraphicFramePr>
            <a:graphicFrameLocks noChangeAspect="1"/>
          </p:cNvGraphicFramePr>
          <p:nvPr/>
        </p:nvGraphicFramePr>
        <p:xfrm>
          <a:off x="8328026" y="2205039"/>
          <a:ext cx="290513" cy="382587"/>
        </p:xfrm>
        <a:graphic>
          <a:graphicData uri="http://schemas.openxmlformats.org/presentationml/2006/ole">
            <mc:AlternateContent xmlns:mc="http://schemas.openxmlformats.org/markup-compatibility/2006">
              <mc:Choice xmlns:v="urn:schemas-microsoft-com:vml" Requires="v">
                <p:oleObj spid="_x0000_s11281"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220503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7" name="Rectangle 11"/>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48" name="Object 12"/>
          <p:cNvGraphicFramePr>
            <a:graphicFrameLocks noChangeAspect="1"/>
          </p:cNvGraphicFramePr>
          <p:nvPr/>
        </p:nvGraphicFramePr>
        <p:xfrm>
          <a:off x="8328026" y="2565400"/>
          <a:ext cx="352425" cy="382588"/>
        </p:xfrm>
        <a:graphic>
          <a:graphicData uri="http://schemas.openxmlformats.org/presentationml/2006/ole">
            <mc:AlternateContent xmlns:mc="http://schemas.openxmlformats.org/markup-compatibility/2006">
              <mc:Choice xmlns:v="urn:schemas-microsoft-com:vml" Requires="v">
                <p:oleObj spid="_x0000_s11282"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6" y="2565400"/>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Rectangle 13"/>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50" name="Object 14"/>
          <p:cNvGraphicFramePr>
            <a:graphicFrameLocks noChangeAspect="1"/>
          </p:cNvGraphicFramePr>
          <p:nvPr/>
        </p:nvGraphicFramePr>
        <p:xfrm>
          <a:off x="3359151" y="1828801"/>
          <a:ext cx="1223963" cy="398463"/>
        </p:xfrm>
        <a:graphic>
          <a:graphicData uri="http://schemas.openxmlformats.org/presentationml/2006/ole">
            <mc:AlternateContent xmlns:mc="http://schemas.openxmlformats.org/markup-compatibility/2006">
              <mc:Choice xmlns:v="urn:schemas-microsoft-com:vml" Requires="v">
                <p:oleObj spid="_x0000_s11283" name="Equation" r:id="rId11" imgW="850531" imgH="279279" progId="Equation.3">
                  <p:embed/>
                </p:oleObj>
              </mc:Choice>
              <mc:Fallback>
                <p:oleObj name="Equation" r:id="rId11" imgW="850531" imgH="279279"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9151" y="1828801"/>
                        <a:ext cx="1223963"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51" name="Rectangle 15"/>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52" name="Object 16"/>
          <p:cNvGraphicFramePr>
            <a:graphicFrameLocks noChangeAspect="1"/>
          </p:cNvGraphicFramePr>
          <p:nvPr/>
        </p:nvGraphicFramePr>
        <p:xfrm>
          <a:off x="7535864" y="1782764"/>
          <a:ext cx="1296987" cy="422275"/>
        </p:xfrm>
        <a:graphic>
          <a:graphicData uri="http://schemas.openxmlformats.org/presentationml/2006/ole">
            <mc:AlternateContent xmlns:mc="http://schemas.openxmlformats.org/markup-compatibility/2006">
              <mc:Choice xmlns:v="urn:schemas-microsoft-com:vml" Requires="v">
                <p:oleObj spid="_x0000_s11284" name="Equation" r:id="rId13" imgW="850531" imgH="279279" progId="Equation.3">
                  <p:embed/>
                </p:oleObj>
              </mc:Choice>
              <mc:Fallback>
                <p:oleObj name="Equation" r:id="rId13" imgW="850531" imgH="27927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5864" y="1782764"/>
                        <a:ext cx="129698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53" name="Line 17"/>
          <p:cNvSpPr>
            <a:spLocks noChangeShapeType="1"/>
          </p:cNvSpPr>
          <p:nvPr/>
        </p:nvSpPr>
        <p:spPr bwMode="auto">
          <a:xfrm flipH="1">
            <a:off x="5016501" y="2565400"/>
            <a:ext cx="18716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9954" name="Rectangle 18"/>
          <p:cNvSpPr>
            <a:spLocks noChangeArrowheads="1"/>
          </p:cNvSpPr>
          <p:nvPr/>
        </p:nvSpPr>
        <p:spPr bwMode="auto">
          <a:xfrm>
            <a:off x="1524001" y="3172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55" name="Object 19"/>
          <p:cNvGraphicFramePr>
            <a:graphicFrameLocks noChangeAspect="1"/>
          </p:cNvGraphicFramePr>
          <p:nvPr/>
        </p:nvGraphicFramePr>
        <p:xfrm>
          <a:off x="3792539" y="4148138"/>
          <a:ext cx="441325" cy="576262"/>
        </p:xfrm>
        <a:graphic>
          <a:graphicData uri="http://schemas.openxmlformats.org/presentationml/2006/ole">
            <mc:AlternateContent xmlns:mc="http://schemas.openxmlformats.org/markup-compatibility/2006">
              <mc:Choice xmlns:v="urn:schemas-microsoft-com:vml" Requires="v">
                <p:oleObj spid="_x0000_s11285"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539" y="4148138"/>
                        <a:ext cx="441325"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56" name="Line 20"/>
          <p:cNvSpPr>
            <a:spLocks noChangeShapeType="1"/>
          </p:cNvSpPr>
          <p:nvPr/>
        </p:nvSpPr>
        <p:spPr bwMode="auto">
          <a:xfrm>
            <a:off x="8183563" y="2276476"/>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9957" name="Rectangle 21"/>
          <p:cNvSpPr>
            <a:spLocks noChangeArrowheads="1"/>
          </p:cNvSpPr>
          <p:nvPr/>
        </p:nvSpPr>
        <p:spPr bwMode="auto">
          <a:xfrm>
            <a:off x="1524001" y="31633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58" name="Object 22"/>
          <p:cNvGraphicFramePr>
            <a:graphicFrameLocks noChangeAspect="1"/>
          </p:cNvGraphicFramePr>
          <p:nvPr/>
        </p:nvGraphicFramePr>
        <p:xfrm>
          <a:off x="7967664" y="4076700"/>
          <a:ext cx="447675" cy="585788"/>
        </p:xfrm>
        <a:graphic>
          <a:graphicData uri="http://schemas.openxmlformats.org/presentationml/2006/ole">
            <mc:AlternateContent xmlns:mc="http://schemas.openxmlformats.org/markup-compatibility/2006">
              <mc:Choice xmlns:v="urn:schemas-microsoft-com:vml" Requires="v">
                <p:oleObj spid="_x0000_s11286"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67664" y="4076700"/>
                        <a:ext cx="447675"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59" name="Rectangle 23"/>
          <p:cNvSpPr>
            <a:spLocks noChangeArrowheads="1"/>
          </p:cNvSpPr>
          <p:nvPr/>
        </p:nvSpPr>
        <p:spPr bwMode="auto">
          <a:xfrm>
            <a:off x="5519738" y="3068639"/>
            <a:ext cx="792162"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39960" name="Rectangle 24"/>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61" name="Object 25"/>
          <p:cNvGraphicFramePr>
            <a:graphicFrameLocks noChangeAspect="1"/>
          </p:cNvGraphicFramePr>
          <p:nvPr/>
        </p:nvGraphicFramePr>
        <p:xfrm>
          <a:off x="5699126" y="2636839"/>
          <a:ext cx="468313" cy="433387"/>
        </p:xfrm>
        <a:graphic>
          <a:graphicData uri="http://schemas.openxmlformats.org/presentationml/2006/ole">
            <mc:AlternateContent xmlns:mc="http://schemas.openxmlformats.org/markup-compatibility/2006">
              <mc:Choice xmlns:v="urn:schemas-microsoft-com:vml" Requires="v">
                <p:oleObj spid="_x0000_s11287" name="Equation" r:id="rId19" imgW="253890" imgH="241195" progId="Equation.3">
                  <p:embed/>
                </p:oleObj>
              </mc:Choice>
              <mc:Fallback>
                <p:oleObj name="Equation" r:id="rId19" imgW="253890"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99126" y="2636839"/>
                        <a:ext cx="468313"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62" name="Rectangle 26"/>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63" name="Object 27"/>
          <p:cNvGraphicFramePr>
            <a:graphicFrameLocks noChangeAspect="1"/>
          </p:cNvGraphicFramePr>
          <p:nvPr/>
        </p:nvGraphicFramePr>
        <p:xfrm>
          <a:off x="7104064" y="3357564"/>
          <a:ext cx="384175" cy="479425"/>
        </p:xfrm>
        <a:graphic>
          <a:graphicData uri="http://schemas.openxmlformats.org/presentationml/2006/ole">
            <mc:AlternateContent xmlns:mc="http://schemas.openxmlformats.org/markup-compatibility/2006">
              <mc:Choice xmlns:v="urn:schemas-microsoft-com:vml" Requires="v">
                <p:oleObj spid="_x0000_s11288" name="Equation" r:id="rId21" imgW="190417" imgH="241195" progId="Equation.3">
                  <p:embed/>
                </p:oleObj>
              </mc:Choice>
              <mc:Fallback>
                <p:oleObj name="Equation" r:id="rId21" imgW="190417" imgH="241195"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04064" y="3357564"/>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964" name="Object 28"/>
          <p:cNvGraphicFramePr>
            <a:graphicFrameLocks noChangeAspect="1"/>
          </p:cNvGraphicFramePr>
          <p:nvPr/>
        </p:nvGraphicFramePr>
        <p:xfrm>
          <a:off x="4583114" y="2349500"/>
          <a:ext cx="325437" cy="406400"/>
        </p:xfrm>
        <a:graphic>
          <a:graphicData uri="http://schemas.openxmlformats.org/presentationml/2006/ole">
            <mc:AlternateContent xmlns:mc="http://schemas.openxmlformats.org/markup-compatibility/2006">
              <mc:Choice xmlns:v="urn:schemas-microsoft-com:vml" Requires="v">
                <p:oleObj spid="_x0000_s11289" name="Equation" r:id="rId23" imgW="190417" imgH="241195" progId="Equation.3">
                  <p:embed/>
                </p:oleObj>
              </mc:Choice>
              <mc:Fallback>
                <p:oleObj name="Equation" r:id="rId23" imgW="190417" imgH="241195"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83114" y="2349500"/>
                        <a:ext cx="325437"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65" name="Rectangle 29"/>
          <p:cNvSpPr>
            <a:spLocks noChangeArrowheads="1"/>
          </p:cNvSpPr>
          <p:nvPr/>
        </p:nvSpPr>
        <p:spPr bwMode="auto">
          <a:xfrm>
            <a:off x="4511675" y="4003953"/>
            <a:ext cx="7216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sz="1400" b="1"/>
              <a:t>WHEN</a:t>
            </a:r>
            <a:r>
              <a:rPr lang="en-US" altLang="id-ID"/>
              <a:t> </a:t>
            </a:r>
          </a:p>
        </p:txBody>
      </p:sp>
      <p:sp>
        <p:nvSpPr>
          <p:cNvPr id="39966" name="Line 30"/>
          <p:cNvSpPr>
            <a:spLocks noChangeShapeType="1"/>
          </p:cNvSpPr>
          <p:nvPr/>
        </p:nvSpPr>
        <p:spPr bwMode="auto">
          <a:xfrm>
            <a:off x="4872038" y="4724400"/>
            <a:ext cx="863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9967" name="Rectangle 31"/>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68" name="Object 32"/>
          <p:cNvGraphicFramePr>
            <a:graphicFrameLocks noChangeAspect="1"/>
          </p:cNvGraphicFramePr>
          <p:nvPr/>
        </p:nvGraphicFramePr>
        <p:xfrm>
          <a:off x="4800601" y="4221164"/>
          <a:ext cx="473075" cy="695325"/>
        </p:xfrm>
        <a:graphic>
          <a:graphicData uri="http://schemas.openxmlformats.org/presentationml/2006/ole">
            <mc:AlternateContent xmlns:mc="http://schemas.openxmlformats.org/markup-compatibility/2006">
              <mc:Choice xmlns:v="urn:schemas-microsoft-com:vml" Requires="v">
                <p:oleObj spid="_x0000_s11290" name="Equation" r:id="rId25" imgW="164957" imgH="241091" progId="Equation.3">
                  <p:embed/>
                </p:oleObj>
              </mc:Choice>
              <mc:Fallback>
                <p:oleObj name="Equation" r:id="rId25" imgW="164957" imgH="241091"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0601" y="4221164"/>
                        <a:ext cx="4730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69" name="Rectangle 33"/>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9970" name="Object 34"/>
          <p:cNvGraphicFramePr>
            <a:graphicFrameLocks noChangeAspect="1"/>
          </p:cNvGraphicFramePr>
          <p:nvPr/>
        </p:nvGraphicFramePr>
        <p:xfrm>
          <a:off x="4800600" y="4797425"/>
          <a:ext cx="463550" cy="503238"/>
        </p:xfrm>
        <a:graphic>
          <a:graphicData uri="http://schemas.openxmlformats.org/presentationml/2006/ole">
            <mc:AlternateContent xmlns:mc="http://schemas.openxmlformats.org/markup-compatibility/2006">
              <mc:Choice xmlns:v="urn:schemas-microsoft-com:vml" Requires="v">
                <p:oleObj spid="_x0000_s11291" name="Equation" r:id="rId27" imgW="215713" imgH="241091" progId="Equation.3">
                  <p:embed/>
                </p:oleObj>
              </mc:Choice>
              <mc:Fallback>
                <p:oleObj name="Equation" r:id="rId27" imgW="215713" imgH="241091"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00600" y="4797425"/>
                        <a:ext cx="463550"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71" name="Line 35"/>
          <p:cNvSpPr>
            <a:spLocks noChangeShapeType="1"/>
          </p:cNvSpPr>
          <p:nvPr/>
        </p:nvSpPr>
        <p:spPr bwMode="auto">
          <a:xfrm flipH="1">
            <a:off x="4872038" y="5229225"/>
            <a:ext cx="863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Tree>
    <p:extLst>
      <p:ext uri="{BB962C8B-B14F-4D97-AF65-F5344CB8AC3E}">
        <p14:creationId xmlns:p14="http://schemas.microsoft.com/office/powerpoint/2010/main" val="14869703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decel="50000" fill="hold">
                                          <p:stCondLst>
                                            <p:cond delay="0"/>
                                          </p:stCondLst>
                                        </p:cTn>
                                        <p:tgtEl>
                                          <p:spTgt spid="3993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993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9938"/>
                                        </p:tgtEl>
                                        <p:attrNameLst>
                                          <p:attrName>ppt_w</p:attrName>
                                        </p:attrNameLst>
                                      </p:cBhvr>
                                      <p:tavLst>
                                        <p:tav tm="0">
                                          <p:val>
                                            <p:strVal val="#ppt_w*.05"/>
                                          </p:val>
                                        </p:tav>
                                        <p:tav tm="100000">
                                          <p:val>
                                            <p:strVal val="#ppt_w"/>
                                          </p:val>
                                        </p:tav>
                                      </p:tavLst>
                                    </p:anim>
                                    <p:anim calcmode="lin" valueType="num">
                                      <p:cBhvr>
                                        <p:cTn id="10" dur="1000" fill="hold"/>
                                        <p:tgtEl>
                                          <p:spTgt spid="3993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993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993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993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993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9956"/>
                                        </p:tgtEl>
                                        <p:attrNameLst>
                                          <p:attrName>style.visibility</p:attrName>
                                        </p:attrNameLst>
                                      </p:cBhvr>
                                      <p:to>
                                        <p:strVal val="visible"/>
                                      </p:to>
                                    </p:set>
                                    <p:anim calcmode="lin" valueType="num">
                                      <p:cBhvr>
                                        <p:cTn id="19" dur="500" decel="50000" fill="hold">
                                          <p:stCondLst>
                                            <p:cond delay="0"/>
                                          </p:stCondLst>
                                        </p:cTn>
                                        <p:tgtEl>
                                          <p:spTgt spid="3995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995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9956"/>
                                        </p:tgtEl>
                                        <p:attrNameLst>
                                          <p:attrName>ppt_w</p:attrName>
                                        </p:attrNameLst>
                                      </p:cBhvr>
                                      <p:tavLst>
                                        <p:tav tm="0">
                                          <p:val>
                                            <p:strVal val="#ppt_w*.05"/>
                                          </p:val>
                                        </p:tav>
                                        <p:tav tm="100000">
                                          <p:val>
                                            <p:strVal val="#ppt_w"/>
                                          </p:val>
                                        </p:tav>
                                      </p:tavLst>
                                    </p:anim>
                                    <p:anim calcmode="lin" valueType="num">
                                      <p:cBhvr>
                                        <p:cTn id="22" dur="1000" fill="hold"/>
                                        <p:tgtEl>
                                          <p:spTgt spid="3995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995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995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995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995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39955"/>
                                        </p:tgtEl>
                                        <p:attrNameLst>
                                          <p:attrName>style.visibility</p:attrName>
                                        </p:attrNameLst>
                                      </p:cBhvr>
                                      <p:to>
                                        <p:strVal val="visible"/>
                                      </p:to>
                                    </p:set>
                                    <p:anim calcmode="lin" valueType="num">
                                      <p:cBhvr>
                                        <p:cTn id="31" dur="500" decel="50000" fill="hold">
                                          <p:stCondLst>
                                            <p:cond delay="0"/>
                                          </p:stCondLst>
                                        </p:cTn>
                                        <p:tgtEl>
                                          <p:spTgt spid="3995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995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9955"/>
                                        </p:tgtEl>
                                        <p:attrNameLst>
                                          <p:attrName>ppt_w</p:attrName>
                                        </p:attrNameLst>
                                      </p:cBhvr>
                                      <p:tavLst>
                                        <p:tav tm="0">
                                          <p:val>
                                            <p:strVal val="#ppt_w*.05"/>
                                          </p:val>
                                        </p:tav>
                                        <p:tav tm="100000">
                                          <p:val>
                                            <p:strVal val="#ppt_w"/>
                                          </p:val>
                                        </p:tav>
                                      </p:tavLst>
                                    </p:anim>
                                    <p:anim calcmode="lin" valueType="num">
                                      <p:cBhvr>
                                        <p:cTn id="34" dur="1000" fill="hold"/>
                                        <p:tgtEl>
                                          <p:spTgt spid="3995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995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995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995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9955"/>
                                        </p:tgtEl>
                                      </p:cBhvr>
                                    </p:animEffect>
                                  </p:childTnLst>
                                </p:cTn>
                              </p:par>
                              <p:par>
                                <p:cTn id="39" presetID="25" presetClass="entr" presetSubtype="0" fill="hold" nodeType="withEffect">
                                  <p:stCondLst>
                                    <p:cond delay="0"/>
                                  </p:stCondLst>
                                  <p:childTnLst>
                                    <p:set>
                                      <p:cBhvr>
                                        <p:cTn id="40" dur="1" fill="hold">
                                          <p:stCondLst>
                                            <p:cond delay="0"/>
                                          </p:stCondLst>
                                        </p:cTn>
                                        <p:tgtEl>
                                          <p:spTgt spid="39958"/>
                                        </p:tgtEl>
                                        <p:attrNameLst>
                                          <p:attrName>style.visibility</p:attrName>
                                        </p:attrNameLst>
                                      </p:cBhvr>
                                      <p:to>
                                        <p:strVal val="visible"/>
                                      </p:to>
                                    </p:set>
                                    <p:anim calcmode="lin" valueType="num">
                                      <p:cBhvr>
                                        <p:cTn id="41" dur="500" decel="50000" fill="hold">
                                          <p:stCondLst>
                                            <p:cond delay="0"/>
                                          </p:stCondLst>
                                        </p:cTn>
                                        <p:tgtEl>
                                          <p:spTgt spid="3995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995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9958"/>
                                        </p:tgtEl>
                                        <p:attrNameLst>
                                          <p:attrName>ppt_w</p:attrName>
                                        </p:attrNameLst>
                                      </p:cBhvr>
                                      <p:tavLst>
                                        <p:tav tm="0">
                                          <p:val>
                                            <p:strVal val="#ppt_w*.05"/>
                                          </p:val>
                                        </p:tav>
                                        <p:tav tm="100000">
                                          <p:val>
                                            <p:strVal val="#ppt_w"/>
                                          </p:val>
                                        </p:tav>
                                      </p:tavLst>
                                    </p:anim>
                                    <p:anim calcmode="lin" valueType="num">
                                      <p:cBhvr>
                                        <p:cTn id="44" dur="1000" fill="hold"/>
                                        <p:tgtEl>
                                          <p:spTgt spid="3995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995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995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995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99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39939"/>
                                        </p:tgtEl>
                                        <p:attrNameLst>
                                          <p:attrName>style.visibility</p:attrName>
                                        </p:attrNameLst>
                                      </p:cBhvr>
                                      <p:to>
                                        <p:strVal val="visible"/>
                                      </p:to>
                                    </p:set>
                                    <p:animEffect transition="in" filter="dissolve">
                                      <p:cBhvr>
                                        <p:cTn id="53" dur="500"/>
                                        <p:tgtEl>
                                          <p:spTgt spid="39939"/>
                                        </p:tgtEl>
                                      </p:cBhvr>
                                    </p:animEffect>
                                  </p:childTnLst>
                                </p:cTn>
                              </p:par>
                              <p:par>
                                <p:cTn id="54" presetID="9" presetClass="entr" presetSubtype="0" fill="hold" nodeType="withEffect">
                                  <p:stCondLst>
                                    <p:cond delay="0"/>
                                  </p:stCondLst>
                                  <p:childTnLst>
                                    <p:set>
                                      <p:cBhvr>
                                        <p:cTn id="55" dur="1" fill="hold">
                                          <p:stCondLst>
                                            <p:cond delay="0"/>
                                          </p:stCondLst>
                                        </p:cTn>
                                        <p:tgtEl>
                                          <p:spTgt spid="39959"/>
                                        </p:tgtEl>
                                        <p:attrNameLst>
                                          <p:attrName>style.visibility</p:attrName>
                                        </p:attrNameLst>
                                      </p:cBhvr>
                                      <p:to>
                                        <p:strVal val="visible"/>
                                      </p:to>
                                    </p:set>
                                    <p:animEffect transition="in" filter="dissolve">
                                      <p:cBhvr>
                                        <p:cTn id="56" dur="500"/>
                                        <p:tgtEl>
                                          <p:spTgt spid="3995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5" presetClass="entr" presetSubtype="0" fill="hold" nodeType="clickEffect">
                                  <p:stCondLst>
                                    <p:cond delay="0"/>
                                  </p:stCondLst>
                                  <p:childTnLst>
                                    <p:set>
                                      <p:cBhvr>
                                        <p:cTn id="60" dur="1" fill="hold">
                                          <p:stCondLst>
                                            <p:cond delay="0"/>
                                          </p:stCondLst>
                                        </p:cTn>
                                        <p:tgtEl>
                                          <p:spTgt spid="39961"/>
                                        </p:tgtEl>
                                        <p:attrNameLst>
                                          <p:attrName>style.visibility</p:attrName>
                                        </p:attrNameLst>
                                      </p:cBhvr>
                                      <p:to>
                                        <p:strVal val="visible"/>
                                      </p:to>
                                    </p:set>
                                    <p:anim calcmode="lin" valueType="num">
                                      <p:cBhvr>
                                        <p:cTn id="61" dur="500" decel="50000" fill="hold">
                                          <p:stCondLst>
                                            <p:cond delay="0"/>
                                          </p:stCondLst>
                                        </p:cTn>
                                        <p:tgtEl>
                                          <p:spTgt spid="3996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3996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39961"/>
                                        </p:tgtEl>
                                        <p:attrNameLst>
                                          <p:attrName>ppt_w</p:attrName>
                                        </p:attrNameLst>
                                      </p:cBhvr>
                                      <p:tavLst>
                                        <p:tav tm="0">
                                          <p:val>
                                            <p:strVal val="#ppt_w*.05"/>
                                          </p:val>
                                        </p:tav>
                                        <p:tav tm="100000">
                                          <p:val>
                                            <p:strVal val="#ppt_w"/>
                                          </p:val>
                                        </p:tav>
                                      </p:tavLst>
                                    </p:anim>
                                    <p:anim calcmode="lin" valueType="num">
                                      <p:cBhvr>
                                        <p:cTn id="64" dur="1000" fill="hold"/>
                                        <p:tgtEl>
                                          <p:spTgt spid="3996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3996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3996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3996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3996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8" presetClass="entr" presetSubtype="12" fill="hold" nodeType="clickEffect">
                                  <p:stCondLst>
                                    <p:cond delay="0"/>
                                  </p:stCondLst>
                                  <p:childTnLst>
                                    <p:set>
                                      <p:cBhvr>
                                        <p:cTn id="72" dur="1" fill="hold">
                                          <p:stCondLst>
                                            <p:cond delay="0"/>
                                          </p:stCondLst>
                                        </p:cTn>
                                        <p:tgtEl>
                                          <p:spTgt spid="39950"/>
                                        </p:tgtEl>
                                        <p:attrNameLst>
                                          <p:attrName>style.visibility</p:attrName>
                                        </p:attrNameLst>
                                      </p:cBhvr>
                                      <p:to>
                                        <p:strVal val="visible"/>
                                      </p:to>
                                    </p:set>
                                    <p:animEffect transition="in" filter="strips(downLeft)">
                                      <p:cBhvr>
                                        <p:cTn id="73" dur="500"/>
                                        <p:tgtEl>
                                          <p:spTgt spid="39950"/>
                                        </p:tgtEl>
                                      </p:cBhvr>
                                    </p:animEffect>
                                  </p:childTnLst>
                                </p:cTn>
                              </p:par>
                              <p:par>
                                <p:cTn id="74" presetID="18" presetClass="entr" presetSubtype="12" fill="hold" nodeType="withEffect">
                                  <p:stCondLst>
                                    <p:cond delay="0"/>
                                  </p:stCondLst>
                                  <p:childTnLst>
                                    <p:set>
                                      <p:cBhvr>
                                        <p:cTn id="75" dur="1" fill="hold">
                                          <p:stCondLst>
                                            <p:cond delay="0"/>
                                          </p:stCondLst>
                                        </p:cTn>
                                        <p:tgtEl>
                                          <p:spTgt spid="39942"/>
                                        </p:tgtEl>
                                        <p:attrNameLst>
                                          <p:attrName>style.visibility</p:attrName>
                                        </p:attrNameLst>
                                      </p:cBhvr>
                                      <p:to>
                                        <p:strVal val="visible"/>
                                      </p:to>
                                    </p:set>
                                    <p:animEffect transition="in" filter="strips(downLeft)">
                                      <p:cBhvr>
                                        <p:cTn id="76" dur="500"/>
                                        <p:tgtEl>
                                          <p:spTgt spid="39942"/>
                                        </p:tgtEl>
                                      </p:cBhvr>
                                    </p:animEffect>
                                  </p:childTnLst>
                                </p:cTn>
                              </p:par>
                              <p:par>
                                <p:cTn id="77" presetID="18" presetClass="entr" presetSubtype="12" fill="hold" nodeType="withEffect">
                                  <p:stCondLst>
                                    <p:cond delay="0"/>
                                  </p:stCondLst>
                                  <p:childTnLst>
                                    <p:set>
                                      <p:cBhvr>
                                        <p:cTn id="78" dur="1" fill="hold">
                                          <p:stCondLst>
                                            <p:cond delay="0"/>
                                          </p:stCondLst>
                                        </p:cTn>
                                        <p:tgtEl>
                                          <p:spTgt spid="39944"/>
                                        </p:tgtEl>
                                        <p:attrNameLst>
                                          <p:attrName>style.visibility</p:attrName>
                                        </p:attrNameLst>
                                      </p:cBhvr>
                                      <p:to>
                                        <p:strVal val="visible"/>
                                      </p:to>
                                    </p:set>
                                    <p:animEffect transition="in" filter="strips(downLeft)">
                                      <p:cBhvr>
                                        <p:cTn id="79" dur="500"/>
                                        <p:tgtEl>
                                          <p:spTgt spid="39944"/>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8" presetClass="entr" presetSubtype="12" fill="hold" nodeType="clickEffect">
                                  <p:stCondLst>
                                    <p:cond delay="0"/>
                                  </p:stCondLst>
                                  <p:childTnLst>
                                    <p:set>
                                      <p:cBhvr>
                                        <p:cTn id="83" dur="1" fill="hold">
                                          <p:stCondLst>
                                            <p:cond delay="0"/>
                                          </p:stCondLst>
                                        </p:cTn>
                                        <p:tgtEl>
                                          <p:spTgt spid="39952"/>
                                        </p:tgtEl>
                                        <p:attrNameLst>
                                          <p:attrName>style.visibility</p:attrName>
                                        </p:attrNameLst>
                                      </p:cBhvr>
                                      <p:to>
                                        <p:strVal val="visible"/>
                                      </p:to>
                                    </p:set>
                                    <p:animEffect transition="in" filter="strips(downLeft)">
                                      <p:cBhvr>
                                        <p:cTn id="84" dur="500"/>
                                        <p:tgtEl>
                                          <p:spTgt spid="39952"/>
                                        </p:tgtEl>
                                      </p:cBhvr>
                                    </p:animEffect>
                                  </p:childTnLst>
                                </p:cTn>
                              </p:par>
                              <p:par>
                                <p:cTn id="85" presetID="18" presetClass="entr" presetSubtype="12" fill="hold" nodeType="withEffect">
                                  <p:stCondLst>
                                    <p:cond delay="0"/>
                                  </p:stCondLst>
                                  <p:childTnLst>
                                    <p:set>
                                      <p:cBhvr>
                                        <p:cTn id="86" dur="1" fill="hold">
                                          <p:stCondLst>
                                            <p:cond delay="0"/>
                                          </p:stCondLst>
                                        </p:cTn>
                                        <p:tgtEl>
                                          <p:spTgt spid="39946"/>
                                        </p:tgtEl>
                                        <p:attrNameLst>
                                          <p:attrName>style.visibility</p:attrName>
                                        </p:attrNameLst>
                                      </p:cBhvr>
                                      <p:to>
                                        <p:strVal val="visible"/>
                                      </p:to>
                                    </p:set>
                                    <p:animEffect transition="in" filter="strips(downLeft)">
                                      <p:cBhvr>
                                        <p:cTn id="87" dur="500"/>
                                        <p:tgtEl>
                                          <p:spTgt spid="39946"/>
                                        </p:tgtEl>
                                      </p:cBhvr>
                                    </p:animEffect>
                                  </p:childTnLst>
                                </p:cTn>
                              </p:par>
                              <p:par>
                                <p:cTn id="88" presetID="18" presetClass="entr" presetSubtype="12" fill="hold" nodeType="withEffect">
                                  <p:stCondLst>
                                    <p:cond delay="0"/>
                                  </p:stCondLst>
                                  <p:childTnLst>
                                    <p:set>
                                      <p:cBhvr>
                                        <p:cTn id="89" dur="1" fill="hold">
                                          <p:stCondLst>
                                            <p:cond delay="0"/>
                                          </p:stCondLst>
                                        </p:cTn>
                                        <p:tgtEl>
                                          <p:spTgt spid="39948"/>
                                        </p:tgtEl>
                                        <p:attrNameLst>
                                          <p:attrName>style.visibility</p:attrName>
                                        </p:attrNameLst>
                                      </p:cBhvr>
                                      <p:to>
                                        <p:strVal val="visible"/>
                                      </p:to>
                                    </p:set>
                                    <p:animEffect transition="in" filter="strips(downLeft)">
                                      <p:cBhvr>
                                        <p:cTn id="90" dur="500"/>
                                        <p:tgtEl>
                                          <p:spTgt spid="3994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8" presetClass="entr" presetSubtype="6" fill="hold" nodeType="clickEffect">
                                  <p:stCondLst>
                                    <p:cond delay="0"/>
                                  </p:stCondLst>
                                  <p:childTnLst>
                                    <p:set>
                                      <p:cBhvr>
                                        <p:cTn id="94" dur="1" fill="hold">
                                          <p:stCondLst>
                                            <p:cond delay="0"/>
                                          </p:stCondLst>
                                        </p:cTn>
                                        <p:tgtEl>
                                          <p:spTgt spid="39940"/>
                                        </p:tgtEl>
                                        <p:attrNameLst>
                                          <p:attrName>style.visibility</p:attrName>
                                        </p:attrNameLst>
                                      </p:cBhvr>
                                      <p:to>
                                        <p:strVal val="visible"/>
                                      </p:to>
                                    </p:set>
                                    <p:animEffect transition="in" filter="strips(downRight)">
                                      <p:cBhvr>
                                        <p:cTn id="95" dur="3000"/>
                                        <p:tgtEl>
                                          <p:spTgt spid="39940"/>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8" presetClass="entr" presetSubtype="12" fill="hold" nodeType="clickEffect">
                                  <p:stCondLst>
                                    <p:cond delay="0"/>
                                  </p:stCondLst>
                                  <p:childTnLst>
                                    <p:set>
                                      <p:cBhvr>
                                        <p:cTn id="99" dur="1" fill="hold">
                                          <p:stCondLst>
                                            <p:cond delay="0"/>
                                          </p:stCondLst>
                                        </p:cTn>
                                        <p:tgtEl>
                                          <p:spTgt spid="39963"/>
                                        </p:tgtEl>
                                        <p:attrNameLst>
                                          <p:attrName>style.visibility</p:attrName>
                                        </p:attrNameLst>
                                      </p:cBhvr>
                                      <p:to>
                                        <p:strVal val="visible"/>
                                      </p:to>
                                    </p:set>
                                    <p:animEffect transition="in" filter="strips(downLeft)">
                                      <p:cBhvr>
                                        <p:cTn id="100" dur="500"/>
                                        <p:tgtEl>
                                          <p:spTgt spid="39963"/>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8" presetClass="entr" presetSubtype="12" fill="hold" nodeType="clickEffect">
                                  <p:stCondLst>
                                    <p:cond delay="0"/>
                                  </p:stCondLst>
                                  <p:childTnLst>
                                    <p:set>
                                      <p:cBhvr>
                                        <p:cTn id="104" dur="1" fill="hold">
                                          <p:stCondLst>
                                            <p:cond delay="0"/>
                                          </p:stCondLst>
                                        </p:cTn>
                                        <p:tgtEl>
                                          <p:spTgt spid="39953"/>
                                        </p:tgtEl>
                                        <p:attrNameLst>
                                          <p:attrName>style.visibility</p:attrName>
                                        </p:attrNameLst>
                                      </p:cBhvr>
                                      <p:to>
                                        <p:strVal val="visible"/>
                                      </p:to>
                                    </p:set>
                                    <p:animEffect transition="in" filter="strips(downLeft)">
                                      <p:cBhvr>
                                        <p:cTn id="105" dur="500"/>
                                        <p:tgtEl>
                                          <p:spTgt spid="3995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8" presetClass="entr" presetSubtype="12" fill="hold" nodeType="clickEffect">
                                  <p:stCondLst>
                                    <p:cond delay="0"/>
                                  </p:stCondLst>
                                  <p:childTnLst>
                                    <p:set>
                                      <p:cBhvr>
                                        <p:cTn id="109" dur="1" fill="hold">
                                          <p:stCondLst>
                                            <p:cond delay="0"/>
                                          </p:stCondLst>
                                        </p:cTn>
                                        <p:tgtEl>
                                          <p:spTgt spid="39964"/>
                                        </p:tgtEl>
                                        <p:attrNameLst>
                                          <p:attrName>style.visibility</p:attrName>
                                        </p:attrNameLst>
                                      </p:cBhvr>
                                      <p:to>
                                        <p:strVal val="visible"/>
                                      </p:to>
                                    </p:set>
                                    <p:animEffect transition="in" filter="strips(downLeft)">
                                      <p:cBhvr>
                                        <p:cTn id="110" dur="500"/>
                                        <p:tgtEl>
                                          <p:spTgt spid="39964"/>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39965"/>
                                        </p:tgtEl>
                                        <p:attrNameLst>
                                          <p:attrName>style.visibility</p:attrName>
                                        </p:attrNameLst>
                                      </p:cBhvr>
                                      <p:to>
                                        <p:strVal val="visible"/>
                                      </p:to>
                                    </p:set>
                                    <p:anim calcmode="lin" valueType="num">
                                      <p:cBhvr>
                                        <p:cTn id="115" dur="500" decel="50000" fill="hold">
                                          <p:stCondLst>
                                            <p:cond delay="0"/>
                                          </p:stCondLst>
                                        </p:cTn>
                                        <p:tgtEl>
                                          <p:spTgt spid="39965"/>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9965"/>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9965"/>
                                        </p:tgtEl>
                                        <p:attrNameLst>
                                          <p:attrName>ppt_w</p:attrName>
                                        </p:attrNameLst>
                                      </p:cBhvr>
                                      <p:tavLst>
                                        <p:tav tm="0">
                                          <p:val>
                                            <p:strVal val="#ppt_w*.05"/>
                                          </p:val>
                                        </p:tav>
                                        <p:tav tm="100000">
                                          <p:val>
                                            <p:strVal val="#ppt_w"/>
                                          </p:val>
                                        </p:tav>
                                      </p:tavLst>
                                    </p:anim>
                                    <p:anim calcmode="lin" valueType="num">
                                      <p:cBhvr>
                                        <p:cTn id="118" dur="1000" fill="hold"/>
                                        <p:tgtEl>
                                          <p:spTgt spid="39965"/>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9965"/>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9965"/>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9965"/>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996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8" presetClass="entr" presetSubtype="12" fill="hold" nodeType="clickEffect">
                                  <p:stCondLst>
                                    <p:cond delay="0"/>
                                  </p:stCondLst>
                                  <p:childTnLst>
                                    <p:set>
                                      <p:cBhvr>
                                        <p:cTn id="126" dur="1" fill="hold">
                                          <p:stCondLst>
                                            <p:cond delay="0"/>
                                          </p:stCondLst>
                                        </p:cTn>
                                        <p:tgtEl>
                                          <p:spTgt spid="39968"/>
                                        </p:tgtEl>
                                        <p:attrNameLst>
                                          <p:attrName>style.visibility</p:attrName>
                                        </p:attrNameLst>
                                      </p:cBhvr>
                                      <p:to>
                                        <p:strVal val="visible"/>
                                      </p:to>
                                    </p:set>
                                    <p:animEffect transition="in" filter="strips(downLeft)">
                                      <p:cBhvr>
                                        <p:cTn id="127" dur="500"/>
                                        <p:tgtEl>
                                          <p:spTgt spid="39968"/>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8" presetClass="entr" presetSubtype="6" fill="hold" nodeType="clickEffect">
                                  <p:stCondLst>
                                    <p:cond delay="0"/>
                                  </p:stCondLst>
                                  <p:childTnLst>
                                    <p:set>
                                      <p:cBhvr>
                                        <p:cTn id="131" dur="1" fill="hold">
                                          <p:stCondLst>
                                            <p:cond delay="0"/>
                                          </p:stCondLst>
                                        </p:cTn>
                                        <p:tgtEl>
                                          <p:spTgt spid="39966"/>
                                        </p:tgtEl>
                                        <p:attrNameLst>
                                          <p:attrName>style.visibility</p:attrName>
                                        </p:attrNameLst>
                                      </p:cBhvr>
                                      <p:to>
                                        <p:strVal val="visible"/>
                                      </p:to>
                                    </p:set>
                                    <p:animEffect transition="in" filter="strips(downRight)">
                                      <p:cBhvr>
                                        <p:cTn id="132" dur="500"/>
                                        <p:tgtEl>
                                          <p:spTgt spid="3996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8" presetClass="entr" presetSubtype="12" fill="hold" nodeType="clickEffect">
                                  <p:stCondLst>
                                    <p:cond delay="0"/>
                                  </p:stCondLst>
                                  <p:childTnLst>
                                    <p:set>
                                      <p:cBhvr>
                                        <p:cTn id="136" dur="1" fill="hold">
                                          <p:stCondLst>
                                            <p:cond delay="0"/>
                                          </p:stCondLst>
                                        </p:cTn>
                                        <p:tgtEl>
                                          <p:spTgt spid="39970"/>
                                        </p:tgtEl>
                                        <p:attrNameLst>
                                          <p:attrName>style.visibility</p:attrName>
                                        </p:attrNameLst>
                                      </p:cBhvr>
                                      <p:to>
                                        <p:strVal val="visible"/>
                                      </p:to>
                                    </p:set>
                                    <p:animEffect transition="in" filter="strips(downLeft)">
                                      <p:cBhvr>
                                        <p:cTn id="137" dur="500"/>
                                        <p:tgtEl>
                                          <p:spTgt spid="39970"/>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nodeType="clickEffect">
                                  <p:stCondLst>
                                    <p:cond delay="0"/>
                                  </p:stCondLst>
                                  <p:childTnLst>
                                    <p:set>
                                      <p:cBhvr>
                                        <p:cTn id="141" dur="1" fill="hold">
                                          <p:stCondLst>
                                            <p:cond delay="0"/>
                                          </p:stCondLst>
                                        </p:cTn>
                                        <p:tgtEl>
                                          <p:spTgt spid="39971"/>
                                        </p:tgtEl>
                                        <p:attrNameLst>
                                          <p:attrName>style.visibility</p:attrName>
                                        </p:attrNameLst>
                                      </p:cBhvr>
                                      <p:to>
                                        <p:strVal val="visible"/>
                                      </p:to>
                                    </p:set>
                                    <p:animEffect transition="in" filter="strips(downLeft)">
                                      <p:cBhvr>
                                        <p:cTn id="142" dur="500"/>
                                        <p:tgtEl>
                                          <p:spTgt spid="39971"/>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8" presetClass="exit" presetSubtype="16" fill="hold" nodeType="clickEffect">
                                  <p:stCondLst>
                                    <p:cond delay="0"/>
                                  </p:stCondLst>
                                  <p:childTnLst>
                                    <p:animEffect transition="out" filter="diamond(in)">
                                      <p:cBhvr>
                                        <p:cTn id="146" dur="2000"/>
                                        <p:tgtEl>
                                          <p:spTgt spid="39970"/>
                                        </p:tgtEl>
                                      </p:cBhvr>
                                    </p:animEffect>
                                    <p:set>
                                      <p:cBhvr>
                                        <p:cTn id="147" dur="1" fill="hold">
                                          <p:stCondLst>
                                            <p:cond delay="1999"/>
                                          </p:stCondLst>
                                        </p:cTn>
                                        <p:tgtEl>
                                          <p:spTgt spid="39970"/>
                                        </p:tgtEl>
                                        <p:attrNameLst>
                                          <p:attrName>style.visibility</p:attrName>
                                        </p:attrNameLst>
                                      </p:cBhvr>
                                      <p:to>
                                        <p:strVal val="hidden"/>
                                      </p:to>
                                    </p:set>
                                  </p:childTnLst>
                                </p:cTn>
                              </p:par>
                              <p:par>
                                <p:cTn id="148" presetID="8" presetClass="exit" presetSubtype="16" fill="hold" nodeType="withEffect">
                                  <p:stCondLst>
                                    <p:cond delay="0"/>
                                  </p:stCondLst>
                                  <p:childTnLst>
                                    <p:animEffect transition="out" filter="diamond(in)">
                                      <p:cBhvr>
                                        <p:cTn id="149" dur="2000"/>
                                        <p:tgtEl>
                                          <p:spTgt spid="39971"/>
                                        </p:tgtEl>
                                      </p:cBhvr>
                                    </p:animEffect>
                                    <p:set>
                                      <p:cBhvr>
                                        <p:cTn id="150" dur="1" fill="hold">
                                          <p:stCondLst>
                                            <p:cond delay="1999"/>
                                          </p:stCondLst>
                                        </p:cTn>
                                        <p:tgtEl>
                                          <p:spTgt spid="39971"/>
                                        </p:tgtEl>
                                        <p:attrNameLst>
                                          <p:attrName>style.visibility</p:attrName>
                                        </p:attrNameLst>
                                      </p:cBhvr>
                                      <p:to>
                                        <p:strVal val="hidden"/>
                                      </p:to>
                                    </p:set>
                                  </p:childTnLst>
                                </p:cTn>
                              </p:par>
                              <p:par>
                                <p:cTn id="151" presetID="8" presetClass="exit" presetSubtype="16" fill="hold" nodeType="withEffect">
                                  <p:stCondLst>
                                    <p:cond delay="0"/>
                                  </p:stCondLst>
                                  <p:childTnLst>
                                    <p:animEffect transition="out" filter="diamond(in)">
                                      <p:cBhvr>
                                        <p:cTn id="152" dur="2000"/>
                                        <p:tgtEl>
                                          <p:spTgt spid="39966"/>
                                        </p:tgtEl>
                                      </p:cBhvr>
                                    </p:animEffect>
                                    <p:set>
                                      <p:cBhvr>
                                        <p:cTn id="153" dur="1" fill="hold">
                                          <p:stCondLst>
                                            <p:cond delay="1999"/>
                                          </p:stCondLst>
                                        </p:cTn>
                                        <p:tgtEl>
                                          <p:spTgt spid="39966"/>
                                        </p:tgtEl>
                                        <p:attrNameLst>
                                          <p:attrName>style.visibility</p:attrName>
                                        </p:attrNameLst>
                                      </p:cBhvr>
                                      <p:to>
                                        <p:strVal val="hidden"/>
                                      </p:to>
                                    </p:set>
                                  </p:childTnLst>
                                </p:cTn>
                              </p:par>
                              <p:par>
                                <p:cTn id="154" presetID="8" presetClass="exit" presetSubtype="16" fill="hold" nodeType="withEffect">
                                  <p:stCondLst>
                                    <p:cond delay="0"/>
                                  </p:stCondLst>
                                  <p:childTnLst>
                                    <p:animEffect transition="out" filter="diamond(in)">
                                      <p:cBhvr>
                                        <p:cTn id="155" dur="2000"/>
                                        <p:tgtEl>
                                          <p:spTgt spid="39968"/>
                                        </p:tgtEl>
                                      </p:cBhvr>
                                    </p:animEffect>
                                    <p:set>
                                      <p:cBhvr>
                                        <p:cTn id="156" dur="1" fill="hold">
                                          <p:stCondLst>
                                            <p:cond delay="1999"/>
                                          </p:stCondLst>
                                        </p:cTn>
                                        <p:tgtEl>
                                          <p:spTgt spid="39968"/>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8" presetClass="entr" presetSubtype="12" fill="hold" nodeType="clickEffect">
                                  <p:stCondLst>
                                    <p:cond delay="0"/>
                                  </p:stCondLst>
                                  <p:childTnLst>
                                    <p:set>
                                      <p:cBhvr>
                                        <p:cTn id="160" dur="1" fill="hold">
                                          <p:stCondLst>
                                            <p:cond delay="0"/>
                                          </p:stCondLst>
                                        </p:cTn>
                                        <p:tgtEl>
                                          <p:spTgt spid="39968"/>
                                        </p:tgtEl>
                                        <p:attrNameLst>
                                          <p:attrName>style.visibility</p:attrName>
                                        </p:attrNameLst>
                                      </p:cBhvr>
                                      <p:to>
                                        <p:strVal val="visible"/>
                                      </p:to>
                                    </p:set>
                                    <p:animEffect transition="in" filter="strips(downLeft)">
                                      <p:cBhvr>
                                        <p:cTn id="161" dur="500"/>
                                        <p:tgtEl>
                                          <p:spTgt spid="39968"/>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8" presetClass="entr" presetSubtype="12" fill="hold" nodeType="clickEffect">
                                  <p:stCondLst>
                                    <p:cond delay="0"/>
                                  </p:stCondLst>
                                  <p:childTnLst>
                                    <p:set>
                                      <p:cBhvr>
                                        <p:cTn id="165" dur="1" fill="hold">
                                          <p:stCondLst>
                                            <p:cond delay="0"/>
                                          </p:stCondLst>
                                        </p:cTn>
                                        <p:tgtEl>
                                          <p:spTgt spid="39966"/>
                                        </p:tgtEl>
                                        <p:attrNameLst>
                                          <p:attrName>style.visibility</p:attrName>
                                        </p:attrNameLst>
                                      </p:cBhvr>
                                      <p:to>
                                        <p:strVal val="visible"/>
                                      </p:to>
                                    </p:set>
                                    <p:animEffect transition="in" filter="strips(downLeft)">
                                      <p:cBhvr>
                                        <p:cTn id="166" dur="500"/>
                                        <p:tgtEl>
                                          <p:spTgt spid="39966"/>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8" presetClass="entr" presetSubtype="12" fill="hold" nodeType="clickEffect">
                                  <p:stCondLst>
                                    <p:cond delay="0"/>
                                  </p:stCondLst>
                                  <p:childTnLst>
                                    <p:set>
                                      <p:cBhvr>
                                        <p:cTn id="170" dur="1" fill="hold">
                                          <p:stCondLst>
                                            <p:cond delay="0"/>
                                          </p:stCondLst>
                                        </p:cTn>
                                        <p:tgtEl>
                                          <p:spTgt spid="39970"/>
                                        </p:tgtEl>
                                        <p:attrNameLst>
                                          <p:attrName>style.visibility</p:attrName>
                                        </p:attrNameLst>
                                      </p:cBhvr>
                                      <p:to>
                                        <p:strVal val="visible"/>
                                      </p:to>
                                    </p:set>
                                    <p:animEffect transition="in" filter="strips(downLeft)">
                                      <p:cBhvr>
                                        <p:cTn id="171" dur="500"/>
                                        <p:tgtEl>
                                          <p:spTgt spid="39970"/>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8" presetClass="entr" presetSubtype="6" fill="hold" nodeType="clickEffect">
                                  <p:stCondLst>
                                    <p:cond delay="0"/>
                                  </p:stCondLst>
                                  <p:childTnLst>
                                    <p:set>
                                      <p:cBhvr>
                                        <p:cTn id="175" dur="1" fill="hold">
                                          <p:stCondLst>
                                            <p:cond delay="0"/>
                                          </p:stCondLst>
                                        </p:cTn>
                                        <p:tgtEl>
                                          <p:spTgt spid="39966"/>
                                        </p:tgtEl>
                                        <p:attrNameLst>
                                          <p:attrName>style.visibility</p:attrName>
                                        </p:attrNameLst>
                                      </p:cBhvr>
                                      <p:to>
                                        <p:strVal val="visible"/>
                                      </p:to>
                                    </p:set>
                                    <p:animEffect transition="in" filter="strips(downRight)">
                                      <p:cBhvr>
                                        <p:cTn id="176" dur="500"/>
                                        <p:tgtEl>
                                          <p:spTgt spid="39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e Placeholder 3"/>
          <p:cNvSpPr>
            <a:spLocks noGrp="1"/>
          </p:cNvSpPr>
          <p:nvPr>
            <p:ph type="dt" sz="half" idx="10"/>
          </p:nvPr>
        </p:nvSpPr>
        <p:spPr/>
        <p:txBody>
          <a:bodyPr/>
          <a:lstStyle/>
          <a:p>
            <a:fld id="{CA53D076-6DEA-435F-B6C8-AE63C078A06F}" type="datetime1">
              <a:rPr lang="en-US" altLang="id-ID"/>
              <a:pPr/>
              <a:t>5/15/2017</a:t>
            </a:fld>
            <a:endParaRPr lang="en-US" altLang="id-ID"/>
          </a:p>
        </p:txBody>
      </p:sp>
      <p:sp>
        <p:nvSpPr>
          <p:cNvPr id="41" name="Slide Number Placeholder 5"/>
          <p:cNvSpPr>
            <a:spLocks noGrp="1"/>
          </p:cNvSpPr>
          <p:nvPr>
            <p:ph type="sldNum" sz="quarter" idx="12"/>
          </p:nvPr>
        </p:nvSpPr>
        <p:spPr/>
        <p:txBody>
          <a:bodyPr/>
          <a:lstStyle/>
          <a:p>
            <a:fld id="{B9108933-2689-40D0-8018-19CCA031055D}" type="slidenum">
              <a:rPr lang="en-US" altLang="id-ID"/>
              <a:pPr/>
              <a:t>114</a:t>
            </a:fld>
            <a:endParaRPr lang="en-US" altLang="id-ID"/>
          </a:p>
        </p:txBody>
      </p:sp>
      <p:sp>
        <p:nvSpPr>
          <p:cNvPr id="41986" name="Line 2"/>
          <p:cNvSpPr>
            <a:spLocks noChangeShapeType="1"/>
          </p:cNvSpPr>
          <p:nvPr/>
        </p:nvSpPr>
        <p:spPr bwMode="auto">
          <a:xfrm>
            <a:off x="5943600" y="2276476"/>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1987" name="Line 3"/>
          <p:cNvSpPr>
            <a:spLocks noChangeShapeType="1"/>
          </p:cNvSpPr>
          <p:nvPr/>
        </p:nvSpPr>
        <p:spPr bwMode="auto">
          <a:xfrm>
            <a:off x="5959476" y="3200400"/>
            <a:ext cx="31083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1988" name="Line 4"/>
          <p:cNvSpPr>
            <a:spLocks noChangeShapeType="1"/>
          </p:cNvSpPr>
          <p:nvPr/>
        </p:nvSpPr>
        <p:spPr bwMode="auto">
          <a:xfrm>
            <a:off x="6096000" y="3581400"/>
            <a:ext cx="281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1989" name="Rectangle 5"/>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1990" name="Object 6"/>
          <p:cNvGraphicFramePr>
            <a:graphicFrameLocks noChangeAspect="1"/>
          </p:cNvGraphicFramePr>
          <p:nvPr/>
        </p:nvGraphicFramePr>
        <p:xfrm>
          <a:off x="5805488" y="1600200"/>
          <a:ext cx="290512" cy="382588"/>
        </p:xfrm>
        <a:graphic>
          <a:graphicData uri="http://schemas.openxmlformats.org/presentationml/2006/ole">
            <mc:AlternateContent xmlns:mc="http://schemas.openxmlformats.org/markup-compatibility/2006">
              <mc:Choice xmlns:v="urn:schemas-microsoft-com:vml" Requires="v">
                <p:oleObj spid="_x0000_s12306"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16002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1" name="Rectangle 7"/>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1992" name="Object 8"/>
          <p:cNvGraphicFramePr>
            <a:graphicFrameLocks noChangeAspect="1"/>
          </p:cNvGraphicFramePr>
          <p:nvPr/>
        </p:nvGraphicFramePr>
        <p:xfrm>
          <a:off x="5735639" y="1887539"/>
          <a:ext cx="352425" cy="382587"/>
        </p:xfrm>
        <a:graphic>
          <a:graphicData uri="http://schemas.openxmlformats.org/presentationml/2006/ole">
            <mc:AlternateContent xmlns:mc="http://schemas.openxmlformats.org/markup-compatibility/2006">
              <mc:Choice xmlns:v="urn:schemas-microsoft-com:vml" Requires="v">
                <p:oleObj spid="_x0000_s12307"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639" y="1887539"/>
                        <a:ext cx="3524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3" name="Rectangle 9"/>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1994" name="Object 10"/>
          <p:cNvGraphicFramePr>
            <a:graphicFrameLocks noChangeAspect="1"/>
          </p:cNvGraphicFramePr>
          <p:nvPr/>
        </p:nvGraphicFramePr>
        <p:xfrm>
          <a:off x="9020176" y="1600200"/>
          <a:ext cx="290513" cy="382588"/>
        </p:xfrm>
        <a:graphic>
          <a:graphicData uri="http://schemas.openxmlformats.org/presentationml/2006/ole">
            <mc:AlternateContent xmlns:mc="http://schemas.openxmlformats.org/markup-compatibility/2006">
              <mc:Choice xmlns:v="urn:schemas-microsoft-com:vml" Requires="v">
                <p:oleObj spid="_x0000_s12308"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0176" y="1600200"/>
                        <a:ext cx="290513"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5" name="Rectangle 11"/>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1996" name="Object 12"/>
          <p:cNvGraphicFramePr>
            <a:graphicFrameLocks noChangeAspect="1"/>
          </p:cNvGraphicFramePr>
          <p:nvPr/>
        </p:nvGraphicFramePr>
        <p:xfrm>
          <a:off x="9020176" y="1960564"/>
          <a:ext cx="352425" cy="382587"/>
        </p:xfrm>
        <a:graphic>
          <a:graphicData uri="http://schemas.openxmlformats.org/presentationml/2006/ole">
            <mc:AlternateContent xmlns:mc="http://schemas.openxmlformats.org/markup-compatibility/2006">
              <mc:Choice xmlns:v="urn:schemas-microsoft-com:vml" Requires="v">
                <p:oleObj spid="_x0000_s12309"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0176" y="1960564"/>
                        <a:ext cx="3524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7" name="Rectangle 13"/>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1998" name="Object 14"/>
          <p:cNvGraphicFramePr>
            <a:graphicFrameLocks noChangeAspect="1"/>
          </p:cNvGraphicFramePr>
          <p:nvPr/>
        </p:nvGraphicFramePr>
        <p:xfrm>
          <a:off x="6781800" y="4343401"/>
          <a:ext cx="1771650" cy="671513"/>
        </p:xfrm>
        <a:graphic>
          <a:graphicData uri="http://schemas.openxmlformats.org/presentationml/2006/ole">
            <mc:AlternateContent xmlns:mc="http://schemas.openxmlformats.org/markup-compatibility/2006">
              <mc:Choice xmlns:v="urn:schemas-microsoft-com:vml" Requires="v">
                <p:oleObj spid="_x0000_s12310" name="Equation" r:id="rId11" imgW="1231560" imgH="469800" progId="Equation.3">
                  <p:embed/>
                </p:oleObj>
              </mc:Choice>
              <mc:Fallback>
                <p:oleObj name="Equation" r:id="rId11" imgW="1231560" imgH="469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4343401"/>
                        <a:ext cx="1771650" cy="671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9" name="Rectangle 15"/>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2000" name="Rectangle 16"/>
          <p:cNvSpPr>
            <a:spLocks noChangeArrowheads="1"/>
          </p:cNvSpPr>
          <p:nvPr/>
        </p:nvSpPr>
        <p:spPr bwMode="auto">
          <a:xfrm>
            <a:off x="1524001" y="3172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2001" name="Object 17"/>
          <p:cNvGraphicFramePr>
            <a:graphicFrameLocks noChangeAspect="1"/>
          </p:cNvGraphicFramePr>
          <p:nvPr/>
        </p:nvGraphicFramePr>
        <p:xfrm>
          <a:off x="6035676" y="3733801"/>
          <a:ext cx="441325" cy="576263"/>
        </p:xfrm>
        <a:graphic>
          <a:graphicData uri="http://schemas.openxmlformats.org/presentationml/2006/ole">
            <mc:AlternateContent xmlns:mc="http://schemas.openxmlformats.org/markup-compatibility/2006">
              <mc:Choice xmlns:v="urn:schemas-microsoft-com:vml" Requires="v">
                <p:oleObj spid="_x0000_s12311" name="Equation" r:id="rId13" imgW="126780" imgH="164814" progId="Equation.3">
                  <p:embed/>
                </p:oleObj>
              </mc:Choice>
              <mc:Fallback>
                <p:oleObj name="Equation" r:id="rId13" imgW="126780" imgH="164814"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35676" y="3733801"/>
                        <a:ext cx="4413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2" name="Line 18"/>
          <p:cNvSpPr>
            <a:spLocks noChangeShapeType="1"/>
          </p:cNvSpPr>
          <p:nvPr/>
        </p:nvSpPr>
        <p:spPr bwMode="auto">
          <a:xfrm>
            <a:off x="9067800" y="2276476"/>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2003" name="Rectangle 19"/>
          <p:cNvSpPr>
            <a:spLocks noChangeArrowheads="1"/>
          </p:cNvSpPr>
          <p:nvPr/>
        </p:nvSpPr>
        <p:spPr bwMode="auto">
          <a:xfrm>
            <a:off x="1524001" y="31633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2004" name="Object 20"/>
          <p:cNvGraphicFramePr>
            <a:graphicFrameLocks noChangeAspect="1"/>
          </p:cNvGraphicFramePr>
          <p:nvPr/>
        </p:nvGraphicFramePr>
        <p:xfrm>
          <a:off x="9144001" y="3733800"/>
          <a:ext cx="447675" cy="585788"/>
        </p:xfrm>
        <a:graphic>
          <a:graphicData uri="http://schemas.openxmlformats.org/presentationml/2006/ole">
            <mc:AlternateContent xmlns:mc="http://schemas.openxmlformats.org/markup-compatibility/2006">
              <mc:Choice xmlns:v="urn:schemas-microsoft-com:vml" Requires="v">
                <p:oleObj spid="_x0000_s12312"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4001" y="3733800"/>
                        <a:ext cx="447675"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5" name="Rectangle 21"/>
          <p:cNvSpPr>
            <a:spLocks noChangeArrowheads="1"/>
          </p:cNvSpPr>
          <p:nvPr/>
        </p:nvSpPr>
        <p:spPr bwMode="auto">
          <a:xfrm>
            <a:off x="7056438" y="3068639"/>
            <a:ext cx="792162"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2006" name="Rectangle 22"/>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2007" name="Object 23"/>
          <p:cNvGraphicFramePr>
            <a:graphicFrameLocks noChangeAspect="1"/>
          </p:cNvGraphicFramePr>
          <p:nvPr/>
        </p:nvGraphicFramePr>
        <p:xfrm>
          <a:off x="7162801" y="2514600"/>
          <a:ext cx="468313" cy="433388"/>
        </p:xfrm>
        <a:graphic>
          <a:graphicData uri="http://schemas.openxmlformats.org/presentationml/2006/ole">
            <mc:AlternateContent xmlns:mc="http://schemas.openxmlformats.org/markup-compatibility/2006">
              <mc:Choice xmlns:v="urn:schemas-microsoft-com:vml" Requires="v">
                <p:oleObj spid="_x0000_s12313" name="Equation" r:id="rId17" imgW="253890" imgH="241195" progId="Equation.3">
                  <p:embed/>
                </p:oleObj>
              </mc:Choice>
              <mc:Fallback>
                <p:oleObj name="Equation" r:id="rId17" imgW="253890" imgH="24119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2801" y="2514600"/>
                        <a:ext cx="468313"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8" name="Rectangle 24"/>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2009" name="Object 25"/>
          <p:cNvGraphicFramePr>
            <a:graphicFrameLocks noChangeAspect="1"/>
          </p:cNvGraphicFramePr>
          <p:nvPr/>
        </p:nvGraphicFramePr>
        <p:xfrm>
          <a:off x="7312026" y="3482976"/>
          <a:ext cx="384175" cy="479425"/>
        </p:xfrm>
        <a:graphic>
          <a:graphicData uri="http://schemas.openxmlformats.org/presentationml/2006/ole">
            <mc:AlternateContent xmlns:mc="http://schemas.openxmlformats.org/markup-compatibility/2006">
              <mc:Choice xmlns:v="urn:schemas-microsoft-com:vml" Requires="v">
                <p:oleObj spid="_x0000_s12314" name="Equation" r:id="rId19" imgW="190417" imgH="241195" progId="Equation.3">
                  <p:embed/>
                </p:oleObj>
              </mc:Choice>
              <mc:Fallback>
                <p:oleObj name="Equation" r:id="rId19" imgW="190417"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2026" y="3482976"/>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10" name="Rectangle 26"/>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2011" name="Rectangle 27"/>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2012" name="Line 28"/>
          <p:cNvSpPr>
            <a:spLocks noChangeShapeType="1"/>
          </p:cNvSpPr>
          <p:nvPr/>
        </p:nvSpPr>
        <p:spPr bwMode="auto">
          <a:xfrm>
            <a:off x="2819400" y="2286001"/>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2013" name="Line 29"/>
          <p:cNvSpPr>
            <a:spLocks noChangeShapeType="1"/>
          </p:cNvSpPr>
          <p:nvPr/>
        </p:nvSpPr>
        <p:spPr bwMode="auto">
          <a:xfrm>
            <a:off x="2819401" y="3195638"/>
            <a:ext cx="31083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2014" name="Rectangle 30"/>
          <p:cNvSpPr>
            <a:spLocks noChangeArrowheads="1"/>
          </p:cNvSpPr>
          <p:nvPr/>
        </p:nvSpPr>
        <p:spPr bwMode="auto">
          <a:xfrm>
            <a:off x="3916363" y="3063876"/>
            <a:ext cx="792162"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graphicFrame>
        <p:nvGraphicFramePr>
          <p:cNvPr id="42015" name="Object 31"/>
          <p:cNvGraphicFramePr>
            <a:graphicFrameLocks noChangeAspect="1"/>
          </p:cNvGraphicFramePr>
          <p:nvPr/>
        </p:nvGraphicFramePr>
        <p:xfrm>
          <a:off x="4062414" y="2538414"/>
          <a:ext cx="420687" cy="433387"/>
        </p:xfrm>
        <a:graphic>
          <a:graphicData uri="http://schemas.openxmlformats.org/presentationml/2006/ole">
            <mc:AlternateContent xmlns:mc="http://schemas.openxmlformats.org/markup-compatibility/2006">
              <mc:Choice xmlns:v="urn:schemas-microsoft-com:vml" Requires="v">
                <p:oleObj spid="_x0000_s12315" name="Equation" r:id="rId21" imgW="228600" imgH="241200" progId="Equation.3">
                  <p:embed/>
                </p:oleObj>
              </mc:Choice>
              <mc:Fallback>
                <p:oleObj name="Equation" r:id="rId21" imgW="228600" imgH="2412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62414" y="2538414"/>
                        <a:ext cx="420687"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16" name="Object 32"/>
          <p:cNvGraphicFramePr>
            <a:graphicFrameLocks noChangeAspect="1"/>
          </p:cNvGraphicFramePr>
          <p:nvPr/>
        </p:nvGraphicFramePr>
        <p:xfrm>
          <a:off x="2763839" y="1619250"/>
          <a:ext cx="249237" cy="342900"/>
        </p:xfrm>
        <a:graphic>
          <a:graphicData uri="http://schemas.openxmlformats.org/presentationml/2006/ole">
            <mc:AlternateContent xmlns:mc="http://schemas.openxmlformats.org/markup-compatibility/2006">
              <mc:Choice xmlns:v="urn:schemas-microsoft-com:vml" Requires="v">
                <p:oleObj spid="_x0000_s12316" name="Equation" r:id="rId23" imgW="152280" imgH="215640" progId="Equation.3">
                  <p:embed/>
                </p:oleObj>
              </mc:Choice>
              <mc:Fallback>
                <p:oleObj name="Equation" r:id="rId23" imgW="152280" imgH="2156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63839" y="1619250"/>
                        <a:ext cx="249237"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17" name="Object 33"/>
          <p:cNvGraphicFramePr>
            <a:graphicFrameLocks noChangeAspect="1"/>
          </p:cNvGraphicFramePr>
          <p:nvPr/>
        </p:nvGraphicFramePr>
        <p:xfrm>
          <a:off x="2752725" y="1979613"/>
          <a:ext cx="331788" cy="342900"/>
        </p:xfrm>
        <a:graphic>
          <a:graphicData uri="http://schemas.openxmlformats.org/presentationml/2006/ole">
            <mc:AlternateContent xmlns:mc="http://schemas.openxmlformats.org/markup-compatibility/2006">
              <mc:Choice xmlns:v="urn:schemas-microsoft-com:vml" Requires="v">
                <p:oleObj spid="_x0000_s12317" name="Equation" r:id="rId25" imgW="203040" imgH="215640" progId="Equation.3">
                  <p:embed/>
                </p:oleObj>
              </mc:Choice>
              <mc:Fallback>
                <p:oleObj name="Equation" r:id="rId25" imgW="203040" imgH="21564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52725" y="1979613"/>
                        <a:ext cx="331788"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18" name="Object 34"/>
          <p:cNvGraphicFramePr>
            <a:graphicFrameLocks noChangeAspect="1"/>
          </p:cNvGraphicFramePr>
          <p:nvPr/>
        </p:nvGraphicFramePr>
        <p:xfrm>
          <a:off x="2940051" y="3800475"/>
          <a:ext cx="358775" cy="450850"/>
        </p:xfrm>
        <a:graphic>
          <a:graphicData uri="http://schemas.openxmlformats.org/presentationml/2006/ole">
            <mc:AlternateContent xmlns:mc="http://schemas.openxmlformats.org/markup-compatibility/2006">
              <mc:Choice xmlns:v="urn:schemas-microsoft-com:vml" Requires="v">
                <p:oleObj spid="_x0000_s12318" name="Equation" r:id="rId27" imgW="101520" imgH="126720" progId="Equation.3">
                  <p:embed/>
                </p:oleObj>
              </mc:Choice>
              <mc:Fallback>
                <p:oleObj name="Equation" r:id="rId27" imgW="101520" imgH="12672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40051" y="3800475"/>
                        <a:ext cx="35877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19" name="Line 35"/>
          <p:cNvSpPr>
            <a:spLocks noChangeShapeType="1"/>
          </p:cNvSpPr>
          <p:nvPr/>
        </p:nvSpPr>
        <p:spPr bwMode="auto">
          <a:xfrm flipH="1">
            <a:off x="2971800" y="3581400"/>
            <a:ext cx="274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graphicFrame>
        <p:nvGraphicFramePr>
          <p:cNvPr id="42020" name="Object 36"/>
          <p:cNvGraphicFramePr>
            <a:graphicFrameLocks noChangeAspect="1"/>
          </p:cNvGraphicFramePr>
          <p:nvPr/>
        </p:nvGraphicFramePr>
        <p:xfrm>
          <a:off x="4124326" y="3482976"/>
          <a:ext cx="358775" cy="479425"/>
        </p:xfrm>
        <a:graphic>
          <a:graphicData uri="http://schemas.openxmlformats.org/presentationml/2006/ole">
            <mc:AlternateContent xmlns:mc="http://schemas.openxmlformats.org/markup-compatibility/2006">
              <mc:Choice xmlns:v="urn:schemas-microsoft-com:vml" Requires="v">
                <p:oleObj spid="_x0000_s12319" name="Equation" r:id="rId29" imgW="177480" imgH="241200" progId="Equation.3">
                  <p:embed/>
                </p:oleObj>
              </mc:Choice>
              <mc:Fallback>
                <p:oleObj name="Equation" r:id="rId29" imgW="177480" imgH="24120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24326" y="3482976"/>
                        <a:ext cx="3587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21" name="Object 37"/>
          <p:cNvGraphicFramePr>
            <a:graphicFrameLocks noChangeAspect="1"/>
          </p:cNvGraphicFramePr>
          <p:nvPr/>
        </p:nvGraphicFramePr>
        <p:xfrm>
          <a:off x="3532189" y="4357688"/>
          <a:ext cx="1717675" cy="671512"/>
        </p:xfrm>
        <a:graphic>
          <a:graphicData uri="http://schemas.openxmlformats.org/presentationml/2006/ole">
            <mc:AlternateContent xmlns:mc="http://schemas.openxmlformats.org/markup-compatibility/2006">
              <mc:Choice xmlns:v="urn:schemas-microsoft-com:vml" Requires="v">
                <p:oleObj spid="_x0000_s12320" name="Equation" r:id="rId31" imgW="1193760" imgH="469800" progId="Equation.3">
                  <p:embed/>
                </p:oleObj>
              </mc:Choice>
              <mc:Fallback>
                <p:oleObj name="Equation" r:id="rId31" imgW="1193760" imgH="469800"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532189" y="4357688"/>
                        <a:ext cx="1717675" cy="671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022" name="Object 38"/>
          <p:cNvGraphicFramePr>
            <a:graphicFrameLocks noChangeAspect="1"/>
          </p:cNvGraphicFramePr>
          <p:nvPr/>
        </p:nvGraphicFramePr>
        <p:xfrm>
          <a:off x="5334000" y="5024439"/>
          <a:ext cx="1905000" cy="1241425"/>
        </p:xfrm>
        <a:graphic>
          <a:graphicData uri="http://schemas.openxmlformats.org/presentationml/2006/ole">
            <mc:AlternateContent xmlns:mc="http://schemas.openxmlformats.org/markup-compatibility/2006">
              <mc:Choice xmlns:v="urn:schemas-microsoft-com:vml" Requires="v">
                <p:oleObj spid="_x0000_s12321" name="Equation" r:id="rId33" imgW="368280" imgH="241200" progId="Equation.3">
                  <p:embed/>
                </p:oleObj>
              </mc:Choice>
              <mc:Fallback>
                <p:oleObj name="Equation" r:id="rId33" imgW="368280" imgH="241200" progId="Equation.3">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334000" y="5024439"/>
                        <a:ext cx="1905000" cy="1241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24601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1000" fill="hold"/>
                                        <p:tgtEl>
                                          <p:spTgt spid="41986"/>
                                        </p:tgtEl>
                                        <p:attrNameLst>
                                          <p:attrName>ppt_x</p:attrName>
                                        </p:attrNameLst>
                                      </p:cBhvr>
                                      <p:tavLst>
                                        <p:tav tm="0">
                                          <p:val>
                                            <p:strVal val="#ppt_x-.2"/>
                                          </p:val>
                                        </p:tav>
                                        <p:tav tm="100000">
                                          <p:val>
                                            <p:strVal val="#ppt_x"/>
                                          </p:val>
                                        </p:tav>
                                      </p:tavLst>
                                    </p:anim>
                                    <p:anim calcmode="lin" valueType="num">
                                      <p:cBhvr>
                                        <p:cTn id="8" dur="1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9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2001"/>
                                        </p:tgtEl>
                                        <p:attrNameLst>
                                          <p:attrName>style.visibility</p:attrName>
                                        </p:attrNameLst>
                                      </p:cBhvr>
                                      <p:to>
                                        <p:strVal val="visible"/>
                                      </p:to>
                                    </p:set>
                                    <p:anim calcmode="lin" valueType="num">
                                      <p:cBhvr>
                                        <p:cTn id="14" dur="1000" fill="hold"/>
                                        <p:tgtEl>
                                          <p:spTgt spid="42001"/>
                                        </p:tgtEl>
                                        <p:attrNameLst>
                                          <p:attrName>ppt_x</p:attrName>
                                        </p:attrNameLst>
                                      </p:cBhvr>
                                      <p:tavLst>
                                        <p:tav tm="0">
                                          <p:val>
                                            <p:strVal val="#ppt_x-.2"/>
                                          </p:val>
                                        </p:tav>
                                        <p:tav tm="100000">
                                          <p:val>
                                            <p:strVal val="#ppt_x"/>
                                          </p:val>
                                        </p:tav>
                                      </p:tavLst>
                                    </p:anim>
                                    <p:anim calcmode="lin" valueType="num">
                                      <p:cBhvr>
                                        <p:cTn id="15" dur="1000" fill="hold"/>
                                        <p:tgtEl>
                                          <p:spTgt spid="4200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20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41992"/>
                                        </p:tgtEl>
                                        <p:attrNameLst>
                                          <p:attrName>style.visibility</p:attrName>
                                        </p:attrNameLst>
                                      </p:cBhvr>
                                      <p:to>
                                        <p:strVal val="visible"/>
                                      </p:to>
                                    </p:set>
                                    <p:anim calcmode="lin" valueType="num">
                                      <p:cBhvr>
                                        <p:cTn id="21" dur="1000" fill="hold"/>
                                        <p:tgtEl>
                                          <p:spTgt spid="41992"/>
                                        </p:tgtEl>
                                        <p:attrNameLst>
                                          <p:attrName>ppt_x</p:attrName>
                                        </p:attrNameLst>
                                      </p:cBhvr>
                                      <p:tavLst>
                                        <p:tav tm="0">
                                          <p:val>
                                            <p:strVal val="#ppt_x-.2"/>
                                          </p:val>
                                        </p:tav>
                                        <p:tav tm="100000">
                                          <p:val>
                                            <p:strVal val="#ppt_x"/>
                                          </p:val>
                                        </p:tav>
                                      </p:tavLst>
                                    </p:anim>
                                    <p:anim calcmode="lin" valueType="num">
                                      <p:cBhvr>
                                        <p:cTn id="22" dur="1000" fill="hold"/>
                                        <p:tgtEl>
                                          <p:spTgt spid="4199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1992"/>
                                        </p:tgtEl>
                                      </p:cBhvr>
                                    </p:animEffect>
                                  </p:childTnLst>
                                </p:cTn>
                              </p:par>
                              <p:par>
                                <p:cTn id="24" presetID="29" presetClass="entr" presetSubtype="0" fill="hold" nodeType="withEffect">
                                  <p:stCondLst>
                                    <p:cond delay="0"/>
                                  </p:stCondLst>
                                  <p:childTnLst>
                                    <p:set>
                                      <p:cBhvr>
                                        <p:cTn id="25" dur="1" fill="hold">
                                          <p:stCondLst>
                                            <p:cond delay="0"/>
                                          </p:stCondLst>
                                        </p:cTn>
                                        <p:tgtEl>
                                          <p:spTgt spid="41990"/>
                                        </p:tgtEl>
                                        <p:attrNameLst>
                                          <p:attrName>style.visibility</p:attrName>
                                        </p:attrNameLst>
                                      </p:cBhvr>
                                      <p:to>
                                        <p:strVal val="visible"/>
                                      </p:to>
                                    </p:set>
                                    <p:anim calcmode="lin" valueType="num">
                                      <p:cBhvr>
                                        <p:cTn id="26" dur="1000" fill="hold"/>
                                        <p:tgtEl>
                                          <p:spTgt spid="41990"/>
                                        </p:tgtEl>
                                        <p:attrNameLst>
                                          <p:attrName>ppt_x</p:attrName>
                                        </p:attrNameLst>
                                      </p:cBhvr>
                                      <p:tavLst>
                                        <p:tav tm="0">
                                          <p:val>
                                            <p:strVal val="#ppt_x-.2"/>
                                          </p:val>
                                        </p:tav>
                                        <p:tav tm="100000">
                                          <p:val>
                                            <p:strVal val="#ppt_x"/>
                                          </p:val>
                                        </p:tav>
                                      </p:tavLst>
                                    </p:anim>
                                    <p:anim calcmode="lin" valueType="num">
                                      <p:cBhvr>
                                        <p:cTn id="27" dur="1000" fill="hold"/>
                                        <p:tgtEl>
                                          <p:spTgt spid="4199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19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42002"/>
                                        </p:tgtEl>
                                        <p:attrNameLst>
                                          <p:attrName>style.visibility</p:attrName>
                                        </p:attrNameLst>
                                      </p:cBhvr>
                                      <p:to>
                                        <p:strVal val="visible"/>
                                      </p:to>
                                    </p:set>
                                    <p:anim calcmode="lin" valueType="num">
                                      <p:cBhvr>
                                        <p:cTn id="33" dur="1000" fill="hold"/>
                                        <p:tgtEl>
                                          <p:spTgt spid="42002"/>
                                        </p:tgtEl>
                                        <p:attrNameLst>
                                          <p:attrName>ppt_x</p:attrName>
                                        </p:attrNameLst>
                                      </p:cBhvr>
                                      <p:tavLst>
                                        <p:tav tm="0">
                                          <p:val>
                                            <p:strVal val="#ppt_x-.2"/>
                                          </p:val>
                                        </p:tav>
                                        <p:tav tm="100000">
                                          <p:val>
                                            <p:strVal val="#ppt_x"/>
                                          </p:val>
                                        </p:tav>
                                      </p:tavLst>
                                    </p:anim>
                                    <p:anim calcmode="lin" valueType="num">
                                      <p:cBhvr>
                                        <p:cTn id="34" dur="1000" fill="hold"/>
                                        <p:tgtEl>
                                          <p:spTgt spid="42002"/>
                                        </p:tgtEl>
                                        <p:attrNameLst>
                                          <p:attrName>ppt_y</p:attrName>
                                        </p:attrNameLst>
                                      </p:cBhvr>
                                      <p:tavLst>
                                        <p:tav tm="0">
                                          <p:val>
                                            <p:strVal val="#ppt_y"/>
                                          </p:val>
                                        </p:tav>
                                        <p:tav tm="100000">
                                          <p:val>
                                            <p:strVal val="#ppt_y"/>
                                          </p:val>
                                        </p:tav>
                                      </p:tavLst>
                                    </p:anim>
                                    <p:animEffect transition="in" filter="wipe(right)" prLst="gradientSize: 0.1">
                                      <p:cBhvr>
                                        <p:cTn id="35" dur="1000"/>
                                        <p:tgtEl>
                                          <p:spTgt spid="4200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nodeType="clickEffect">
                                  <p:stCondLst>
                                    <p:cond delay="0"/>
                                  </p:stCondLst>
                                  <p:childTnLst>
                                    <p:set>
                                      <p:cBhvr>
                                        <p:cTn id="39" dur="1" fill="hold">
                                          <p:stCondLst>
                                            <p:cond delay="0"/>
                                          </p:stCondLst>
                                        </p:cTn>
                                        <p:tgtEl>
                                          <p:spTgt spid="42004"/>
                                        </p:tgtEl>
                                        <p:attrNameLst>
                                          <p:attrName>style.visibility</p:attrName>
                                        </p:attrNameLst>
                                      </p:cBhvr>
                                      <p:to>
                                        <p:strVal val="visible"/>
                                      </p:to>
                                    </p:set>
                                    <p:anim calcmode="lin" valueType="num">
                                      <p:cBhvr>
                                        <p:cTn id="40" dur="1000" fill="hold"/>
                                        <p:tgtEl>
                                          <p:spTgt spid="42004"/>
                                        </p:tgtEl>
                                        <p:attrNameLst>
                                          <p:attrName>ppt_x</p:attrName>
                                        </p:attrNameLst>
                                      </p:cBhvr>
                                      <p:tavLst>
                                        <p:tav tm="0">
                                          <p:val>
                                            <p:strVal val="#ppt_x-.2"/>
                                          </p:val>
                                        </p:tav>
                                        <p:tav tm="100000">
                                          <p:val>
                                            <p:strVal val="#ppt_x"/>
                                          </p:val>
                                        </p:tav>
                                      </p:tavLst>
                                    </p:anim>
                                    <p:anim calcmode="lin" valueType="num">
                                      <p:cBhvr>
                                        <p:cTn id="41" dur="1000" fill="hold"/>
                                        <p:tgtEl>
                                          <p:spTgt spid="42004"/>
                                        </p:tgtEl>
                                        <p:attrNameLst>
                                          <p:attrName>ppt_y</p:attrName>
                                        </p:attrNameLst>
                                      </p:cBhvr>
                                      <p:tavLst>
                                        <p:tav tm="0">
                                          <p:val>
                                            <p:strVal val="#ppt_y"/>
                                          </p:val>
                                        </p:tav>
                                        <p:tav tm="100000">
                                          <p:val>
                                            <p:strVal val="#ppt_y"/>
                                          </p:val>
                                        </p:tav>
                                      </p:tavLst>
                                    </p:anim>
                                    <p:animEffect transition="in" filter="wipe(right)" prLst="gradientSize: 0.1">
                                      <p:cBhvr>
                                        <p:cTn id="42" dur="1000"/>
                                        <p:tgtEl>
                                          <p:spTgt spid="4200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9" presetClass="entr" presetSubtype="0" fill="hold" nodeType="clickEffect">
                                  <p:stCondLst>
                                    <p:cond delay="0"/>
                                  </p:stCondLst>
                                  <p:childTnLst>
                                    <p:set>
                                      <p:cBhvr>
                                        <p:cTn id="46" dur="1" fill="hold">
                                          <p:stCondLst>
                                            <p:cond delay="0"/>
                                          </p:stCondLst>
                                        </p:cTn>
                                        <p:tgtEl>
                                          <p:spTgt spid="41994"/>
                                        </p:tgtEl>
                                        <p:attrNameLst>
                                          <p:attrName>style.visibility</p:attrName>
                                        </p:attrNameLst>
                                      </p:cBhvr>
                                      <p:to>
                                        <p:strVal val="visible"/>
                                      </p:to>
                                    </p:set>
                                    <p:anim calcmode="lin" valueType="num">
                                      <p:cBhvr>
                                        <p:cTn id="47" dur="1000" fill="hold"/>
                                        <p:tgtEl>
                                          <p:spTgt spid="41994"/>
                                        </p:tgtEl>
                                        <p:attrNameLst>
                                          <p:attrName>ppt_x</p:attrName>
                                        </p:attrNameLst>
                                      </p:cBhvr>
                                      <p:tavLst>
                                        <p:tav tm="0">
                                          <p:val>
                                            <p:strVal val="#ppt_x-.2"/>
                                          </p:val>
                                        </p:tav>
                                        <p:tav tm="100000">
                                          <p:val>
                                            <p:strVal val="#ppt_x"/>
                                          </p:val>
                                        </p:tav>
                                      </p:tavLst>
                                    </p:anim>
                                    <p:anim calcmode="lin" valueType="num">
                                      <p:cBhvr>
                                        <p:cTn id="48" dur="1000" fill="hold"/>
                                        <p:tgtEl>
                                          <p:spTgt spid="41994"/>
                                        </p:tgtEl>
                                        <p:attrNameLst>
                                          <p:attrName>ppt_y</p:attrName>
                                        </p:attrNameLst>
                                      </p:cBhvr>
                                      <p:tavLst>
                                        <p:tav tm="0">
                                          <p:val>
                                            <p:strVal val="#ppt_y"/>
                                          </p:val>
                                        </p:tav>
                                        <p:tav tm="100000">
                                          <p:val>
                                            <p:strVal val="#ppt_y"/>
                                          </p:val>
                                        </p:tav>
                                      </p:tavLst>
                                    </p:anim>
                                    <p:animEffect transition="in" filter="wipe(right)" prLst="gradientSize: 0.1">
                                      <p:cBhvr>
                                        <p:cTn id="49" dur="1000"/>
                                        <p:tgtEl>
                                          <p:spTgt spid="41994"/>
                                        </p:tgtEl>
                                      </p:cBhvr>
                                    </p:animEffect>
                                  </p:childTnLst>
                                </p:cTn>
                              </p:par>
                              <p:par>
                                <p:cTn id="50" presetID="29" presetClass="entr" presetSubtype="0" fill="hold" nodeType="withEffect">
                                  <p:stCondLst>
                                    <p:cond delay="0"/>
                                  </p:stCondLst>
                                  <p:childTnLst>
                                    <p:set>
                                      <p:cBhvr>
                                        <p:cTn id="51" dur="1" fill="hold">
                                          <p:stCondLst>
                                            <p:cond delay="0"/>
                                          </p:stCondLst>
                                        </p:cTn>
                                        <p:tgtEl>
                                          <p:spTgt spid="41996"/>
                                        </p:tgtEl>
                                        <p:attrNameLst>
                                          <p:attrName>style.visibility</p:attrName>
                                        </p:attrNameLst>
                                      </p:cBhvr>
                                      <p:to>
                                        <p:strVal val="visible"/>
                                      </p:to>
                                    </p:set>
                                    <p:anim calcmode="lin" valueType="num">
                                      <p:cBhvr>
                                        <p:cTn id="52" dur="1000" fill="hold"/>
                                        <p:tgtEl>
                                          <p:spTgt spid="41996"/>
                                        </p:tgtEl>
                                        <p:attrNameLst>
                                          <p:attrName>ppt_x</p:attrName>
                                        </p:attrNameLst>
                                      </p:cBhvr>
                                      <p:tavLst>
                                        <p:tav tm="0">
                                          <p:val>
                                            <p:strVal val="#ppt_x-.2"/>
                                          </p:val>
                                        </p:tav>
                                        <p:tav tm="100000">
                                          <p:val>
                                            <p:strVal val="#ppt_x"/>
                                          </p:val>
                                        </p:tav>
                                      </p:tavLst>
                                    </p:anim>
                                    <p:anim calcmode="lin" valueType="num">
                                      <p:cBhvr>
                                        <p:cTn id="53" dur="1000" fill="hold"/>
                                        <p:tgtEl>
                                          <p:spTgt spid="41996"/>
                                        </p:tgtEl>
                                        <p:attrNameLst>
                                          <p:attrName>ppt_y</p:attrName>
                                        </p:attrNameLst>
                                      </p:cBhvr>
                                      <p:tavLst>
                                        <p:tav tm="0">
                                          <p:val>
                                            <p:strVal val="#ppt_y"/>
                                          </p:val>
                                        </p:tav>
                                        <p:tav tm="100000">
                                          <p:val>
                                            <p:strVal val="#ppt_y"/>
                                          </p:val>
                                        </p:tav>
                                      </p:tavLst>
                                    </p:anim>
                                    <p:animEffect transition="in" filter="wipe(right)" prLst="gradientSize: 0.1">
                                      <p:cBhvr>
                                        <p:cTn id="54" dur="1000"/>
                                        <p:tgtEl>
                                          <p:spTgt spid="4199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ntr" presetSubtype="0" fill="hold" nodeType="clickEffect">
                                  <p:stCondLst>
                                    <p:cond delay="0"/>
                                  </p:stCondLst>
                                  <p:childTnLst>
                                    <p:set>
                                      <p:cBhvr>
                                        <p:cTn id="58" dur="1" fill="hold">
                                          <p:stCondLst>
                                            <p:cond delay="0"/>
                                          </p:stCondLst>
                                        </p:cTn>
                                        <p:tgtEl>
                                          <p:spTgt spid="41987"/>
                                        </p:tgtEl>
                                        <p:attrNameLst>
                                          <p:attrName>style.visibility</p:attrName>
                                        </p:attrNameLst>
                                      </p:cBhvr>
                                      <p:to>
                                        <p:strVal val="visible"/>
                                      </p:to>
                                    </p:set>
                                    <p:anim calcmode="lin" valueType="num">
                                      <p:cBhvr>
                                        <p:cTn id="59" dur="1000" fill="hold"/>
                                        <p:tgtEl>
                                          <p:spTgt spid="41987"/>
                                        </p:tgtEl>
                                        <p:attrNameLst>
                                          <p:attrName>ppt_w</p:attrName>
                                        </p:attrNameLst>
                                      </p:cBhvr>
                                      <p:tavLst>
                                        <p:tav tm="0">
                                          <p:val>
                                            <p:strVal val="#ppt_w*0.70"/>
                                          </p:val>
                                        </p:tav>
                                        <p:tav tm="100000">
                                          <p:val>
                                            <p:strVal val="#ppt_w"/>
                                          </p:val>
                                        </p:tav>
                                      </p:tavLst>
                                    </p:anim>
                                    <p:anim calcmode="lin" valueType="num">
                                      <p:cBhvr>
                                        <p:cTn id="60" dur="1000" fill="hold"/>
                                        <p:tgtEl>
                                          <p:spTgt spid="41987"/>
                                        </p:tgtEl>
                                        <p:attrNameLst>
                                          <p:attrName>ppt_h</p:attrName>
                                        </p:attrNameLst>
                                      </p:cBhvr>
                                      <p:tavLst>
                                        <p:tav tm="0">
                                          <p:val>
                                            <p:strVal val="#ppt_h"/>
                                          </p:val>
                                        </p:tav>
                                        <p:tav tm="100000">
                                          <p:val>
                                            <p:strVal val="#ppt_h"/>
                                          </p:val>
                                        </p:tav>
                                      </p:tavLst>
                                    </p:anim>
                                    <p:animEffect transition="in" filter="fade">
                                      <p:cBhvr>
                                        <p:cTn id="61" dur="1000"/>
                                        <p:tgtEl>
                                          <p:spTgt spid="41987"/>
                                        </p:tgtEl>
                                      </p:cBhvr>
                                    </p:animEffect>
                                  </p:childTnLst>
                                </p:cTn>
                              </p:par>
                              <p:par>
                                <p:cTn id="62" presetID="55" presetClass="entr" presetSubtype="0" fill="hold" nodeType="withEffect">
                                  <p:stCondLst>
                                    <p:cond delay="0"/>
                                  </p:stCondLst>
                                  <p:childTnLst>
                                    <p:set>
                                      <p:cBhvr>
                                        <p:cTn id="63" dur="1" fill="hold">
                                          <p:stCondLst>
                                            <p:cond delay="0"/>
                                          </p:stCondLst>
                                        </p:cTn>
                                        <p:tgtEl>
                                          <p:spTgt spid="42005"/>
                                        </p:tgtEl>
                                        <p:attrNameLst>
                                          <p:attrName>style.visibility</p:attrName>
                                        </p:attrNameLst>
                                      </p:cBhvr>
                                      <p:to>
                                        <p:strVal val="visible"/>
                                      </p:to>
                                    </p:set>
                                    <p:anim calcmode="lin" valueType="num">
                                      <p:cBhvr>
                                        <p:cTn id="64" dur="1000" fill="hold"/>
                                        <p:tgtEl>
                                          <p:spTgt spid="42005"/>
                                        </p:tgtEl>
                                        <p:attrNameLst>
                                          <p:attrName>ppt_w</p:attrName>
                                        </p:attrNameLst>
                                      </p:cBhvr>
                                      <p:tavLst>
                                        <p:tav tm="0">
                                          <p:val>
                                            <p:strVal val="#ppt_w*0.70"/>
                                          </p:val>
                                        </p:tav>
                                        <p:tav tm="100000">
                                          <p:val>
                                            <p:strVal val="#ppt_w"/>
                                          </p:val>
                                        </p:tav>
                                      </p:tavLst>
                                    </p:anim>
                                    <p:anim calcmode="lin" valueType="num">
                                      <p:cBhvr>
                                        <p:cTn id="65" dur="1000" fill="hold"/>
                                        <p:tgtEl>
                                          <p:spTgt spid="42005"/>
                                        </p:tgtEl>
                                        <p:attrNameLst>
                                          <p:attrName>ppt_h</p:attrName>
                                        </p:attrNameLst>
                                      </p:cBhvr>
                                      <p:tavLst>
                                        <p:tav tm="0">
                                          <p:val>
                                            <p:strVal val="#ppt_h"/>
                                          </p:val>
                                        </p:tav>
                                        <p:tav tm="100000">
                                          <p:val>
                                            <p:strVal val="#ppt_h"/>
                                          </p:val>
                                        </p:tav>
                                      </p:tavLst>
                                    </p:anim>
                                    <p:animEffect transition="in" filter="fade">
                                      <p:cBhvr>
                                        <p:cTn id="66" dur="1000"/>
                                        <p:tgtEl>
                                          <p:spTgt spid="4200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9" presetClass="entr" presetSubtype="0" fill="hold" nodeType="clickEffect">
                                  <p:stCondLst>
                                    <p:cond delay="0"/>
                                  </p:stCondLst>
                                  <p:childTnLst>
                                    <p:set>
                                      <p:cBhvr>
                                        <p:cTn id="70" dur="1" fill="hold">
                                          <p:stCondLst>
                                            <p:cond delay="0"/>
                                          </p:stCondLst>
                                        </p:cTn>
                                        <p:tgtEl>
                                          <p:spTgt spid="42007"/>
                                        </p:tgtEl>
                                        <p:attrNameLst>
                                          <p:attrName>style.visibility</p:attrName>
                                        </p:attrNameLst>
                                      </p:cBhvr>
                                      <p:to>
                                        <p:strVal val="visible"/>
                                      </p:to>
                                    </p:set>
                                    <p:anim calcmode="lin" valueType="num">
                                      <p:cBhvr>
                                        <p:cTn id="71" dur="1000" fill="hold"/>
                                        <p:tgtEl>
                                          <p:spTgt spid="42007"/>
                                        </p:tgtEl>
                                        <p:attrNameLst>
                                          <p:attrName>ppt_x</p:attrName>
                                        </p:attrNameLst>
                                      </p:cBhvr>
                                      <p:tavLst>
                                        <p:tav tm="0">
                                          <p:val>
                                            <p:strVal val="#ppt_x-.2"/>
                                          </p:val>
                                        </p:tav>
                                        <p:tav tm="100000">
                                          <p:val>
                                            <p:strVal val="#ppt_x"/>
                                          </p:val>
                                        </p:tav>
                                      </p:tavLst>
                                    </p:anim>
                                    <p:anim calcmode="lin" valueType="num">
                                      <p:cBhvr>
                                        <p:cTn id="72" dur="1000" fill="hold"/>
                                        <p:tgtEl>
                                          <p:spTgt spid="42007"/>
                                        </p:tgtEl>
                                        <p:attrNameLst>
                                          <p:attrName>ppt_y</p:attrName>
                                        </p:attrNameLst>
                                      </p:cBhvr>
                                      <p:tavLst>
                                        <p:tav tm="0">
                                          <p:val>
                                            <p:strVal val="#ppt_y"/>
                                          </p:val>
                                        </p:tav>
                                        <p:tav tm="100000">
                                          <p:val>
                                            <p:strVal val="#ppt_y"/>
                                          </p:val>
                                        </p:tav>
                                      </p:tavLst>
                                    </p:anim>
                                    <p:animEffect transition="in" filter="wipe(right)" prLst="gradientSize: 0.1">
                                      <p:cBhvr>
                                        <p:cTn id="73" dur="1000"/>
                                        <p:tgtEl>
                                          <p:spTgt spid="4200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8" presetClass="entr" presetSubtype="6" fill="hold" nodeType="clickEffect">
                                  <p:stCondLst>
                                    <p:cond delay="0"/>
                                  </p:stCondLst>
                                  <p:childTnLst>
                                    <p:set>
                                      <p:cBhvr>
                                        <p:cTn id="77" dur="1" fill="hold">
                                          <p:stCondLst>
                                            <p:cond delay="0"/>
                                          </p:stCondLst>
                                        </p:cTn>
                                        <p:tgtEl>
                                          <p:spTgt spid="41988"/>
                                        </p:tgtEl>
                                        <p:attrNameLst>
                                          <p:attrName>style.visibility</p:attrName>
                                        </p:attrNameLst>
                                      </p:cBhvr>
                                      <p:to>
                                        <p:strVal val="visible"/>
                                      </p:to>
                                    </p:set>
                                    <p:animEffect transition="in" filter="strips(downRight)">
                                      <p:cBhvr>
                                        <p:cTn id="78" dur="3000"/>
                                        <p:tgtEl>
                                          <p:spTgt spid="4198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9" presetClass="entr" presetSubtype="0" fill="hold" nodeType="clickEffect">
                                  <p:stCondLst>
                                    <p:cond delay="0"/>
                                  </p:stCondLst>
                                  <p:childTnLst>
                                    <p:set>
                                      <p:cBhvr>
                                        <p:cTn id="82" dur="1" fill="hold">
                                          <p:stCondLst>
                                            <p:cond delay="0"/>
                                          </p:stCondLst>
                                        </p:cTn>
                                        <p:tgtEl>
                                          <p:spTgt spid="42009"/>
                                        </p:tgtEl>
                                        <p:attrNameLst>
                                          <p:attrName>style.visibility</p:attrName>
                                        </p:attrNameLst>
                                      </p:cBhvr>
                                      <p:to>
                                        <p:strVal val="visible"/>
                                      </p:to>
                                    </p:set>
                                    <p:anim calcmode="lin" valueType="num">
                                      <p:cBhvr>
                                        <p:cTn id="83" dur="1000" fill="hold"/>
                                        <p:tgtEl>
                                          <p:spTgt spid="42009"/>
                                        </p:tgtEl>
                                        <p:attrNameLst>
                                          <p:attrName>ppt_x</p:attrName>
                                        </p:attrNameLst>
                                      </p:cBhvr>
                                      <p:tavLst>
                                        <p:tav tm="0">
                                          <p:val>
                                            <p:strVal val="#ppt_x-.2"/>
                                          </p:val>
                                        </p:tav>
                                        <p:tav tm="100000">
                                          <p:val>
                                            <p:strVal val="#ppt_x"/>
                                          </p:val>
                                        </p:tav>
                                      </p:tavLst>
                                    </p:anim>
                                    <p:anim calcmode="lin" valueType="num">
                                      <p:cBhvr>
                                        <p:cTn id="84" dur="1000" fill="hold"/>
                                        <p:tgtEl>
                                          <p:spTgt spid="42009"/>
                                        </p:tgtEl>
                                        <p:attrNameLst>
                                          <p:attrName>ppt_y</p:attrName>
                                        </p:attrNameLst>
                                      </p:cBhvr>
                                      <p:tavLst>
                                        <p:tav tm="0">
                                          <p:val>
                                            <p:strVal val="#ppt_y"/>
                                          </p:val>
                                        </p:tav>
                                        <p:tav tm="100000">
                                          <p:val>
                                            <p:strVal val="#ppt_y"/>
                                          </p:val>
                                        </p:tav>
                                      </p:tavLst>
                                    </p:anim>
                                    <p:animEffect transition="in" filter="wipe(right)" prLst="gradientSize: 0.1">
                                      <p:cBhvr>
                                        <p:cTn id="85" dur="1000"/>
                                        <p:tgtEl>
                                          <p:spTgt spid="42009"/>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9" presetClass="entr" presetSubtype="0" fill="hold" nodeType="clickEffect">
                                  <p:stCondLst>
                                    <p:cond delay="0"/>
                                  </p:stCondLst>
                                  <p:childTnLst>
                                    <p:set>
                                      <p:cBhvr>
                                        <p:cTn id="89" dur="1" fill="hold">
                                          <p:stCondLst>
                                            <p:cond delay="0"/>
                                          </p:stCondLst>
                                        </p:cTn>
                                        <p:tgtEl>
                                          <p:spTgt spid="41998"/>
                                        </p:tgtEl>
                                        <p:attrNameLst>
                                          <p:attrName>style.visibility</p:attrName>
                                        </p:attrNameLst>
                                      </p:cBhvr>
                                      <p:to>
                                        <p:strVal val="visible"/>
                                      </p:to>
                                    </p:set>
                                    <p:anim calcmode="lin" valueType="num">
                                      <p:cBhvr>
                                        <p:cTn id="90" dur="1000" fill="hold"/>
                                        <p:tgtEl>
                                          <p:spTgt spid="41998"/>
                                        </p:tgtEl>
                                        <p:attrNameLst>
                                          <p:attrName>ppt_x</p:attrName>
                                        </p:attrNameLst>
                                      </p:cBhvr>
                                      <p:tavLst>
                                        <p:tav tm="0">
                                          <p:val>
                                            <p:strVal val="#ppt_x-.2"/>
                                          </p:val>
                                        </p:tav>
                                        <p:tav tm="100000">
                                          <p:val>
                                            <p:strVal val="#ppt_x"/>
                                          </p:val>
                                        </p:tav>
                                      </p:tavLst>
                                    </p:anim>
                                    <p:anim calcmode="lin" valueType="num">
                                      <p:cBhvr>
                                        <p:cTn id="91" dur="1000" fill="hold"/>
                                        <p:tgtEl>
                                          <p:spTgt spid="41998"/>
                                        </p:tgtEl>
                                        <p:attrNameLst>
                                          <p:attrName>ppt_y</p:attrName>
                                        </p:attrNameLst>
                                      </p:cBhvr>
                                      <p:tavLst>
                                        <p:tav tm="0">
                                          <p:val>
                                            <p:strVal val="#ppt_y"/>
                                          </p:val>
                                        </p:tav>
                                        <p:tav tm="100000">
                                          <p:val>
                                            <p:strVal val="#ppt_y"/>
                                          </p:val>
                                        </p:tav>
                                      </p:tavLst>
                                    </p:anim>
                                    <p:animEffect transition="in" filter="wipe(right)" prLst="gradientSize: 0.1">
                                      <p:cBhvr>
                                        <p:cTn id="92" dur="1000"/>
                                        <p:tgtEl>
                                          <p:spTgt spid="41998"/>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9" presetClass="entr" presetSubtype="0" fill="hold" nodeType="clickEffect">
                                  <p:stCondLst>
                                    <p:cond delay="0"/>
                                  </p:stCondLst>
                                  <p:childTnLst>
                                    <p:set>
                                      <p:cBhvr>
                                        <p:cTn id="96" dur="1" fill="hold">
                                          <p:stCondLst>
                                            <p:cond delay="0"/>
                                          </p:stCondLst>
                                        </p:cTn>
                                        <p:tgtEl>
                                          <p:spTgt spid="42012"/>
                                        </p:tgtEl>
                                        <p:attrNameLst>
                                          <p:attrName>style.visibility</p:attrName>
                                        </p:attrNameLst>
                                      </p:cBhvr>
                                      <p:to>
                                        <p:strVal val="visible"/>
                                      </p:to>
                                    </p:set>
                                    <p:anim calcmode="lin" valueType="num">
                                      <p:cBhvr>
                                        <p:cTn id="97" dur="1000" fill="hold"/>
                                        <p:tgtEl>
                                          <p:spTgt spid="42012"/>
                                        </p:tgtEl>
                                        <p:attrNameLst>
                                          <p:attrName>ppt_x</p:attrName>
                                        </p:attrNameLst>
                                      </p:cBhvr>
                                      <p:tavLst>
                                        <p:tav tm="0">
                                          <p:val>
                                            <p:strVal val="#ppt_x-.2"/>
                                          </p:val>
                                        </p:tav>
                                        <p:tav tm="100000">
                                          <p:val>
                                            <p:strVal val="#ppt_x"/>
                                          </p:val>
                                        </p:tav>
                                      </p:tavLst>
                                    </p:anim>
                                    <p:anim calcmode="lin" valueType="num">
                                      <p:cBhvr>
                                        <p:cTn id="98" dur="1000" fill="hold"/>
                                        <p:tgtEl>
                                          <p:spTgt spid="42012"/>
                                        </p:tgtEl>
                                        <p:attrNameLst>
                                          <p:attrName>ppt_y</p:attrName>
                                        </p:attrNameLst>
                                      </p:cBhvr>
                                      <p:tavLst>
                                        <p:tav tm="0">
                                          <p:val>
                                            <p:strVal val="#ppt_y"/>
                                          </p:val>
                                        </p:tav>
                                        <p:tav tm="100000">
                                          <p:val>
                                            <p:strVal val="#ppt_y"/>
                                          </p:val>
                                        </p:tav>
                                      </p:tavLst>
                                    </p:anim>
                                    <p:animEffect transition="in" filter="wipe(right)" prLst="gradientSize: 0.1">
                                      <p:cBhvr>
                                        <p:cTn id="99" dur="1000"/>
                                        <p:tgtEl>
                                          <p:spTgt spid="4201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4" presetClass="entr" presetSubtype="0" accel="100000" fill="hold" nodeType="clickEffect">
                                  <p:stCondLst>
                                    <p:cond delay="0"/>
                                  </p:stCondLst>
                                  <p:childTnLst>
                                    <p:set>
                                      <p:cBhvr>
                                        <p:cTn id="103" dur="1" fill="hold">
                                          <p:stCondLst>
                                            <p:cond delay="0"/>
                                          </p:stCondLst>
                                        </p:cTn>
                                        <p:tgtEl>
                                          <p:spTgt spid="42018"/>
                                        </p:tgtEl>
                                        <p:attrNameLst>
                                          <p:attrName>style.visibility</p:attrName>
                                        </p:attrNameLst>
                                      </p:cBhvr>
                                      <p:to>
                                        <p:strVal val="visible"/>
                                      </p:to>
                                    </p:set>
                                    <p:anim calcmode="lin" valueType="num">
                                      <p:cBhvr>
                                        <p:cTn id="104" dur="500" fill="hold"/>
                                        <p:tgtEl>
                                          <p:spTgt spid="42018"/>
                                        </p:tgtEl>
                                        <p:attrNameLst>
                                          <p:attrName>ppt_w</p:attrName>
                                        </p:attrNameLst>
                                      </p:cBhvr>
                                      <p:tavLst>
                                        <p:tav tm="0">
                                          <p:val>
                                            <p:strVal val="#ppt_w*0.05"/>
                                          </p:val>
                                        </p:tav>
                                        <p:tav tm="100000">
                                          <p:val>
                                            <p:strVal val="#ppt_w"/>
                                          </p:val>
                                        </p:tav>
                                      </p:tavLst>
                                    </p:anim>
                                    <p:anim calcmode="lin" valueType="num">
                                      <p:cBhvr>
                                        <p:cTn id="105" dur="500" fill="hold"/>
                                        <p:tgtEl>
                                          <p:spTgt spid="42018"/>
                                        </p:tgtEl>
                                        <p:attrNameLst>
                                          <p:attrName>ppt_h</p:attrName>
                                        </p:attrNameLst>
                                      </p:cBhvr>
                                      <p:tavLst>
                                        <p:tav tm="0">
                                          <p:val>
                                            <p:strVal val="#ppt_h"/>
                                          </p:val>
                                        </p:tav>
                                        <p:tav tm="100000">
                                          <p:val>
                                            <p:strVal val="#ppt_h"/>
                                          </p:val>
                                        </p:tav>
                                      </p:tavLst>
                                    </p:anim>
                                    <p:anim calcmode="lin" valueType="num">
                                      <p:cBhvr>
                                        <p:cTn id="106" dur="500" fill="hold"/>
                                        <p:tgtEl>
                                          <p:spTgt spid="42018"/>
                                        </p:tgtEl>
                                        <p:attrNameLst>
                                          <p:attrName>ppt_x</p:attrName>
                                        </p:attrNameLst>
                                      </p:cBhvr>
                                      <p:tavLst>
                                        <p:tav tm="0">
                                          <p:val>
                                            <p:strVal val="#ppt_x-.2"/>
                                          </p:val>
                                        </p:tav>
                                        <p:tav tm="100000">
                                          <p:val>
                                            <p:strVal val="#ppt_x"/>
                                          </p:val>
                                        </p:tav>
                                      </p:tavLst>
                                    </p:anim>
                                    <p:anim calcmode="lin" valueType="num">
                                      <p:cBhvr>
                                        <p:cTn id="107" dur="500" fill="hold"/>
                                        <p:tgtEl>
                                          <p:spTgt spid="42018"/>
                                        </p:tgtEl>
                                        <p:attrNameLst>
                                          <p:attrName>ppt_y</p:attrName>
                                        </p:attrNameLst>
                                      </p:cBhvr>
                                      <p:tavLst>
                                        <p:tav tm="0">
                                          <p:val>
                                            <p:strVal val="#ppt_y"/>
                                          </p:val>
                                        </p:tav>
                                        <p:tav tm="100000">
                                          <p:val>
                                            <p:strVal val="#ppt_y"/>
                                          </p:val>
                                        </p:tav>
                                      </p:tavLst>
                                    </p:anim>
                                    <p:animEffect transition="in" filter="fade">
                                      <p:cBhvr>
                                        <p:cTn id="108" dur="500"/>
                                        <p:tgtEl>
                                          <p:spTgt spid="42018"/>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9" presetClass="entr" presetSubtype="0" fill="hold" nodeType="clickEffect">
                                  <p:stCondLst>
                                    <p:cond delay="0"/>
                                  </p:stCondLst>
                                  <p:childTnLst>
                                    <p:set>
                                      <p:cBhvr>
                                        <p:cTn id="112" dur="1" fill="hold">
                                          <p:stCondLst>
                                            <p:cond delay="0"/>
                                          </p:stCondLst>
                                        </p:cTn>
                                        <p:tgtEl>
                                          <p:spTgt spid="42017"/>
                                        </p:tgtEl>
                                        <p:attrNameLst>
                                          <p:attrName>style.visibility</p:attrName>
                                        </p:attrNameLst>
                                      </p:cBhvr>
                                      <p:to>
                                        <p:strVal val="visible"/>
                                      </p:to>
                                    </p:set>
                                    <p:anim calcmode="lin" valueType="num">
                                      <p:cBhvr>
                                        <p:cTn id="113" dur="1000" fill="hold"/>
                                        <p:tgtEl>
                                          <p:spTgt spid="42017"/>
                                        </p:tgtEl>
                                        <p:attrNameLst>
                                          <p:attrName>ppt_x</p:attrName>
                                        </p:attrNameLst>
                                      </p:cBhvr>
                                      <p:tavLst>
                                        <p:tav tm="0">
                                          <p:val>
                                            <p:strVal val="#ppt_x-.2"/>
                                          </p:val>
                                        </p:tav>
                                        <p:tav tm="100000">
                                          <p:val>
                                            <p:strVal val="#ppt_x"/>
                                          </p:val>
                                        </p:tav>
                                      </p:tavLst>
                                    </p:anim>
                                    <p:anim calcmode="lin" valueType="num">
                                      <p:cBhvr>
                                        <p:cTn id="114" dur="1000" fill="hold"/>
                                        <p:tgtEl>
                                          <p:spTgt spid="42017"/>
                                        </p:tgtEl>
                                        <p:attrNameLst>
                                          <p:attrName>ppt_y</p:attrName>
                                        </p:attrNameLst>
                                      </p:cBhvr>
                                      <p:tavLst>
                                        <p:tav tm="0">
                                          <p:val>
                                            <p:strVal val="#ppt_y"/>
                                          </p:val>
                                        </p:tav>
                                        <p:tav tm="100000">
                                          <p:val>
                                            <p:strVal val="#ppt_y"/>
                                          </p:val>
                                        </p:tav>
                                      </p:tavLst>
                                    </p:anim>
                                    <p:animEffect transition="in" filter="wipe(right)" prLst="gradientSize: 0.1">
                                      <p:cBhvr>
                                        <p:cTn id="115" dur="1000"/>
                                        <p:tgtEl>
                                          <p:spTgt spid="42017"/>
                                        </p:tgtEl>
                                      </p:cBhvr>
                                    </p:animEffect>
                                  </p:childTnLst>
                                </p:cTn>
                              </p:par>
                              <p:par>
                                <p:cTn id="116" presetID="29" presetClass="entr" presetSubtype="0" fill="hold" nodeType="withEffect">
                                  <p:stCondLst>
                                    <p:cond delay="0"/>
                                  </p:stCondLst>
                                  <p:childTnLst>
                                    <p:set>
                                      <p:cBhvr>
                                        <p:cTn id="117" dur="1" fill="hold">
                                          <p:stCondLst>
                                            <p:cond delay="0"/>
                                          </p:stCondLst>
                                        </p:cTn>
                                        <p:tgtEl>
                                          <p:spTgt spid="42016"/>
                                        </p:tgtEl>
                                        <p:attrNameLst>
                                          <p:attrName>style.visibility</p:attrName>
                                        </p:attrNameLst>
                                      </p:cBhvr>
                                      <p:to>
                                        <p:strVal val="visible"/>
                                      </p:to>
                                    </p:set>
                                    <p:anim calcmode="lin" valueType="num">
                                      <p:cBhvr>
                                        <p:cTn id="118" dur="1000" fill="hold"/>
                                        <p:tgtEl>
                                          <p:spTgt spid="42016"/>
                                        </p:tgtEl>
                                        <p:attrNameLst>
                                          <p:attrName>ppt_x</p:attrName>
                                        </p:attrNameLst>
                                      </p:cBhvr>
                                      <p:tavLst>
                                        <p:tav tm="0">
                                          <p:val>
                                            <p:strVal val="#ppt_x-.2"/>
                                          </p:val>
                                        </p:tav>
                                        <p:tav tm="100000">
                                          <p:val>
                                            <p:strVal val="#ppt_x"/>
                                          </p:val>
                                        </p:tav>
                                      </p:tavLst>
                                    </p:anim>
                                    <p:anim calcmode="lin" valueType="num">
                                      <p:cBhvr>
                                        <p:cTn id="119" dur="1000" fill="hold"/>
                                        <p:tgtEl>
                                          <p:spTgt spid="42016"/>
                                        </p:tgtEl>
                                        <p:attrNameLst>
                                          <p:attrName>ppt_y</p:attrName>
                                        </p:attrNameLst>
                                      </p:cBhvr>
                                      <p:tavLst>
                                        <p:tav tm="0">
                                          <p:val>
                                            <p:strVal val="#ppt_y"/>
                                          </p:val>
                                        </p:tav>
                                        <p:tav tm="100000">
                                          <p:val>
                                            <p:strVal val="#ppt_y"/>
                                          </p:val>
                                        </p:tav>
                                      </p:tavLst>
                                    </p:anim>
                                    <p:animEffect transition="in" filter="wipe(right)" prLst="gradientSize: 0.1">
                                      <p:cBhvr>
                                        <p:cTn id="120" dur="1000"/>
                                        <p:tgtEl>
                                          <p:spTgt spid="42016"/>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8" presetClass="entr" presetSubtype="6" fill="hold" nodeType="clickEffect">
                                  <p:stCondLst>
                                    <p:cond delay="0"/>
                                  </p:stCondLst>
                                  <p:childTnLst>
                                    <p:set>
                                      <p:cBhvr>
                                        <p:cTn id="124" dur="1" fill="hold">
                                          <p:stCondLst>
                                            <p:cond delay="0"/>
                                          </p:stCondLst>
                                        </p:cTn>
                                        <p:tgtEl>
                                          <p:spTgt spid="42013"/>
                                        </p:tgtEl>
                                        <p:attrNameLst>
                                          <p:attrName>style.visibility</p:attrName>
                                        </p:attrNameLst>
                                      </p:cBhvr>
                                      <p:to>
                                        <p:strVal val="visible"/>
                                      </p:to>
                                    </p:set>
                                    <p:animEffect transition="in" filter="strips(downRight)">
                                      <p:cBhvr>
                                        <p:cTn id="125" dur="1000"/>
                                        <p:tgtEl>
                                          <p:spTgt spid="42013"/>
                                        </p:tgtEl>
                                      </p:cBhvr>
                                    </p:animEffect>
                                  </p:childTnLst>
                                </p:cTn>
                              </p:par>
                              <p:par>
                                <p:cTn id="126" presetID="18" presetClass="entr" presetSubtype="6" fill="hold" nodeType="withEffect">
                                  <p:stCondLst>
                                    <p:cond delay="0"/>
                                  </p:stCondLst>
                                  <p:childTnLst>
                                    <p:set>
                                      <p:cBhvr>
                                        <p:cTn id="127" dur="1" fill="hold">
                                          <p:stCondLst>
                                            <p:cond delay="0"/>
                                          </p:stCondLst>
                                        </p:cTn>
                                        <p:tgtEl>
                                          <p:spTgt spid="42014"/>
                                        </p:tgtEl>
                                        <p:attrNameLst>
                                          <p:attrName>style.visibility</p:attrName>
                                        </p:attrNameLst>
                                      </p:cBhvr>
                                      <p:to>
                                        <p:strVal val="visible"/>
                                      </p:to>
                                    </p:set>
                                    <p:animEffect transition="in" filter="strips(downRight)">
                                      <p:cBhvr>
                                        <p:cTn id="128" dur="1000"/>
                                        <p:tgtEl>
                                          <p:spTgt spid="42014"/>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9" presetClass="entr" presetSubtype="0" fill="hold" nodeType="clickEffect">
                                  <p:stCondLst>
                                    <p:cond delay="0"/>
                                  </p:stCondLst>
                                  <p:childTnLst>
                                    <p:set>
                                      <p:cBhvr>
                                        <p:cTn id="132" dur="1" fill="hold">
                                          <p:stCondLst>
                                            <p:cond delay="0"/>
                                          </p:stCondLst>
                                        </p:cTn>
                                        <p:tgtEl>
                                          <p:spTgt spid="42015"/>
                                        </p:tgtEl>
                                        <p:attrNameLst>
                                          <p:attrName>style.visibility</p:attrName>
                                        </p:attrNameLst>
                                      </p:cBhvr>
                                      <p:to>
                                        <p:strVal val="visible"/>
                                      </p:to>
                                    </p:set>
                                    <p:anim calcmode="lin" valueType="num">
                                      <p:cBhvr>
                                        <p:cTn id="133" dur="1000" fill="hold"/>
                                        <p:tgtEl>
                                          <p:spTgt spid="42015"/>
                                        </p:tgtEl>
                                        <p:attrNameLst>
                                          <p:attrName>ppt_x</p:attrName>
                                        </p:attrNameLst>
                                      </p:cBhvr>
                                      <p:tavLst>
                                        <p:tav tm="0">
                                          <p:val>
                                            <p:strVal val="#ppt_x-.2"/>
                                          </p:val>
                                        </p:tav>
                                        <p:tav tm="100000">
                                          <p:val>
                                            <p:strVal val="#ppt_x"/>
                                          </p:val>
                                        </p:tav>
                                      </p:tavLst>
                                    </p:anim>
                                    <p:anim calcmode="lin" valueType="num">
                                      <p:cBhvr>
                                        <p:cTn id="134" dur="1000" fill="hold"/>
                                        <p:tgtEl>
                                          <p:spTgt spid="42015"/>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42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8" presetClass="entr" presetSubtype="12" fill="hold" nodeType="clickEffect">
                                  <p:stCondLst>
                                    <p:cond delay="0"/>
                                  </p:stCondLst>
                                  <p:childTnLst>
                                    <p:set>
                                      <p:cBhvr>
                                        <p:cTn id="139" dur="1" fill="hold">
                                          <p:stCondLst>
                                            <p:cond delay="0"/>
                                          </p:stCondLst>
                                        </p:cTn>
                                        <p:tgtEl>
                                          <p:spTgt spid="42019"/>
                                        </p:tgtEl>
                                        <p:attrNameLst>
                                          <p:attrName>style.visibility</p:attrName>
                                        </p:attrNameLst>
                                      </p:cBhvr>
                                      <p:to>
                                        <p:strVal val="visible"/>
                                      </p:to>
                                    </p:set>
                                    <p:animEffect transition="in" filter="strips(downLeft)">
                                      <p:cBhvr>
                                        <p:cTn id="140" dur="2000"/>
                                        <p:tgtEl>
                                          <p:spTgt spid="42019"/>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9" presetClass="entr" presetSubtype="0" fill="hold" nodeType="clickEffect">
                                  <p:stCondLst>
                                    <p:cond delay="0"/>
                                  </p:stCondLst>
                                  <p:childTnLst>
                                    <p:set>
                                      <p:cBhvr>
                                        <p:cTn id="144" dur="1" fill="hold">
                                          <p:stCondLst>
                                            <p:cond delay="0"/>
                                          </p:stCondLst>
                                        </p:cTn>
                                        <p:tgtEl>
                                          <p:spTgt spid="42020"/>
                                        </p:tgtEl>
                                        <p:attrNameLst>
                                          <p:attrName>style.visibility</p:attrName>
                                        </p:attrNameLst>
                                      </p:cBhvr>
                                      <p:to>
                                        <p:strVal val="visible"/>
                                      </p:to>
                                    </p:set>
                                    <p:anim calcmode="lin" valueType="num">
                                      <p:cBhvr>
                                        <p:cTn id="145" dur="1000" fill="hold"/>
                                        <p:tgtEl>
                                          <p:spTgt spid="42020"/>
                                        </p:tgtEl>
                                        <p:attrNameLst>
                                          <p:attrName>ppt_x</p:attrName>
                                        </p:attrNameLst>
                                      </p:cBhvr>
                                      <p:tavLst>
                                        <p:tav tm="0">
                                          <p:val>
                                            <p:strVal val="#ppt_x-.2"/>
                                          </p:val>
                                        </p:tav>
                                        <p:tav tm="100000">
                                          <p:val>
                                            <p:strVal val="#ppt_x"/>
                                          </p:val>
                                        </p:tav>
                                      </p:tavLst>
                                    </p:anim>
                                    <p:anim calcmode="lin" valueType="num">
                                      <p:cBhvr>
                                        <p:cTn id="146" dur="1000" fill="hold"/>
                                        <p:tgtEl>
                                          <p:spTgt spid="42020"/>
                                        </p:tgtEl>
                                        <p:attrNameLst>
                                          <p:attrName>ppt_y</p:attrName>
                                        </p:attrNameLst>
                                      </p:cBhvr>
                                      <p:tavLst>
                                        <p:tav tm="0">
                                          <p:val>
                                            <p:strVal val="#ppt_y"/>
                                          </p:val>
                                        </p:tav>
                                        <p:tav tm="100000">
                                          <p:val>
                                            <p:strVal val="#ppt_y"/>
                                          </p:val>
                                        </p:tav>
                                      </p:tavLst>
                                    </p:anim>
                                    <p:animEffect transition="in" filter="wipe(right)" prLst="gradientSize: 0.1">
                                      <p:cBhvr>
                                        <p:cTn id="147" dur="1000"/>
                                        <p:tgtEl>
                                          <p:spTgt spid="42020"/>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9" presetClass="entr" presetSubtype="0" fill="hold" nodeType="clickEffect">
                                  <p:stCondLst>
                                    <p:cond delay="0"/>
                                  </p:stCondLst>
                                  <p:childTnLst>
                                    <p:set>
                                      <p:cBhvr>
                                        <p:cTn id="151" dur="1" fill="hold">
                                          <p:stCondLst>
                                            <p:cond delay="0"/>
                                          </p:stCondLst>
                                        </p:cTn>
                                        <p:tgtEl>
                                          <p:spTgt spid="42021"/>
                                        </p:tgtEl>
                                        <p:attrNameLst>
                                          <p:attrName>style.visibility</p:attrName>
                                        </p:attrNameLst>
                                      </p:cBhvr>
                                      <p:to>
                                        <p:strVal val="visible"/>
                                      </p:to>
                                    </p:set>
                                    <p:anim calcmode="lin" valueType="num">
                                      <p:cBhvr>
                                        <p:cTn id="152" dur="1000" fill="hold"/>
                                        <p:tgtEl>
                                          <p:spTgt spid="42021"/>
                                        </p:tgtEl>
                                        <p:attrNameLst>
                                          <p:attrName>ppt_x</p:attrName>
                                        </p:attrNameLst>
                                      </p:cBhvr>
                                      <p:tavLst>
                                        <p:tav tm="0">
                                          <p:val>
                                            <p:strVal val="#ppt_x-.2"/>
                                          </p:val>
                                        </p:tav>
                                        <p:tav tm="100000">
                                          <p:val>
                                            <p:strVal val="#ppt_x"/>
                                          </p:val>
                                        </p:tav>
                                      </p:tavLst>
                                    </p:anim>
                                    <p:anim calcmode="lin" valueType="num">
                                      <p:cBhvr>
                                        <p:cTn id="153" dur="1000" fill="hold"/>
                                        <p:tgtEl>
                                          <p:spTgt spid="42021"/>
                                        </p:tgtEl>
                                        <p:attrNameLst>
                                          <p:attrName>ppt_y</p:attrName>
                                        </p:attrNameLst>
                                      </p:cBhvr>
                                      <p:tavLst>
                                        <p:tav tm="0">
                                          <p:val>
                                            <p:strVal val="#ppt_y"/>
                                          </p:val>
                                        </p:tav>
                                        <p:tav tm="100000">
                                          <p:val>
                                            <p:strVal val="#ppt_y"/>
                                          </p:val>
                                        </p:tav>
                                      </p:tavLst>
                                    </p:anim>
                                    <p:animEffect transition="in" filter="wipe(right)" prLst="gradientSize: 0.1">
                                      <p:cBhvr>
                                        <p:cTn id="154" dur="1000"/>
                                        <p:tgtEl>
                                          <p:spTgt spid="42021"/>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9" presetClass="entr" presetSubtype="0" fill="hold" nodeType="clickEffect">
                                  <p:stCondLst>
                                    <p:cond delay="0"/>
                                  </p:stCondLst>
                                  <p:childTnLst>
                                    <p:set>
                                      <p:cBhvr>
                                        <p:cTn id="158" dur="1" fill="hold">
                                          <p:stCondLst>
                                            <p:cond delay="0"/>
                                          </p:stCondLst>
                                        </p:cTn>
                                        <p:tgtEl>
                                          <p:spTgt spid="42022"/>
                                        </p:tgtEl>
                                        <p:attrNameLst>
                                          <p:attrName>style.visibility</p:attrName>
                                        </p:attrNameLst>
                                      </p:cBhvr>
                                      <p:to>
                                        <p:strVal val="visible"/>
                                      </p:to>
                                    </p:set>
                                    <p:anim calcmode="lin" valueType="num">
                                      <p:cBhvr>
                                        <p:cTn id="159" dur="1000" fill="hold"/>
                                        <p:tgtEl>
                                          <p:spTgt spid="42022"/>
                                        </p:tgtEl>
                                        <p:attrNameLst>
                                          <p:attrName>ppt_x</p:attrName>
                                        </p:attrNameLst>
                                      </p:cBhvr>
                                      <p:tavLst>
                                        <p:tav tm="0">
                                          <p:val>
                                            <p:strVal val="#ppt_x-.2"/>
                                          </p:val>
                                        </p:tav>
                                        <p:tav tm="100000">
                                          <p:val>
                                            <p:strVal val="#ppt_x"/>
                                          </p:val>
                                        </p:tav>
                                      </p:tavLst>
                                    </p:anim>
                                    <p:anim calcmode="lin" valueType="num">
                                      <p:cBhvr>
                                        <p:cTn id="160" dur="1000" fill="hold"/>
                                        <p:tgtEl>
                                          <p:spTgt spid="42022"/>
                                        </p:tgtEl>
                                        <p:attrNameLst>
                                          <p:attrName>ppt_y</p:attrName>
                                        </p:attrNameLst>
                                      </p:cBhvr>
                                      <p:tavLst>
                                        <p:tav tm="0">
                                          <p:val>
                                            <p:strVal val="#ppt_y"/>
                                          </p:val>
                                        </p:tav>
                                        <p:tav tm="100000">
                                          <p:val>
                                            <p:strVal val="#ppt_y"/>
                                          </p:val>
                                        </p:tav>
                                      </p:tavLst>
                                    </p:anim>
                                    <p:animEffect transition="in" filter="wipe(right)" prLst="gradientSize: 0.1">
                                      <p:cBhvr>
                                        <p:cTn id="161" dur="1000"/>
                                        <p:tgtEl>
                                          <p:spTgt spid="42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3"/>
          <p:cNvSpPr>
            <a:spLocks noGrp="1"/>
          </p:cNvSpPr>
          <p:nvPr>
            <p:ph type="dt" sz="half" idx="10"/>
          </p:nvPr>
        </p:nvSpPr>
        <p:spPr/>
        <p:txBody>
          <a:bodyPr/>
          <a:lstStyle/>
          <a:p>
            <a:fld id="{F3D5640D-6C3A-466E-B135-01D596B2AD07}" type="datetime1">
              <a:rPr lang="en-US" altLang="id-ID"/>
              <a:pPr/>
              <a:t>5/15/2017</a:t>
            </a:fld>
            <a:endParaRPr lang="en-US" altLang="id-ID"/>
          </a:p>
        </p:txBody>
      </p:sp>
      <p:sp>
        <p:nvSpPr>
          <p:cNvPr id="49" name="Slide Number Placeholder 5"/>
          <p:cNvSpPr>
            <a:spLocks noGrp="1"/>
          </p:cNvSpPr>
          <p:nvPr>
            <p:ph type="sldNum" sz="quarter" idx="12"/>
          </p:nvPr>
        </p:nvSpPr>
        <p:spPr/>
        <p:txBody>
          <a:bodyPr/>
          <a:lstStyle/>
          <a:p>
            <a:fld id="{29C773DF-5E44-4298-9FA9-687374D4421E}" type="slidenum">
              <a:rPr lang="en-US" altLang="id-ID"/>
              <a:pPr/>
              <a:t>115</a:t>
            </a:fld>
            <a:endParaRPr lang="en-US" altLang="id-ID"/>
          </a:p>
        </p:txBody>
      </p:sp>
      <p:sp>
        <p:nvSpPr>
          <p:cNvPr id="43010" name="Line 2"/>
          <p:cNvSpPr>
            <a:spLocks noChangeShapeType="1"/>
          </p:cNvSpPr>
          <p:nvPr/>
        </p:nvSpPr>
        <p:spPr bwMode="auto">
          <a:xfrm>
            <a:off x="5943600" y="2276476"/>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11" name="Line 3"/>
          <p:cNvSpPr>
            <a:spLocks noChangeShapeType="1"/>
          </p:cNvSpPr>
          <p:nvPr/>
        </p:nvSpPr>
        <p:spPr bwMode="auto">
          <a:xfrm>
            <a:off x="5959476" y="3200400"/>
            <a:ext cx="31083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12" name="Line 4"/>
          <p:cNvSpPr>
            <a:spLocks noChangeShapeType="1"/>
          </p:cNvSpPr>
          <p:nvPr/>
        </p:nvSpPr>
        <p:spPr bwMode="auto">
          <a:xfrm>
            <a:off x="6096000" y="3581400"/>
            <a:ext cx="281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13" name="Rectangle 5"/>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14" name="Object 6"/>
          <p:cNvGraphicFramePr>
            <a:graphicFrameLocks noChangeAspect="1"/>
          </p:cNvGraphicFramePr>
          <p:nvPr/>
        </p:nvGraphicFramePr>
        <p:xfrm>
          <a:off x="5805488" y="1600200"/>
          <a:ext cx="290512" cy="382588"/>
        </p:xfrm>
        <a:graphic>
          <a:graphicData uri="http://schemas.openxmlformats.org/presentationml/2006/ole">
            <mc:AlternateContent xmlns:mc="http://schemas.openxmlformats.org/markup-compatibility/2006">
              <mc:Choice xmlns:v="urn:schemas-microsoft-com:vml" Requires="v">
                <p:oleObj spid="_x0000_s13332"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16002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5" name="Rectangle 7"/>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16" name="Object 8"/>
          <p:cNvGraphicFramePr>
            <a:graphicFrameLocks noChangeAspect="1"/>
          </p:cNvGraphicFramePr>
          <p:nvPr/>
        </p:nvGraphicFramePr>
        <p:xfrm>
          <a:off x="5735639" y="1887539"/>
          <a:ext cx="352425" cy="382587"/>
        </p:xfrm>
        <a:graphic>
          <a:graphicData uri="http://schemas.openxmlformats.org/presentationml/2006/ole">
            <mc:AlternateContent xmlns:mc="http://schemas.openxmlformats.org/markup-compatibility/2006">
              <mc:Choice xmlns:v="urn:schemas-microsoft-com:vml" Requires="v">
                <p:oleObj spid="_x0000_s13333"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639" y="1887539"/>
                        <a:ext cx="3524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7" name="Rectangle 9"/>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18" name="Object 10"/>
          <p:cNvGraphicFramePr>
            <a:graphicFrameLocks noChangeAspect="1"/>
          </p:cNvGraphicFramePr>
          <p:nvPr/>
        </p:nvGraphicFramePr>
        <p:xfrm>
          <a:off x="9020176" y="1600200"/>
          <a:ext cx="290513" cy="382588"/>
        </p:xfrm>
        <a:graphic>
          <a:graphicData uri="http://schemas.openxmlformats.org/presentationml/2006/ole">
            <mc:AlternateContent xmlns:mc="http://schemas.openxmlformats.org/markup-compatibility/2006">
              <mc:Choice xmlns:v="urn:schemas-microsoft-com:vml" Requires="v">
                <p:oleObj spid="_x0000_s13334"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0176" y="1600200"/>
                        <a:ext cx="290513"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9" name="Rectangle 11"/>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20" name="Object 12"/>
          <p:cNvGraphicFramePr>
            <a:graphicFrameLocks noChangeAspect="1"/>
          </p:cNvGraphicFramePr>
          <p:nvPr/>
        </p:nvGraphicFramePr>
        <p:xfrm>
          <a:off x="9020176" y="1960564"/>
          <a:ext cx="352425" cy="382587"/>
        </p:xfrm>
        <a:graphic>
          <a:graphicData uri="http://schemas.openxmlformats.org/presentationml/2006/ole">
            <mc:AlternateContent xmlns:mc="http://schemas.openxmlformats.org/markup-compatibility/2006">
              <mc:Choice xmlns:v="urn:schemas-microsoft-com:vml" Requires="v">
                <p:oleObj spid="_x0000_s13335"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0176" y="1960564"/>
                        <a:ext cx="352425"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1" name="Rectangle 13"/>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22" name="Object 14"/>
          <p:cNvGraphicFramePr>
            <a:graphicFrameLocks noChangeAspect="1"/>
          </p:cNvGraphicFramePr>
          <p:nvPr/>
        </p:nvGraphicFramePr>
        <p:xfrm>
          <a:off x="6705600" y="1600201"/>
          <a:ext cx="1771650" cy="671513"/>
        </p:xfrm>
        <a:graphic>
          <a:graphicData uri="http://schemas.openxmlformats.org/presentationml/2006/ole">
            <mc:AlternateContent xmlns:mc="http://schemas.openxmlformats.org/markup-compatibility/2006">
              <mc:Choice xmlns:v="urn:schemas-microsoft-com:vml" Requires="v">
                <p:oleObj spid="_x0000_s13336" name="Equation" r:id="rId11" imgW="1231560" imgH="469800" progId="Equation.3">
                  <p:embed/>
                </p:oleObj>
              </mc:Choice>
              <mc:Fallback>
                <p:oleObj name="Equation" r:id="rId11" imgW="1231560" imgH="469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1600201"/>
                        <a:ext cx="1771650" cy="671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3" name="Rectangle 15"/>
          <p:cNvSpPr>
            <a:spLocks noChangeArrowheads="1"/>
          </p:cNvSpPr>
          <p:nvPr/>
        </p:nvSpPr>
        <p:spPr bwMode="auto">
          <a:xfrm>
            <a:off x="1524001" y="31062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3024" name="Rectangle 16"/>
          <p:cNvSpPr>
            <a:spLocks noChangeArrowheads="1"/>
          </p:cNvSpPr>
          <p:nvPr/>
        </p:nvSpPr>
        <p:spPr bwMode="auto">
          <a:xfrm>
            <a:off x="1524001" y="3172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25" name="Object 17"/>
          <p:cNvGraphicFramePr>
            <a:graphicFrameLocks noChangeAspect="1"/>
          </p:cNvGraphicFramePr>
          <p:nvPr/>
        </p:nvGraphicFramePr>
        <p:xfrm>
          <a:off x="5410201" y="3733801"/>
          <a:ext cx="441325" cy="576263"/>
        </p:xfrm>
        <a:graphic>
          <a:graphicData uri="http://schemas.openxmlformats.org/presentationml/2006/ole">
            <mc:AlternateContent xmlns:mc="http://schemas.openxmlformats.org/markup-compatibility/2006">
              <mc:Choice xmlns:v="urn:schemas-microsoft-com:vml" Requires="v">
                <p:oleObj spid="_x0000_s13337" name="Equation" r:id="rId13" imgW="126780" imgH="164814" progId="Equation.3">
                  <p:embed/>
                </p:oleObj>
              </mc:Choice>
              <mc:Fallback>
                <p:oleObj name="Equation" r:id="rId13" imgW="126780" imgH="164814"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1" y="3733801"/>
                        <a:ext cx="4413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6" name="Line 18"/>
          <p:cNvSpPr>
            <a:spLocks noChangeShapeType="1"/>
          </p:cNvSpPr>
          <p:nvPr/>
        </p:nvSpPr>
        <p:spPr bwMode="auto">
          <a:xfrm>
            <a:off x="9067800" y="2286001"/>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27" name="Rectangle 19"/>
          <p:cNvSpPr>
            <a:spLocks noChangeArrowheads="1"/>
          </p:cNvSpPr>
          <p:nvPr/>
        </p:nvSpPr>
        <p:spPr bwMode="auto">
          <a:xfrm>
            <a:off x="1524001" y="31776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28" name="Object 20"/>
          <p:cNvGraphicFramePr>
            <a:graphicFrameLocks noChangeAspect="1"/>
          </p:cNvGraphicFramePr>
          <p:nvPr/>
        </p:nvGraphicFramePr>
        <p:xfrm>
          <a:off x="9144001" y="3748089"/>
          <a:ext cx="447675" cy="585787"/>
        </p:xfrm>
        <a:graphic>
          <a:graphicData uri="http://schemas.openxmlformats.org/presentationml/2006/ole">
            <mc:AlternateContent xmlns:mc="http://schemas.openxmlformats.org/markup-compatibility/2006">
              <mc:Choice xmlns:v="urn:schemas-microsoft-com:vml" Requires="v">
                <p:oleObj spid="_x0000_s13338"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4001" y="3748089"/>
                        <a:ext cx="447675" cy="585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9" name="Rectangle 21"/>
          <p:cNvSpPr>
            <a:spLocks noChangeArrowheads="1"/>
          </p:cNvSpPr>
          <p:nvPr/>
        </p:nvSpPr>
        <p:spPr bwMode="auto">
          <a:xfrm>
            <a:off x="7056438" y="3068639"/>
            <a:ext cx="792162"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3030" name="Rectangle 22"/>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31" name="Object 23"/>
          <p:cNvGraphicFramePr>
            <a:graphicFrameLocks noChangeAspect="1"/>
          </p:cNvGraphicFramePr>
          <p:nvPr/>
        </p:nvGraphicFramePr>
        <p:xfrm>
          <a:off x="7162801" y="2514600"/>
          <a:ext cx="468313" cy="433388"/>
        </p:xfrm>
        <a:graphic>
          <a:graphicData uri="http://schemas.openxmlformats.org/presentationml/2006/ole">
            <mc:AlternateContent xmlns:mc="http://schemas.openxmlformats.org/markup-compatibility/2006">
              <mc:Choice xmlns:v="urn:schemas-microsoft-com:vml" Requires="v">
                <p:oleObj spid="_x0000_s13339" name="Equation" r:id="rId17" imgW="253890" imgH="241195" progId="Equation.3">
                  <p:embed/>
                </p:oleObj>
              </mc:Choice>
              <mc:Fallback>
                <p:oleObj name="Equation" r:id="rId17" imgW="253890" imgH="241195"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2801" y="2514600"/>
                        <a:ext cx="468313"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32" name="Rectangle 24"/>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3033" name="Object 25"/>
          <p:cNvGraphicFramePr>
            <a:graphicFrameLocks noChangeAspect="1"/>
          </p:cNvGraphicFramePr>
          <p:nvPr/>
        </p:nvGraphicFramePr>
        <p:xfrm>
          <a:off x="7312026" y="3482976"/>
          <a:ext cx="384175" cy="479425"/>
        </p:xfrm>
        <a:graphic>
          <a:graphicData uri="http://schemas.openxmlformats.org/presentationml/2006/ole">
            <mc:AlternateContent xmlns:mc="http://schemas.openxmlformats.org/markup-compatibility/2006">
              <mc:Choice xmlns:v="urn:schemas-microsoft-com:vml" Requires="v">
                <p:oleObj spid="_x0000_s13340" name="Equation" r:id="rId19" imgW="190417" imgH="241195" progId="Equation.3">
                  <p:embed/>
                </p:oleObj>
              </mc:Choice>
              <mc:Fallback>
                <p:oleObj name="Equation" r:id="rId19" imgW="190417"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2026" y="3482976"/>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34" name="Rectangle 26"/>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3035" name="Rectangle 27"/>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3036" name="Line 28"/>
          <p:cNvSpPr>
            <a:spLocks noChangeShapeType="1"/>
          </p:cNvSpPr>
          <p:nvPr/>
        </p:nvSpPr>
        <p:spPr bwMode="auto">
          <a:xfrm>
            <a:off x="2819400" y="2286001"/>
            <a:ext cx="0" cy="18002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37" name="Line 29"/>
          <p:cNvSpPr>
            <a:spLocks noChangeShapeType="1"/>
          </p:cNvSpPr>
          <p:nvPr/>
        </p:nvSpPr>
        <p:spPr bwMode="auto">
          <a:xfrm>
            <a:off x="2819401" y="3195638"/>
            <a:ext cx="31083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38" name="Rectangle 30"/>
          <p:cNvSpPr>
            <a:spLocks noChangeArrowheads="1"/>
          </p:cNvSpPr>
          <p:nvPr/>
        </p:nvSpPr>
        <p:spPr bwMode="auto">
          <a:xfrm>
            <a:off x="3916363" y="3063876"/>
            <a:ext cx="792162"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graphicFrame>
        <p:nvGraphicFramePr>
          <p:cNvPr id="43039" name="Object 31"/>
          <p:cNvGraphicFramePr>
            <a:graphicFrameLocks noChangeAspect="1"/>
          </p:cNvGraphicFramePr>
          <p:nvPr/>
        </p:nvGraphicFramePr>
        <p:xfrm>
          <a:off x="4062414" y="2538414"/>
          <a:ext cx="420687" cy="433387"/>
        </p:xfrm>
        <a:graphic>
          <a:graphicData uri="http://schemas.openxmlformats.org/presentationml/2006/ole">
            <mc:AlternateContent xmlns:mc="http://schemas.openxmlformats.org/markup-compatibility/2006">
              <mc:Choice xmlns:v="urn:schemas-microsoft-com:vml" Requires="v">
                <p:oleObj spid="_x0000_s13341" name="Equation" r:id="rId21" imgW="228600" imgH="241200" progId="Equation.3">
                  <p:embed/>
                </p:oleObj>
              </mc:Choice>
              <mc:Fallback>
                <p:oleObj name="Equation" r:id="rId21" imgW="228600" imgH="2412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62414" y="2538414"/>
                        <a:ext cx="420687"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40" name="Object 32"/>
          <p:cNvGraphicFramePr>
            <a:graphicFrameLocks noChangeAspect="1"/>
          </p:cNvGraphicFramePr>
          <p:nvPr/>
        </p:nvGraphicFramePr>
        <p:xfrm>
          <a:off x="2763839" y="1619250"/>
          <a:ext cx="249237" cy="342900"/>
        </p:xfrm>
        <a:graphic>
          <a:graphicData uri="http://schemas.openxmlformats.org/presentationml/2006/ole">
            <mc:AlternateContent xmlns:mc="http://schemas.openxmlformats.org/markup-compatibility/2006">
              <mc:Choice xmlns:v="urn:schemas-microsoft-com:vml" Requires="v">
                <p:oleObj spid="_x0000_s13342" name="Equation" r:id="rId23" imgW="152280" imgH="215640" progId="Equation.3">
                  <p:embed/>
                </p:oleObj>
              </mc:Choice>
              <mc:Fallback>
                <p:oleObj name="Equation" r:id="rId23" imgW="152280" imgH="2156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63839" y="1619250"/>
                        <a:ext cx="249237"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41" name="Object 33"/>
          <p:cNvGraphicFramePr>
            <a:graphicFrameLocks noChangeAspect="1"/>
          </p:cNvGraphicFramePr>
          <p:nvPr/>
        </p:nvGraphicFramePr>
        <p:xfrm>
          <a:off x="2752725" y="1979613"/>
          <a:ext cx="331788" cy="342900"/>
        </p:xfrm>
        <a:graphic>
          <a:graphicData uri="http://schemas.openxmlformats.org/presentationml/2006/ole">
            <mc:AlternateContent xmlns:mc="http://schemas.openxmlformats.org/markup-compatibility/2006">
              <mc:Choice xmlns:v="urn:schemas-microsoft-com:vml" Requires="v">
                <p:oleObj spid="_x0000_s13343" name="Equation" r:id="rId25" imgW="203040" imgH="215640" progId="Equation.3">
                  <p:embed/>
                </p:oleObj>
              </mc:Choice>
              <mc:Fallback>
                <p:oleObj name="Equation" r:id="rId25" imgW="203040" imgH="21564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52725" y="1979613"/>
                        <a:ext cx="331788"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42" name="Object 34"/>
          <p:cNvGraphicFramePr>
            <a:graphicFrameLocks noChangeAspect="1"/>
          </p:cNvGraphicFramePr>
          <p:nvPr/>
        </p:nvGraphicFramePr>
        <p:xfrm>
          <a:off x="2940051" y="3800475"/>
          <a:ext cx="358775" cy="450850"/>
        </p:xfrm>
        <a:graphic>
          <a:graphicData uri="http://schemas.openxmlformats.org/presentationml/2006/ole">
            <mc:AlternateContent xmlns:mc="http://schemas.openxmlformats.org/markup-compatibility/2006">
              <mc:Choice xmlns:v="urn:schemas-microsoft-com:vml" Requires="v">
                <p:oleObj spid="_x0000_s13344" name="Equation" r:id="rId27" imgW="101520" imgH="126720" progId="Equation.3">
                  <p:embed/>
                </p:oleObj>
              </mc:Choice>
              <mc:Fallback>
                <p:oleObj name="Equation" r:id="rId27" imgW="101520" imgH="12672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940051" y="3800475"/>
                        <a:ext cx="35877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43" name="Line 35"/>
          <p:cNvSpPr>
            <a:spLocks noChangeShapeType="1"/>
          </p:cNvSpPr>
          <p:nvPr/>
        </p:nvSpPr>
        <p:spPr bwMode="auto">
          <a:xfrm flipH="1">
            <a:off x="2971800" y="3581400"/>
            <a:ext cx="2743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graphicFrame>
        <p:nvGraphicFramePr>
          <p:cNvPr id="43044" name="Object 36"/>
          <p:cNvGraphicFramePr>
            <a:graphicFrameLocks noChangeAspect="1"/>
          </p:cNvGraphicFramePr>
          <p:nvPr/>
        </p:nvGraphicFramePr>
        <p:xfrm>
          <a:off x="4124326" y="3482976"/>
          <a:ext cx="358775" cy="479425"/>
        </p:xfrm>
        <a:graphic>
          <a:graphicData uri="http://schemas.openxmlformats.org/presentationml/2006/ole">
            <mc:AlternateContent xmlns:mc="http://schemas.openxmlformats.org/markup-compatibility/2006">
              <mc:Choice xmlns:v="urn:schemas-microsoft-com:vml" Requires="v">
                <p:oleObj spid="_x0000_s13345" name="Equation" r:id="rId29" imgW="177480" imgH="241200" progId="Equation.3">
                  <p:embed/>
                </p:oleObj>
              </mc:Choice>
              <mc:Fallback>
                <p:oleObj name="Equation" r:id="rId29" imgW="177480" imgH="24120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24326" y="3482976"/>
                        <a:ext cx="3587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45" name="Object 37"/>
          <p:cNvGraphicFramePr>
            <a:graphicFrameLocks noChangeAspect="1"/>
          </p:cNvGraphicFramePr>
          <p:nvPr/>
        </p:nvGraphicFramePr>
        <p:xfrm>
          <a:off x="2057400" y="5029201"/>
          <a:ext cx="3270250" cy="671513"/>
        </p:xfrm>
        <a:graphic>
          <a:graphicData uri="http://schemas.openxmlformats.org/presentationml/2006/ole">
            <mc:AlternateContent xmlns:mc="http://schemas.openxmlformats.org/markup-compatibility/2006">
              <mc:Choice xmlns:v="urn:schemas-microsoft-com:vml" Requires="v">
                <p:oleObj spid="_x0000_s13346" name="Equation" r:id="rId31" imgW="2273040" imgH="469800" progId="Equation.3">
                  <p:embed/>
                </p:oleObj>
              </mc:Choice>
              <mc:Fallback>
                <p:oleObj name="Equation" r:id="rId31" imgW="2273040" imgH="469800"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057400" y="5029201"/>
                        <a:ext cx="3270250" cy="671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47" name="Line 39"/>
          <p:cNvSpPr>
            <a:spLocks noChangeShapeType="1"/>
          </p:cNvSpPr>
          <p:nvPr/>
        </p:nvSpPr>
        <p:spPr bwMode="auto">
          <a:xfrm>
            <a:off x="6629400" y="38862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48" name="Line 40"/>
          <p:cNvSpPr>
            <a:spLocks noChangeShapeType="1"/>
          </p:cNvSpPr>
          <p:nvPr/>
        </p:nvSpPr>
        <p:spPr bwMode="auto">
          <a:xfrm>
            <a:off x="5943600" y="3886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49" name="Line 41"/>
          <p:cNvSpPr>
            <a:spLocks noChangeShapeType="1"/>
          </p:cNvSpPr>
          <p:nvPr/>
        </p:nvSpPr>
        <p:spPr bwMode="auto">
          <a:xfrm>
            <a:off x="6553200" y="52578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50" name="Line 42"/>
          <p:cNvSpPr>
            <a:spLocks noChangeShapeType="1"/>
          </p:cNvSpPr>
          <p:nvPr/>
        </p:nvSpPr>
        <p:spPr bwMode="auto">
          <a:xfrm>
            <a:off x="6400800" y="51816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3051" name="Line 43"/>
          <p:cNvSpPr>
            <a:spLocks noChangeShapeType="1"/>
          </p:cNvSpPr>
          <p:nvPr/>
        </p:nvSpPr>
        <p:spPr bwMode="auto">
          <a:xfrm>
            <a:off x="6324600" y="5105400"/>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graphicFrame>
        <p:nvGraphicFramePr>
          <p:cNvPr id="43052" name="Object 44"/>
          <p:cNvGraphicFramePr>
            <a:graphicFrameLocks noChangeAspect="1"/>
          </p:cNvGraphicFramePr>
          <p:nvPr/>
        </p:nvGraphicFramePr>
        <p:xfrm>
          <a:off x="7010401" y="5029201"/>
          <a:ext cx="646113" cy="227013"/>
        </p:xfrm>
        <a:graphic>
          <a:graphicData uri="http://schemas.openxmlformats.org/presentationml/2006/ole">
            <mc:AlternateContent xmlns:mc="http://schemas.openxmlformats.org/markup-compatibility/2006">
              <mc:Choice xmlns:v="urn:schemas-microsoft-com:vml" Requires="v">
                <p:oleObj spid="_x0000_s13347" name="Equation" r:id="rId33" imgW="507960" imgH="177480" progId="Equation.3">
                  <p:embed/>
                </p:oleObj>
              </mc:Choice>
              <mc:Fallback>
                <p:oleObj name="Equation" r:id="rId33" imgW="507960" imgH="177480" progId="Equation.3">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010401" y="5029201"/>
                        <a:ext cx="646113" cy="22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54" name="Line 46"/>
          <p:cNvSpPr>
            <a:spLocks noChangeShapeType="1"/>
          </p:cNvSpPr>
          <p:nvPr/>
        </p:nvSpPr>
        <p:spPr bwMode="auto">
          <a:xfrm>
            <a:off x="6705600" y="39624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graphicFrame>
        <p:nvGraphicFramePr>
          <p:cNvPr id="43055" name="Object 47"/>
          <p:cNvGraphicFramePr>
            <a:graphicFrameLocks noChangeAspect="1"/>
          </p:cNvGraphicFramePr>
          <p:nvPr/>
        </p:nvGraphicFramePr>
        <p:xfrm>
          <a:off x="6778626" y="3962401"/>
          <a:ext cx="384175" cy="479425"/>
        </p:xfrm>
        <a:graphic>
          <a:graphicData uri="http://schemas.openxmlformats.org/presentationml/2006/ole">
            <mc:AlternateContent xmlns:mc="http://schemas.openxmlformats.org/markup-compatibility/2006">
              <mc:Choice xmlns:v="urn:schemas-microsoft-com:vml" Requires="v">
                <p:oleObj spid="_x0000_s13348" name="Equation" r:id="rId35" imgW="190440" imgH="241200" progId="Equation.3">
                  <p:embed/>
                </p:oleObj>
              </mc:Choice>
              <mc:Fallback>
                <p:oleObj name="Equation" r:id="rId35" imgW="190440" imgH="241200"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78626" y="3962401"/>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56" name="Object 48"/>
          <p:cNvGraphicFramePr>
            <a:graphicFrameLocks noChangeAspect="1"/>
          </p:cNvGraphicFramePr>
          <p:nvPr/>
        </p:nvGraphicFramePr>
        <p:xfrm>
          <a:off x="3424239" y="4506914"/>
          <a:ext cx="547687" cy="344487"/>
        </p:xfrm>
        <a:graphic>
          <a:graphicData uri="http://schemas.openxmlformats.org/presentationml/2006/ole">
            <mc:AlternateContent xmlns:mc="http://schemas.openxmlformats.org/markup-compatibility/2006">
              <mc:Choice xmlns:v="urn:schemas-microsoft-com:vml" Requires="v">
                <p:oleObj spid="_x0000_s13349" name="Equation" r:id="rId37" imgW="380880" imgH="241200" progId="Equation.3">
                  <p:embed/>
                </p:oleObj>
              </mc:Choice>
              <mc:Fallback>
                <p:oleObj name="Equation" r:id="rId37" imgW="380880" imgH="241200" progId="Equation.3">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424239" y="4506914"/>
                        <a:ext cx="547687" cy="34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53457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1000" fill="hold"/>
                                        <p:tgtEl>
                                          <p:spTgt spid="43010"/>
                                        </p:tgtEl>
                                        <p:attrNameLst>
                                          <p:attrName>ppt_x</p:attrName>
                                        </p:attrNameLst>
                                      </p:cBhvr>
                                      <p:tavLst>
                                        <p:tav tm="0">
                                          <p:val>
                                            <p:strVal val="#ppt_x-.2"/>
                                          </p:val>
                                        </p:tav>
                                        <p:tav tm="100000">
                                          <p:val>
                                            <p:strVal val="#ppt_x"/>
                                          </p:val>
                                        </p:tav>
                                      </p:tavLst>
                                    </p:anim>
                                    <p:anim calcmode="lin" valueType="num">
                                      <p:cBhvr>
                                        <p:cTn id="8" dur="1000" fill="hold"/>
                                        <p:tgtEl>
                                          <p:spTgt spid="430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3010"/>
                                        </p:tgtEl>
                                      </p:cBhvr>
                                    </p:animEffect>
                                  </p:childTnLst>
                                </p:cTn>
                              </p:par>
                              <p:par>
                                <p:cTn id="10" presetID="29" presetClass="entr" presetSubtype="0" fill="hold" nodeType="withEffect">
                                  <p:stCondLst>
                                    <p:cond delay="0"/>
                                  </p:stCondLst>
                                  <p:childTnLst>
                                    <p:set>
                                      <p:cBhvr>
                                        <p:cTn id="11" dur="1" fill="hold">
                                          <p:stCondLst>
                                            <p:cond delay="0"/>
                                          </p:stCondLst>
                                        </p:cTn>
                                        <p:tgtEl>
                                          <p:spTgt spid="43016"/>
                                        </p:tgtEl>
                                        <p:attrNameLst>
                                          <p:attrName>style.visibility</p:attrName>
                                        </p:attrNameLst>
                                      </p:cBhvr>
                                      <p:to>
                                        <p:strVal val="visible"/>
                                      </p:to>
                                    </p:set>
                                    <p:anim calcmode="lin" valueType="num">
                                      <p:cBhvr>
                                        <p:cTn id="12" dur="1000" fill="hold"/>
                                        <p:tgtEl>
                                          <p:spTgt spid="43016"/>
                                        </p:tgtEl>
                                        <p:attrNameLst>
                                          <p:attrName>ppt_x</p:attrName>
                                        </p:attrNameLst>
                                      </p:cBhvr>
                                      <p:tavLst>
                                        <p:tav tm="0">
                                          <p:val>
                                            <p:strVal val="#ppt_x-.2"/>
                                          </p:val>
                                        </p:tav>
                                        <p:tav tm="100000">
                                          <p:val>
                                            <p:strVal val="#ppt_x"/>
                                          </p:val>
                                        </p:tav>
                                      </p:tavLst>
                                    </p:anim>
                                    <p:anim calcmode="lin" valueType="num">
                                      <p:cBhvr>
                                        <p:cTn id="13" dur="1000" fill="hold"/>
                                        <p:tgtEl>
                                          <p:spTgt spid="430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3016"/>
                                        </p:tgtEl>
                                      </p:cBhvr>
                                    </p:animEffect>
                                  </p:childTnLst>
                                </p:cTn>
                              </p:par>
                              <p:par>
                                <p:cTn id="15" presetID="29" presetClass="entr" presetSubtype="0" fill="hold" nodeType="withEffect">
                                  <p:stCondLst>
                                    <p:cond delay="0"/>
                                  </p:stCondLst>
                                  <p:childTnLst>
                                    <p:set>
                                      <p:cBhvr>
                                        <p:cTn id="16" dur="1" fill="hold">
                                          <p:stCondLst>
                                            <p:cond delay="0"/>
                                          </p:stCondLst>
                                        </p:cTn>
                                        <p:tgtEl>
                                          <p:spTgt spid="43014"/>
                                        </p:tgtEl>
                                        <p:attrNameLst>
                                          <p:attrName>style.visibility</p:attrName>
                                        </p:attrNameLst>
                                      </p:cBhvr>
                                      <p:to>
                                        <p:strVal val="visible"/>
                                      </p:to>
                                    </p:set>
                                    <p:anim calcmode="lin" valueType="num">
                                      <p:cBhvr>
                                        <p:cTn id="17" dur="1000" fill="hold"/>
                                        <p:tgtEl>
                                          <p:spTgt spid="43014"/>
                                        </p:tgtEl>
                                        <p:attrNameLst>
                                          <p:attrName>ppt_x</p:attrName>
                                        </p:attrNameLst>
                                      </p:cBhvr>
                                      <p:tavLst>
                                        <p:tav tm="0">
                                          <p:val>
                                            <p:strVal val="#ppt_x-.2"/>
                                          </p:val>
                                        </p:tav>
                                        <p:tav tm="100000">
                                          <p:val>
                                            <p:strVal val="#ppt_x"/>
                                          </p:val>
                                        </p:tav>
                                      </p:tavLst>
                                    </p:anim>
                                    <p:anim calcmode="lin" valueType="num">
                                      <p:cBhvr>
                                        <p:cTn id="18" dur="1000" fill="hold"/>
                                        <p:tgtEl>
                                          <p:spTgt spid="430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3014"/>
                                        </p:tgtEl>
                                      </p:cBhvr>
                                    </p:animEffect>
                                  </p:childTnLst>
                                </p:cTn>
                              </p:par>
                              <p:par>
                                <p:cTn id="20" presetID="29" presetClass="entr" presetSubtype="0" fill="hold" nodeType="withEffect">
                                  <p:stCondLst>
                                    <p:cond delay="0"/>
                                  </p:stCondLst>
                                  <p:childTnLst>
                                    <p:set>
                                      <p:cBhvr>
                                        <p:cTn id="21" dur="1" fill="hold">
                                          <p:stCondLst>
                                            <p:cond delay="0"/>
                                          </p:stCondLst>
                                        </p:cTn>
                                        <p:tgtEl>
                                          <p:spTgt spid="43025"/>
                                        </p:tgtEl>
                                        <p:attrNameLst>
                                          <p:attrName>style.visibility</p:attrName>
                                        </p:attrNameLst>
                                      </p:cBhvr>
                                      <p:to>
                                        <p:strVal val="visible"/>
                                      </p:to>
                                    </p:set>
                                    <p:anim calcmode="lin" valueType="num">
                                      <p:cBhvr>
                                        <p:cTn id="22" dur="1000" fill="hold"/>
                                        <p:tgtEl>
                                          <p:spTgt spid="43025"/>
                                        </p:tgtEl>
                                        <p:attrNameLst>
                                          <p:attrName>ppt_x</p:attrName>
                                        </p:attrNameLst>
                                      </p:cBhvr>
                                      <p:tavLst>
                                        <p:tav tm="0">
                                          <p:val>
                                            <p:strVal val="#ppt_x-.2"/>
                                          </p:val>
                                        </p:tav>
                                        <p:tav tm="100000">
                                          <p:val>
                                            <p:strVal val="#ppt_x"/>
                                          </p:val>
                                        </p:tav>
                                      </p:tavLst>
                                    </p:anim>
                                    <p:anim calcmode="lin" valueType="num">
                                      <p:cBhvr>
                                        <p:cTn id="23" dur="1000" fill="hold"/>
                                        <p:tgtEl>
                                          <p:spTgt spid="4302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302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nodeType="clickEffect">
                                  <p:stCondLst>
                                    <p:cond delay="0"/>
                                  </p:stCondLst>
                                  <p:childTnLst>
                                    <p:set>
                                      <p:cBhvr>
                                        <p:cTn id="28" dur="1" fill="hold">
                                          <p:stCondLst>
                                            <p:cond delay="0"/>
                                          </p:stCondLst>
                                        </p:cTn>
                                        <p:tgtEl>
                                          <p:spTgt spid="43028"/>
                                        </p:tgtEl>
                                        <p:attrNameLst>
                                          <p:attrName>style.visibility</p:attrName>
                                        </p:attrNameLst>
                                      </p:cBhvr>
                                      <p:to>
                                        <p:strVal val="visible"/>
                                      </p:to>
                                    </p:set>
                                    <p:animEffect transition="in" filter="strips(downLeft)">
                                      <p:cBhvr>
                                        <p:cTn id="29" dur="2000"/>
                                        <p:tgtEl>
                                          <p:spTgt spid="43028"/>
                                        </p:tgtEl>
                                      </p:cBhvr>
                                    </p:animEffect>
                                  </p:childTnLst>
                                </p:cTn>
                              </p:par>
                              <p:par>
                                <p:cTn id="30" presetID="18" presetClass="entr" presetSubtype="12" fill="hold" nodeType="withEffect">
                                  <p:stCondLst>
                                    <p:cond delay="0"/>
                                  </p:stCondLst>
                                  <p:childTnLst>
                                    <p:set>
                                      <p:cBhvr>
                                        <p:cTn id="31" dur="1" fill="hold">
                                          <p:stCondLst>
                                            <p:cond delay="0"/>
                                          </p:stCondLst>
                                        </p:cTn>
                                        <p:tgtEl>
                                          <p:spTgt spid="43027"/>
                                        </p:tgtEl>
                                        <p:attrNameLst>
                                          <p:attrName>style.visibility</p:attrName>
                                        </p:attrNameLst>
                                      </p:cBhvr>
                                      <p:to>
                                        <p:strVal val="visible"/>
                                      </p:to>
                                    </p:set>
                                    <p:animEffect transition="in" filter="strips(downLeft)">
                                      <p:cBhvr>
                                        <p:cTn id="32" dur="2000"/>
                                        <p:tgtEl>
                                          <p:spTgt spid="43027"/>
                                        </p:tgtEl>
                                      </p:cBhvr>
                                    </p:animEffect>
                                  </p:childTnLst>
                                </p:cTn>
                              </p:par>
                              <p:par>
                                <p:cTn id="33" presetID="18" presetClass="entr" presetSubtype="12" fill="hold" nodeType="withEffect">
                                  <p:stCondLst>
                                    <p:cond delay="0"/>
                                  </p:stCondLst>
                                  <p:childTnLst>
                                    <p:set>
                                      <p:cBhvr>
                                        <p:cTn id="34" dur="1" fill="hold">
                                          <p:stCondLst>
                                            <p:cond delay="0"/>
                                          </p:stCondLst>
                                        </p:cTn>
                                        <p:tgtEl>
                                          <p:spTgt spid="43026"/>
                                        </p:tgtEl>
                                        <p:attrNameLst>
                                          <p:attrName>style.visibility</p:attrName>
                                        </p:attrNameLst>
                                      </p:cBhvr>
                                      <p:to>
                                        <p:strVal val="visible"/>
                                      </p:to>
                                    </p:set>
                                    <p:animEffect transition="in" filter="strips(downLeft)">
                                      <p:cBhvr>
                                        <p:cTn id="35" dur="2000"/>
                                        <p:tgtEl>
                                          <p:spTgt spid="43026"/>
                                        </p:tgtEl>
                                      </p:cBhvr>
                                    </p:animEffect>
                                  </p:childTnLst>
                                </p:cTn>
                              </p:par>
                              <p:par>
                                <p:cTn id="36" presetID="18" presetClass="entr" presetSubtype="12" fill="hold" nodeType="withEffect">
                                  <p:stCondLst>
                                    <p:cond delay="0"/>
                                  </p:stCondLst>
                                  <p:childTnLst>
                                    <p:set>
                                      <p:cBhvr>
                                        <p:cTn id="37" dur="1" fill="hold">
                                          <p:stCondLst>
                                            <p:cond delay="0"/>
                                          </p:stCondLst>
                                        </p:cTn>
                                        <p:tgtEl>
                                          <p:spTgt spid="43020"/>
                                        </p:tgtEl>
                                        <p:attrNameLst>
                                          <p:attrName>style.visibility</p:attrName>
                                        </p:attrNameLst>
                                      </p:cBhvr>
                                      <p:to>
                                        <p:strVal val="visible"/>
                                      </p:to>
                                    </p:set>
                                    <p:animEffect transition="in" filter="strips(downLeft)">
                                      <p:cBhvr>
                                        <p:cTn id="38" dur="2000"/>
                                        <p:tgtEl>
                                          <p:spTgt spid="43020"/>
                                        </p:tgtEl>
                                      </p:cBhvr>
                                    </p:animEffect>
                                  </p:childTnLst>
                                </p:cTn>
                              </p:par>
                              <p:par>
                                <p:cTn id="39" presetID="18" presetClass="entr" presetSubtype="12" fill="hold" nodeType="withEffect">
                                  <p:stCondLst>
                                    <p:cond delay="0"/>
                                  </p:stCondLst>
                                  <p:childTnLst>
                                    <p:set>
                                      <p:cBhvr>
                                        <p:cTn id="40" dur="1" fill="hold">
                                          <p:stCondLst>
                                            <p:cond delay="0"/>
                                          </p:stCondLst>
                                        </p:cTn>
                                        <p:tgtEl>
                                          <p:spTgt spid="43018"/>
                                        </p:tgtEl>
                                        <p:attrNameLst>
                                          <p:attrName>style.visibility</p:attrName>
                                        </p:attrNameLst>
                                      </p:cBhvr>
                                      <p:to>
                                        <p:strVal val="visible"/>
                                      </p:to>
                                    </p:set>
                                    <p:animEffect transition="in" filter="strips(downLeft)">
                                      <p:cBhvr>
                                        <p:cTn id="41" dur="2000"/>
                                        <p:tgtEl>
                                          <p:spTgt spid="4301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nodeType="clickEffect">
                                  <p:stCondLst>
                                    <p:cond delay="0"/>
                                  </p:stCondLst>
                                  <p:childTnLst>
                                    <p:set>
                                      <p:cBhvr>
                                        <p:cTn id="45" dur="1" fill="hold">
                                          <p:stCondLst>
                                            <p:cond delay="0"/>
                                          </p:stCondLst>
                                        </p:cTn>
                                        <p:tgtEl>
                                          <p:spTgt spid="43011"/>
                                        </p:tgtEl>
                                        <p:attrNameLst>
                                          <p:attrName>style.visibility</p:attrName>
                                        </p:attrNameLst>
                                      </p:cBhvr>
                                      <p:to>
                                        <p:strVal val="visible"/>
                                      </p:to>
                                    </p:set>
                                    <p:animEffect transition="in" filter="strips(downRight)">
                                      <p:cBhvr>
                                        <p:cTn id="46" dur="2000"/>
                                        <p:tgtEl>
                                          <p:spTgt spid="43011"/>
                                        </p:tgtEl>
                                      </p:cBhvr>
                                    </p:animEffect>
                                  </p:childTnLst>
                                </p:cTn>
                              </p:par>
                              <p:par>
                                <p:cTn id="47" presetID="18" presetClass="entr" presetSubtype="6" fill="hold" nodeType="withEffect">
                                  <p:stCondLst>
                                    <p:cond delay="0"/>
                                  </p:stCondLst>
                                  <p:childTnLst>
                                    <p:set>
                                      <p:cBhvr>
                                        <p:cTn id="48" dur="1" fill="hold">
                                          <p:stCondLst>
                                            <p:cond delay="0"/>
                                          </p:stCondLst>
                                        </p:cTn>
                                        <p:tgtEl>
                                          <p:spTgt spid="43029"/>
                                        </p:tgtEl>
                                        <p:attrNameLst>
                                          <p:attrName>style.visibility</p:attrName>
                                        </p:attrNameLst>
                                      </p:cBhvr>
                                      <p:to>
                                        <p:strVal val="visible"/>
                                      </p:to>
                                    </p:set>
                                    <p:animEffect transition="in" filter="strips(downRight)">
                                      <p:cBhvr>
                                        <p:cTn id="49" dur="2000"/>
                                        <p:tgtEl>
                                          <p:spTgt spid="43029"/>
                                        </p:tgtEl>
                                      </p:cBhvr>
                                    </p:animEffect>
                                  </p:childTnLst>
                                </p:cTn>
                              </p:par>
                              <p:par>
                                <p:cTn id="50" presetID="18" presetClass="entr" presetSubtype="6" fill="hold" nodeType="withEffect">
                                  <p:stCondLst>
                                    <p:cond delay="0"/>
                                  </p:stCondLst>
                                  <p:childTnLst>
                                    <p:set>
                                      <p:cBhvr>
                                        <p:cTn id="51" dur="1" fill="hold">
                                          <p:stCondLst>
                                            <p:cond delay="0"/>
                                          </p:stCondLst>
                                        </p:cTn>
                                        <p:tgtEl>
                                          <p:spTgt spid="43031"/>
                                        </p:tgtEl>
                                        <p:attrNameLst>
                                          <p:attrName>style.visibility</p:attrName>
                                        </p:attrNameLst>
                                      </p:cBhvr>
                                      <p:to>
                                        <p:strVal val="visible"/>
                                      </p:to>
                                    </p:set>
                                    <p:animEffect transition="in" filter="strips(downRight)">
                                      <p:cBhvr>
                                        <p:cTn id="52" dur="2000"/>
                                        <p:tgtEl>
                                          <p:spTgt spid="4303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6" fill="hold" nodeType="clickEffect">
                                  <p:stCondLst>
                                    <p:cond delay="0"/>
                                  </p:stCondLst>
                                  <p:childTnLst>
                                    <p:set>
                                      <p:cBhvr>
                                        <p:cTn id="56" dur="1" fill="hold">
                                          <p:stCondLst>
                                            <p:cond delay="0"/>
                                          </p:stCondLst>
                                        </p:cTn>
                                        <p:tgtEl>
                                          <p:spTgt spid="43033"/>
                                        </p:tgtEl>
                                        <p:attrNameLst>
                                          <p:attrName>style.visibility</p:attrName>
                                        </p:attrNameLst>
                                      </p:cBhvr>
                                      <p:to>
                                        <p:strVal val="visible"/>
                                      </p:to>
                                    </p:set>
                                    <p:animEffect transition="in" filter="strips(downRight)">
                                      <p:cBhvr>
                                        <p:cTn id="57" dur="2000"/>
                                        <p:tgtEl>
                                          <p:spTgt spid="43033"/>
                                        </p:tgtEl>
                                      </p:cBhvr>
                                    </p:animEffect>
                                  </p:childTnLst>
                                </p:cTn>
                              </p:par>
                              <p:par>
                                <p:cTn id="58" presetID="18" presetClass="entr" presetSubtype="6" fill="hold" nodeType="withEffect">
                                  <p:stCondLst>
                                    <p:cond delay="0"/>
                                  </p:stCondLst>
                                  <p:childTnLst>
                                    <p:set>
                                      <p:cBhvr>
                                        <p:cTn id="59" dur="1" fill="hold">
                                          <p:stCondLst>
                                            <p:cond delay="0"/>
                                          </p:stCondLst>
                                        </p:cTn>
                                        <p:tgtEl>
                                          <p:spTgt spid="43012"/>
                                        </p:tgtEl>
                                        <p:attrNameLst>
                                          <p:attrName>style.visibility</p:attrName>
                                        </p:attrNameLst>
                                      </p:cBhvr>
                                      <p:to>
                                        <p:strVal val="visible"/>
                                      </p:to>
                                    </p:set>
                                    <p:animEffect transition="in" filter="strips(downRight)">
                                      <p:cBhvr>
                                        <p:cTn id="60" dur="2000"/>
                                        <p:tgtEl>
                                          <p:spTgt spid="430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9" presetClass="entr" presetSubtype="0" fill="hold" nodeType="clickEffect">
                                  <p:stCondLst>
                                    <p:cond delay="0"/>
                                  </p:stCondLst>
                                  <p:childTnLst>
                                    <p:set>
                                      <p:cBhvr>
                                        <p:cTn id="64" dur="1" fill="hold">
                                          <p:stCondLst>
                                            <p:cond delay="0"/>
                                          </p:stCondLst>
                                        </p:cTn>
                                        <p:tgtEl>
                                          <p:spTgt spid="43036"/>
                                        </p:tgtEl>
                                        <p:attrNameLst>
                                          <p:attrName>style.visibility</p:attrName>
                                        </p:attrNameLst>
                                      </p:cBhvr>
                                      <p:to>
                                        <p:strVal val="visible"/>
                                      </p:to>
                                    </p:set>
                                    <p:anim calcmode="lin" valueType="num">
                                      <p:cBhvr>
                                        <p:cTn id="65" dur="1000" fill="hold"/>
                                        <p:tgtEl>
                                          <p:spTgt spid="43036"/>
                                        </p:tgtEl>
                                        <p:attrNameLst>
                                          <p:attrName>ppt_x</p:attrName>
                                        </p:attrNameLst>
                                      </p:cBhvr>
                                      <p:tavLst>
                                        <p:tav tm="0">
                                          <p:val>
                                            <p:strVal val="#ppt_x-.2"/>
                                          </p:val>
                                        </p:tav>
                                        <p:tav tm="100000">
                                          <p:val>
                                            <p:strVal val="#ppt_x"/>
                                          </p:val>
                                        </p:tav>
                                      </p:tavLst>
                                    </p:anim>
                                    <p:anim calcmode="lin" valueType="num">
                                      <p:cBhvr>
                                        <p:cTn id="66" dur="1000" fill="hold"/>
                                        <p:tgtEl>
                                          <p:spTgt spid="43036"/>
                                        </p:tgtEl>
                                        <p:attrNameLst>
                                          <p:attrName>ppt_y</p:attrName>
                                        </p:attrNameLst>
                                      </p:cBhvr>
                                      <p:tavLst>
                                        <p:tav tm="0">
                                          <p:val>
                                            <p:strVal val="#ppt_y"/>
                                          </p:val>
                                        </p:tav>
                                        <p:tav tm="100000">
                                          <p:val>
                                            <p:strVal val="#ppt_y"/>
                                          </p:val>
                                        </p:tav>
                                      </p:tavLst>
                                    </p:anim>
                                    <p:animEffect transition="in" filter="wipe(right)" prLst="gradientSize: 0.1">
                                      <p:cBhvr>
                                        <p:cTn id="67" dur="1000"/>
                                        <p:tgtEl>
                                          <p:spTgt spid="43036"/>
                                        </p:tgtEl>
                                      </p:cBhvr>
                                    </p:animEffect>
                                  </p:childTnLst>
                                </p:cTn>
                              </p:par>
                              <p:par>
                                <p:cTn id="68" presetID="29" presetClass="entr" presetSubtype="0" fill="hold" nodeType="withEffect">
                                  <p:stCondLst>
                                    <p:cond delay="0"/>
                                  </p:stCondLst>
                                  <p:childTnLst>
                                    <p:set>
                                      <p:cBhvr>
                                        <p:cTn id="69" dur="1" fill="hold">
                                          <p:stCondLst>
                                            <p:cond delay="0"/>
                                          </p:stCondLst>
                                        </p:cTn>
                                        <p:tgtEl>
                                          <p:spTgt spid="43042"/>
                                        </p:tgtEl>
                                        <p:attrNameLst>
                                          <p:attrName>style.visibility</p:attrName>
                                        </p:attrNameLst>
                                      </p:cBhvr>
                                      <p:to>
                                        <p:strVal val="visible"/>
                                      </p:to>
                                    </p:set>
                                    <p:anim calcmode="lin" valueType="num">
                                      <p:cBhvr>
                                        <p:cTn id="70" dur="1000" fill="hold"/>
                                        <p:tgtEl>
                                          <p:spTgt spid="43042"/>
                                        </p:tgtEl>
                                        <p:attrNameLst>
                                          <p:attrName>ppt_x</p:attrName>
                                        </p:attrNameLst>
                                      </p:cBhvr>
                                      <p:tavLst>
                                        <p:tav tm="0">
                                          <p:val>
                                            <p:strVal val="#ppt_x-.2"/>
                                          </p:val>
                                        </p:tav>
                                        <p:tav tm="100000">
                                          <p:val>
                                            <p:strVal val="#ppt_x"/>
                                          </p:val>
                                        </p:tav>
                                      </p:tavLst>
                                    </p:anim>
                                    <p:anim calcmode="lin" valueType="num">
                                      <p:cBhvr>
                                        <p:cTn id="71" dur="1000" fill="hold"/>
                                        <p:tgtEl>
                                          <p:spTgt spid="43042"/>
                                        </p:tgtEl>
                                        <p:attrNameLst>
                                          <p:attrName>ppt_y</p:attrName>
                                        </p:attrNameLst>
                                      </p:cBhvr>
                                      <p:tavLst>
                                        <p:tav tm="0">
                                          <p:val>
                                            <p:strVal val="#ppt_y"/>
                                          </p:val>
                                        </p:tav>
                                        <p:tav tm="100000">
                                          <p:val>
                                            <p:strVal val="#ppt_y"/>
                                          </p:val>
                                        </p:tav>
                                      </p:tavLst>
                                    </p:anim>
                                    <p:animEffect transition="in" filter="wipe(right)" prLst="gradientSize: 0.1">
                                      <p:cBhvr>
                                        <p:cTn id="72" dur="1000"/>
                                        <p:tgtEl>
                                          <p:spTgt spid="43042"/>
                                        </p:tgtEl>
                                      </p:cBhvr>
                                    </p:animEffect>
                                  </p:childTnLst>
                                </p:cTn>
                              </p:par>
                              <p:par>
                                <p:cTn id="73" presetID="29" presetClass="entr" presetSubtype="0" fill="hold" nodeType="withEffect">
                                  <p:stCondLst>
                                    <p:cond delay="0"/>
                                  </p:stCondLst>
                                  <p:childTnLst>
                                    <p:set>
                                      <p:cBhvr>
                                        <p:cTn id="74" dur="1" fill="hold">
                                          <p:stCondLst>
                                            <p:cond delay="0"/>
                                          </p:stCondLst>
                                        </p:cTn>
                                        <p:tgtEl>
                                          <p:spTgt spid="43041"/>
                                        </p:tgtEl>
                                        <p:attrNameLst>
                                          <p:attrName>style.visibility</p:attrName>
                                        </p:attrNameLst>
                                      </p:cBhvr>
                                      <p:to>
                                        <p:strVal val="visible"/>
                                      </p:to>
                                    </p:set>
                                    <p:anim calcmode="lin" valueType="num">
                                      <p:cBhvr>
                                        <p:cTn id="75" dur="1000" fill="hold"/>
                                        <p:tgtEl>
                                          <p:spTgt spid="43041"/>
                                        </p:tgtEl>
                                        <p:attrNameLst>
                                          <p:attrName>ppt_x</p:attrName>
                                        </p:attrNameLst>
                                      </p:cBhvr>
                                      <p:tavLst>
                                        <p:tav tm="0">
                                          <p:val>
                                            <p:strVal val="#ppt_x-.2"/>
                                          </p:val>
                                        </p:tav>
                                        <p:tav tm="100000">
                                          <p:val>
                                            <p:strVal val="#ppt_x"/>
                                          </p:val>
                                        </p:tav>
                                      </p:tavLst>
                                    </p:anim>
                                    <p:anim calcmode="lin" valueType="num">
                                      <p:cBhvr>
                                        <p:cTn id="76" dur="1000" fill="hold"/>
                                        <p:tgtEl>
                                          <p:spTgt spid="43041"/>
                                        </p:tgtEl>
                                        <p:attrNameLst>
                                          <p:attrName>ppt_y</p:attrName>
                                        </p:attrNameLst>
                                      </p:cBhvr>
                                      <p:tavLst>
                                        <p:tav tm="0">
                                          <p:val>
                                            <p:strVal val="#ppt_y"/>
                                          </p:val>
                                        </p:tav>
                                        <p:tav tm="100000">
                                          <p:val>
                                            <p:strVal val="#ppt_y"/>
                                          </p:val>
                                        </p:tav>
                                      </p:tavLst>
                                    </p:anim>
                                    <p:animEffect transition="in" filter="wipe(right)" prLst="gradientSize: 0.1">
                                      <p:cBhvr>
                                        <p:cTn id="77" dur="1000"/>
                                        <p:tgtEl>
                                          <p:spTgt spid="43041"/>
                                        </p:tgtEl>
                                      </p:cBhvr>
                                    </p:animEffect>
                                  </p:childTnLst>
                                </p:cTn>
                              </p:par>
                              <p:par>
                                <p:cTn id="78" presetID="29" presetClass="entr" presetSubtype="0" fill="hold" nodeType="withEffect">
                                  <p:stCondLst>
                                    <p:cond delay="0"/>
                                  </p:stCondLst>
                                  <p:childTnLst>
                                    <p:set>
                                      <p:cBhvr>
                                        <p:cTn id="79" dur="1" fill="hold">
                                          <p:stCondLst>
                                            <p:cond delay="0"/>
                                          </p:stCondLst>
                                        </p:cTn>
                                        <p:tgtEl>
                                          <p:spTgt spid="43040"/>
                                        </p:tgtEl>
                                        <p:attrNameLst>
                                          <p:attrName>style.visibility</p:attrName>
                                        </p:attrNameLst>
                                      </p:cBhvr>
                                      <p:to>
                                        <p:strVal val="visible"/>
                                      </p:to>
                                    </p:set>
                                    <p:anim calcmode="lin" valueType="num">
                                      <p:cBhvr>
                                        <p:cTn id="80" dur="1000" fill="hold"/>
                                        <p:tgtEl>
                                          <p:spTgt spid="43040"/>
                                        </p:tgtEl>
                                        <p:attrNameLst>
                                          <p:attrName>ppt_x</p:attrName>
                                        </p:attrNameLst>
                                      </p:cBhvr>
                                      <p:tavLst>
                                        <p:tav tm="0">
                                          <p:val>
                                            <p:strVal val="#ppt_x-.2"/>
                                          </p:val>
                                        </p:tav>
                                        <p:tav tm="100000">
                                          <p:val>
                                            <p:strVal val="#ppt_x"/>
                                          </p:val>
                                        </p:tav>
                                      </p:tavLst>
                                    </p:anim>
                                    <p:anim calcmode="lin" valueType="num">
                                      <p:cBhvr>
                                        <p:cTn id="81" dur="1000" fill="hold"/>
                                        <p:tgtEl>
                                          <p:spTgt spid="43040"/>
                                        </p:tgtEl>
                                        <p:attrNameLst>
                                          <p:attrName>ppt_y</p:attrName>
                                        </p:attrNameLst>
                                      </p:cBhvr>
                                      <p:tavLst>
                                        <p:tav tm="0">
                                          <p:val>
                                            <p:strVal val="#ppt_y"/>
                                          </p:val>
                                        </p:tav>
                                        <p:tav tm="100000">
                                          <p:val>
                                            <p:strVal val="#ppt_y"/>
                                          </p:val>
                                        </p:tav>
                                      </p:tavLst>
                                    </p:anim>
                                    <p:animEffect transition="in" filter="wipe(right)" prLst="gradientSize: 0.1">
                                      <p:cBhvr>
                                        <p:cTn id="82" dur="1000"/>
                                        <p:tgtEl>
                                          <p:spTgt spid="43040"/>
                                        </p:tgtEl>
                                      </p:cBhvr>
                                    </p:animEffect>
                                  </p:childTnLst>
                                </p:cTn>
                              </p:par>
                              <p:par>
                                <p:cTn id="83" presetID="29" presetClass="entr" presetSubtype="0" fill="hold" nodeType="withEffect">
                                  <p:stCondLst>
                                    <p:cond delay="0"/>
                                  </p:stCondLst>
                                  <p:childTnLst>
                                    <p:set>
                                      <p:cBhvr>
                                        <p:cTn id="84" dur="1" fill="hold">
                                          <p:stCondLst>
                                            <p:cond delay="0"/>
                                          </p:stCondLst>
                                        </p:cTn>
                                        <p:tgtEl>
                                          <p:spTgt spid="43050"/>
                                        </p:tgtEl>
                                        <p:attrNameLst>
                                          <p:attrName>style.visibility</p:attrName>
                                        </p:attrNameLst>
                                      </p:cBhvr>
                                      <p:to>
                                        <p:strVal val="visible"/>
                                      </p:to>
                                    </p:set>
                                    <p:anim calcmode="lin" valueType="num">
                                      <p:cBhvr>
                                        <p:cTn id="85" dur="1000" fill="hold"/>
                                        <p:tgtEl>
                                          <p:spTgt spid="43050"/>
                                        </p:tgtEl>
                                        <p:attrNameLst>
                                          <p:attrName>ppt_x</p:attrName>
                                        </p:attrNameLst>
                                      </p:cBhvr>
                                      <p:tavLst>
                                        <p:tav tm="0">
                                          <p:val>
                                            <p:strVal val="#ppt_x-.2"/>
                                          </p:val>
                                        </p:tav>
                                        <p:tav tm="100000">
                                          <p:val>
                                            <p:strVal val="#ppt_x"/>
                                          </p:val>
                                        </p:tav>
                                      </p:tavLst>
                                    </p:anim>
                                    <p:anim calcmode="lin" valueType="num">
                                      <p:cBhvr>
                                        <p:cTn id="86" dur="1000" fill="hold"/>
                                        <p:tgtEl>
                                          <p:spTgt spid="43050"/>
                                        </p:tgtEl>
                                        <p:attrNameLst>
                                          <p:attrName>ppt_y</p:attrName>
                                        </p:attrNameLst>
                                      </p:cBhvr>
                                      <p:tavLst>
                                        <p:tav tm="0">
                                          <p:val>
                                            <p:strVal val="#ppt_y"/>
                                          </p:val>
                                        </p:tav>
                                        <p:tav tm="100000">
                                          <p:val>
                                            <p:strVal val="#ppt_y"/>
                                          </p:val>
                                        </p:tav>
                                      </p:tavLst>
                                    </p:anim>
                                    <p:animEffect transition="in" filter="wipe(right)" prLst="gradientSize: 0.1">
                                      <p:cBhvr>
                                        <p:cTn id="87" dur="1000"/>
                                        <p:tgtEl>
                                          <p:spTgt spid="43050"/>
                                        </p:tgtEl>
                                      </p:cBhvr>
                                    </p:animEffect>
                                  </p:childTnLst>
                                </p:cTn>
                              </p:par>
                              <p:par>
                                <p:cTn id="88" presetID="29" presetClass="entr" presetSubtype="0" fill="hold" nodeType="withEffect">
                                  <p:stCondLst>
                                    <p:cond delay="0"/>
                                  </p:stCondLst>
                                  <p:childTnLst>
                                    <p:set>
                                      <p:cBhvr>
                                        <p:cTn id="89" dur="1" fill="hold">
                                          <p:stCondLst>
                                            <p:cond delay="0"/>
                                          </p:stCondLst>
                                        </p:cTn>
                                        <p:tgtEl>
                                          <p:spTgt spid="43051"/>
                                        </p:tgtEl>
                                        <p:attrNameLst>
                                          <p:attrName>style.visibility</p:attrName>
                                        </p:attrNameLst>
                                      </p:cBhvr>
                                      <p:to>
                                        <p:strVal val="visible"/>
                                      </p:to>
                                    </p:set>
                                    <p:anim calcmode="lin" valueType="num">
                                      <p:cBhvr>
                                        <p:cTn id="90" dur="1000" fill="hold"/>
                                        <p:tgtEl>
                                          <p:spTgt spid="43051"/>
                                        </p:tgtEl>
                                        <p:attrNameLst>
                                          <p:attrName>ppt_x</p:attrName>
                                        </p:attrNameLst>
                                      </p:cBhvr>
                                      <p:tavLst>
                                        <p:tav tm="0">
                                          <p:val>
                                            <p:strVal val="#ppt_x-.2"/>
                                          </p:val>
                                        </p:tav>
                                        <p:tav tm="100000">
                                          <p:val>
                                            <p:strVal val="#ppt_x"/>
                                          </p:val>
                                        </p:tav>
                                      </p:tavLst>
                                    </p:anim>
                                    <p:anim calcmode="lin" valueType="num">
                                      <p:cBhvr>
                                        <p:cTn id="91" dur="1000" fill="hold"/>
                                        <p:tgtEl>
                                          <p:spTgt spid="43051"/>
                                        </p:tgtEl>
                                        <p:attrNameLst>
                                          <p:attrName>ppt_y</p:attrName>
                                        </p:attrNameLst>
                                      </p:cBhvr>
                                      <p:tavLst>
                                        <p:tav tm="0">
                                          <p:val>
                                            <p:strVal val="#ppt_y"/>
                                          </p:val>
                                        </p:tav>
                                        <p:tav tm="100000">
                                          <p:val>
                                            <p:strVal val="#ppt_y"/>
                                          </p:val>
                                        </p:tav>
                                      </p:tavLst>
                                    </p:anim>
                                    <p:animEffect transition="in" filter="wipe(right)" prLst="gradientSize: 0.1">
                                      <p:cBhvr>
                                        <p:cTn id="92" dur="1000"/>
                                        <p:tgtEl>
                                          <p:spTgt spid="43051"/>
                                        </p:tgtEl>
                                      </p:cBhvr>
                                    </p:animEffect>
                                  </p:childTnLst>
                                </p:cTn>
                              </p:par>
                              <p:par>
                                <p:cTn id="93" presetID="29" presetClass="entr" presetSubtype="0" fill="hold" nodeType="withEffect">
                                  <p:stCondLst>
                                    <p:cond delay="0"/>
                                  </p:stCondLst>
                                  <p:childTnLst>
                                    <p:set>
                                      <p:cBhvr>
                                        <p:cTn id="94" dur="1" fill="hold">
                                          <p:stCondLst>
                                            <p:cond delay="0"/>
                                          </p:stCondLst>
                                        </p:cTn>
                                        <p:tgtEl>
                                          <p:spTgt spid="43049"/>
                                        </p:tgtEl>
                                        <p:attrNameLst>
                                          <p:attrName>style.visibility</p:attrName>
                                        </p:attrNameLst>
                                      </p:cBhvr>
                                      <p:to>
                                        <p:strVal val="visible"/>
                                      </p:to>
                                    </p:set>
                                    <p:anim calcmode="lin" valueType="num">
                                      <p:cBhvr>
                                        <p:cTn id="95" dur="1000" fill="hold"/>
                                        <p:tgtEl>
                                          <p:spTgt spid="43049"/>
                                        </p:tgtEl>
                                        <p:attrNameLst>
                                          <p:attrName>ppt_x</p:attrName>
                                        </p:attrNameLst>
                                      </p:cBhvr>
                                      <p:tavLst>
                                        <p:tav tm="0">
                                          <p:val>
                                            <p:strVal val="#ppt_x-.2"/>
                                          </p:val>
                                        </p:tav>
                                        <p:tav tm="100000">
                                          <p:val>
                                            <p:strVal val="#ppt_x"/>
                                          </p:val>
                                        </p:tav>
                                      </p:tavLst>
                                    </p:anim>
                                    <p:anim calcmode="lin" valueType="num">
                                      <p:cBhvr>
                                        <p:cTn id="96" dur="1000" fill="hold"/>
                                        <p:tgtEl>
                                          <p:spTgt spid="43049"/>
                                        </p:tgtEl>
                                        <p:attrNameLst>
                                          <p:attrName>ppt_y</p:attrName>
                                        </p:attrNameLst>
                                      </p:cBhvr>
                                      <p:tavLst>
                                        <p:tav tm="0">
                                          <p:val>
                                            <p:strVal val="#ppt_y"/>
                                          </p:val>
                                        </p:tav>
                                        <p:tav tm="100000">
                                          <p:val>
                                            <p:strVal val="#ppt_y"/>
                                          </p:val>
                                        </p:tav>
                                      </p:tavLst>
                                    </p:anim>
                                    <p:animEffect transition="in" filter="wipe(right)" prLst="gradientSize: 0.1">
                                      <p:cBhvr>
                                        <p:cTn id="97" dur="1000"/>
                                        <p:tgtEl>
                                          <p:spTgt spid="43049"/>
                                        </p:tgtEl>
                                      </p:cBhvr>
                                    </p:animEffect>
                                  </p:childTnLst>
                                </p:cTn>
                              </p:par>
                              <p:par>
                                <p:cTn id="98" presetID="29" presetClass="entr" presetSubtype="0" fill="hold" nodeType="withEffect">
                                  <p:stCondLst>
                                    <p:cond delay="0"/>
                                  </p:stCondLst>
                                  <p:childTnLst>
                                    <p:set>
                                      <p:cBhvr>
                                        <p:cTn id="99" dur="1" fill="hold">
                                          <p:stCondLst>
                                            <p:cond delay="0"/>
                                          </p:stCondLst>
                                        </p:cTn>
                                        <p:tgtEl>
                                          <p:spTgt spid="43052"/>
                                        </p:tgtEl>
                                        <p:attrNameLst>
                                          <p:attrName>style.visibility</p:attrName>
                                        </p:attrNameLst>
                                      </p:cBhvr>
                                      <p:to>
                                        <p:strVal val="visible"/>
                                      </p:to>
                                    </p:set>
                                    <p:anim calcmode="lin" valueType="num">
                                      <p:cBhvr>
                                        <p:cTn id="100" dur="1000" fill="hold"/>
                                        <p:tgtEl>
                                          <p:spTgt spid="43052"/>
                                        </p:tgtEl>
                                        <p:attrNameLst>
                                          <p:attrName>ppt_x</p:attrName>
                                        </p:attrNameLst>
                                      </p:cBhvr>
                                      <p:tavLst>
                                        <p:tav tm="0">
                                          <p:val>
                                            <p:strVal val="#ppt_x-.2"/>
                                          </p:val>
                                        </p:tav>
                                        <p:tav tm="100000">
                                          <p:val>
                                            <p:strVal val="#ppt_x"/>
                                          </p:val>
                                        </p:tav>
                                      </p:tavLst>
                                    </p:anim>
                                    <p:anim calcmode="lin" valueType="num">
                                      <p:cBhvr>
                                        <p:cTn id="101" dur="1000" fill="hold"/>
                                        <p:tgtEl>
                                          <p:spTgt spid="43052"/>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43052"/>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8" presetClass="entr" presetSubtype="12" fill="hold" nodeType="clickEffect">
                                  <p:stCondLst>
                                    <p:cond delay="0"/>
                                  </p:stCondLst>
                                  <p:childTnLst>
                                    <p:set>
                                      <p:cBhvr>
                                        <p:cTn id="106" dur="1" fill="hold">
                                          <p:stCondLst>
                                            <p:cond delay="0"/>
                                          </p:stCondLst>
                                        </p:cTn>
                                        <p:tgtEl>
                                          <p:spTgt spid="43037"/>
                                        </p:tgtEl>
                                        <p:attrNameLst>
                                          <p:attrName>style.visibility</p:attrName>
                                        </p:attrNameLst>
                                      </p:cBhvr>
                                      <p:to>
                                        <p:strVal val="visible"/>
                                      </p:to>
                                    </p:set>
                                    <p:animEffect transition="in" filter="strips(downLeft)">
                                      <p:cBhvr>
                                        <p:cTn id="107" dur="500"/>
                                        <p:tgtEl>
                                          <p:spTgt spid="43037"/>
                                        </p:tgtEl>
                                      </p:cBhvr>
                                    </p:animEffect>
                                  </p:childTnLst>
                                </p:cTn>
                              </p:par>
                              <p:par>
                                <p:cTn id="108" presetID="18" presetClass="entr" presetSubtype="12" fill="hold" nodeType="withEffect">
                                  <p:stCondLst>
                                    <p:cond delay="0"/>
                                  </p:stCondLst>
                                  <p:childTnLst>
                                    <p:set>
                                      <p:cBhvr>
                                        <p:cTn id="109" dur="1" fill="hold">
                                          <p:stCondLst>
                                            <p:cond delay="0"/>
                                          </p:stCondLst>
                                        </p:cTn>
                                        <p:tgtEl>
                                          <p:spTgt spid="43038"/>
                                        </p:tgtEl>
                                        <p:attrNameLst>
                                          <p:attrName>style.visibility</p:attrName>
                                        </p:attrNameLst>
                                      </p:cBhvr>
                                      <p:to>
                                        <p:strVal val="visible"/>
                                      </p:to>
                                    </p:set>
                                    <p:animEffect transition="in" filter="strips(downLeft)">
                                      <p:cBhvr>
                                        <p:cTn id="110" dur="500"/>
                                        <p:tgtEl>
                                          <p:spTgt spid="43038"/>
                                        </p:tgtEl>
                                      </p:cBhvr>
                                    </p:animEffect>
                                  </p:childTnLst>
                                </p:cTn>
                              </p:par>
                              <p:par>
                                <p:cTn id="111" presetID="18" presetClass="entr" presetSubtype="12" fill="hold" nodeType="withEffect">
                                  <p:stCondLst>
                                    <p:cond delay="0"/>
                                  </p:stCondLst>
                                  <p:childTnLst>
                                    <p:set>
                                      <p:cBhvr>
                                        <p:cTn id="112" dur="1" fill="hold">
                                          <p:stCondLst>
                                            <p:cond delay="0"/>
                                          </p:stCondLst>
                                        </p:cTn>
                                        <p:tgtEl>
                                          <p:spTgt spid="43039"/>
                                        </p:tgtEl>
                                        <p:attrNameLst>
                                          <p:attrName>style.visibility</p:attrName>
                                        </p:attrNameLst>
                                      </p:cBhvr>
                                      <p:to>
                                        <p:strVal val="visible"/>
                                      </p:to>
                                    </p:set>
                                    <p:animEffect transition="in" filter="strips(downLeft)">
                                      <p:cBhvr>
                                        <p:cTn id="113" dur="500"/>
                                        <p:tgtEl>
                                          <p:spTgt spid="43039"/>
                                        </p:tgtEl>
                                      </p:cBhvr>
                                    </p:animEffect>
                                  </p:childTnLst>
                                </p:cTn>
                              </p:par>
                              <p:par>
                                <p:cTn id="114" presetID="18" presetClass="entr" presetSubtype="12" fill="hold" nodeType="withEffect">
                                  <p:stCondLst>
                                    <p:cond delay="0"/>
                                  </p:stCondLst>
                                  <p:childTnLst>
                                    <p:set>
                                      <p:cBhvr>
                                        <p:cTn id="115" dur="1" fill="hold">
                                          <p:stCondLst>
                                            <p:cond delay="0"/>
                                          </p:stCondLst>
                                        </p:cTn>
                                        <p:tgtEl>
                                          <p:spTgt spid="43048"/>
                                        </p:tgtEl>
                                        <p:attrNameLst>
                                          <p:attrName>style.visibility</p:attrName>
                                        </p:attrNameLst>
                                      </p:cBhvr>
                                      <p:to>
                                        <p:strVal val="visible"/>
                                      </p:to>
                                    </p:set>
                                    <p:animEffect transition="in" filter="strips(downLeft)">
                                      <p:cBhvr>
                                        <p:cTn id="116" dur="500"/>
                                        <p:tgtEl>
                                          <p:spTgt spid="43048"/>
                                        </p:tgtEl>
                                      </p:cBhvr>
                                    </p:animEffect>
                                  </p:childTnLst>
                                </p:cTn>
                              </p:par>
                              <p:par>
                                <p:cTn id="117" presetID="18" presetClass="entr" presetSubtype="12" fill="hold" nodeType="withEffect">
                                  <p:stCondLst>
                                    <p:cond delay="0"/>
                                  </p:stCondLst>
                                  <p:childTnLst>
                                    <p:set>
                                      <p:cBhvr>
                                        <p:cTn id="118" dur="1" fill="hold">
                                          <p:stCondLst>
                                            <p:cond delay="0"/>
                                          </p:stCondLst>
                                        </p:cTn>
                                        <p:tgtEl>
                                          <p:spTgt spid="43047"/>
                                        </p:tgtEl>
                                        <p:attrNameLst>
                                          <p:attrName>style.visibility</p:attrName>
                                        </p:attrNameLst>
                                      </p:cBhvr>
                                      <p:to>
                                        <p:strVal val="visible"/>
                                      </p:to>
                                    </p:set>
                                    <p:animEffect transition="in" filter="strips(downLeft)">
                                      <p:cBhvr>
                                        <p:cTn id="119" dur="500"/>
                                        <p:tgtEl>
                                          <p:spTgt spid="43047"/>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8" presetClass="entr" presetSubtype="12" fill="hold" nodeType="clickEffect">
                                  <p:stCondLst>
                                    <p:cond delay="0"/>
                                  </p:stCondLst>
                                  <p:childTnLst>
                                    <p:set>
                                      <p:cBhvr>
                                        <p:cTn id="123" dur="1" fill="hold">
                                          <p:stCondLst>
                                            <p:cond delay="0"/>
                                          </p:stCondLst>
                                        </p:cTn>
                                        <p:tgtEl>
                                          <p:spTgt spid="43043"/>
                                        </p:tgtEl>
                                        <p:attrNameLst>
                                          <p:attrName>style.visibility</p:attrName>
                                        </p:attrNameLst>
                                      </p:cBhvr>
                                      <p:to>
                                        <p:strVal val="visible"/>
                                      </p:to>
                                    </p:set>
                                    <p:animEffect transition="in" filter="strips(downLeft)">
                                      <p:cBhvr>
                                        <p:cTn id="124" dur="500"/>
                                        <p:tgtEl>
                                          <p:spTgt spid="43043"/>
                                        </p:tgtEl>
                                      </p:cBhvr>
                                    </p:animEffect>
                                  </p:childTnLst>
                                </p:cTn>
                              </p:par>
                              <p:par>
                                <p:cTn id="125" presetID="18" presetClass="entr" presetSubtype="12" fill="hold" nodeType="withEffect">
                                  <p:stCondLst>
                                    <p:cond delay="0"/>
                                  </p:stCondLst>
                                  <p:childTnLst>
                                    <p:set>
                                      <p:cBhvr>
                                        <p:cTn id="126" dur="1" fill="hold">
                                          <p:stCondLst>
                                            <p:cond delay="0"/>
                                          </p:stCondLst>
                                        </p:cTn>
                                        <p:tgtEl>
                                          <p:spTgt spid="43044"/>
                                        </p:tgtEl>
                                        <p:attrNameLst>
                                          <p:attrName>style.visibility</p:attrName>
                                        </p:attrNameLst>
                                      </p:cBhvr>
                                      <p:to>
                                        <p:strVal val="visible"/>
                                      </p:to>
                                    </p:set>
                                    <p:animEffect transition="in" filter="strips(downLeft)">
                                      <p:cBhvr>
                                        <p:cTn id="127" dur="500"/>
                                        <p:tgtEl>
                                          <p:spTgt spid="43044"/>
                                        </p:tgtEl>
                                      </p:cBhvr>
                                    </p:animEffect>
                                  </p:childTnLst>
                                </p:cTn>
                              </p:par>
                              <p:par>
                                <p:cTn id="128" presetID="18" presetClass="entr" presetSubtype="12" fill="hold" nodeType="withEffect">
                                  <p:stCondLst>
                                    <p:cond delay="0"/>
                                  </p:stCondLst>
                                  <p:childTnLst>
                                    <p:set>
                                      <p:cBhvr>
                                        <p:cTn id="129" dur="1" fill="hold">
                                          <p:stCondLst>
                                            <p:cond delay="0"/>
                                          </p:stCondLst>
                                        </p:cTn>
                                        <p:tgtEl>
                                          <p:spTgt spid="43054"/>
                                        </p:tgtEl>
                                        <p:attrNameLst>
                                          <p:attrName>style.visibility</p:attrName>
                                        </p:attrNameLst>
                                      </p:cBhvr>
                                      <p:to>
                                        <p:strVal val="visible"/>
                                      </p:to>
                                    </p:set>
                                    <p:animEffect transition="in" filter="strips(downLeft)">
                                      <p:cBhvr>
                                        <p:cTn id="130" dur="500"/>
                                        <p:tgtEl>
                                          <p:spTgt spid="43054"/>
                                        </p:tgtEl>
                                      </p:cBhvr>
                                    </p:animEffect>
                                  </p:childTnLst>
                                </p:cTn>
                              </p:par>
                              <p:par>
                                <p:cTn id="131" presetID="18" presetClass="entr" presetSubtype="12" fill="hold" nodeType="withEffect">
                                  <p:stCondLst>
                                    <p:cond delay="0"/>
                                  </p:stCondLst>
                                  <p:childTnLst>
                                    <p:set>
                                      <p:cBhvr>
                                        <p:cTn id="132" dur="1" fill="hold">
                                          <p:stCondLst>
                                            <p:cond delay="0"/>
                                          </p:stCondLst>
                                        </p:cTn>
                                        <p:tgtEl>
                                          <p:spTgt spid="43055"/>
                                        </p:tgtEl>
                                        <p:attrNameLst>
                                          <p:attrName>style.visibility</p:attrName>
                                        </p:attrNameLst>
                                      </p:cBhvr>
                                      <p:to>
                                        <p:strVal val="visible"/>
                                      </p:to>
                                    </p:set>
                                    <p:animEffect transition="in" filter="strips(downLeft)">
                                      <p:cBhvr>
                                        <p:cTn id="133" dur="500"/>
                                        <p:tgtEl>
                                          <p:spTgt spid="43055"/>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55" presetClass="entr" presetSubtype="0" fill="hold" nodeType="clickEffect">
                                  <p:stCondLst>
                                    <p:cond delay="0"/>
                                  </p:stCondLst>
                                  <p:childTnLst>
                                    <p:set>
                                      <p:cBhvr>
                                        <p:cTn id="137" dur="1" fill="hold">
                                          <p:stCondLst>
                                            <p:cond delay="0"/>
                                          </p:stCondLst>
                                        </p:cTn>
                                        <p:tgtEl>
                                          <p:spTgt spid="43056"/>
                                        </p:tgtEl>
                                        <p:attrNameLst>
                                          <p:attrName>style.visibility</p:attrName>
                                        </p:attrNameLst>
                                      </p:cBhvr>
                                      <p:to>
                                        <p:strVal val="visible"/>
                                      </p:to>
                                    </p:set>
                                    <p:anim calcmode="lin" valueType="num">
                                      <p:cBhvr>
                                        <p:cTn id="138" dur="1000" fill="hold"/>
                                        <p:tgtEl>
                                          <p:spTgt spid="43056"/>
                                        </p:tgtEl>
                                        <p:attrNameLst>
                                          <p:attrName>ppt_w</p:attrName>
                                        </p:attrNameLst>
                                      </p:cBhvr>
                                      <p:tavLst>
                                        <p:tav tm="0">
                                          <p:val>
                                            <p:strVal val="#ppt_w*0.70"/>
                                          </p:val>
                                        </p:tav>
                                        <p:tav tm="100000">
                                          <p:val>
                                            <p:strVal val="#ppt_w"/>
                                          </p:val>
                                        </p:tav>
                                      </p:tavLst>
                                    </p:anim>
                                    <p:anim calcmode="lin" valueType="num">
                                      <p:cBhvr>
                                        <p:cTn id="139" dur="1000" fill="hold"/>
                                        <p:tgtEl>
                                          <p:spTgt spid="43056"/>
                                        </p:tgtEl>
                                        <p:attrNameLst>
                                          <p:attrName>ppt_h</p:attrName>
                                        </p:attrNameLst>
                                      </p:cBhvr>
                                      <p:tavLst>
                                        <p:tav tm="0">
                                          <p:val>
                                            <p:strVal val="#ppt_h"/>
                                          </p:val>
                                        </p:tav>
                                        <p:tav tm="100000">
                                          <p:val>
                                            <p:strVal val="#ppt_h"/>
                                          </p:val>
                                        </p:tav>
                                      </p:tavLst>
                                    </p:anim>
                                    <p:animEffect transition="in" filter="fade">
                                      <p:cBhvr>
                                        <p:cTn id="140" dur="1000"/>
                                        <p:tgtEl>
                                          <p:spTgt spid="4305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9" presetClass="entr" presetSubtype="0" fill="hold" nodeType="clickEffect">
                                  <p:stCondLst>
                                    <p:cond delay="0"/>
                                  </p:stCondLst>
                                  <p:childTnLst>
                                    <p:set>
                                      <p:cBhvr>
                                        <p:cTn id="144" dur="1" fill="hold">
                                          <p:stCondLst>
                                            <p:cond delay="0"/>
                                          </p:stCondLst>
                                        </p:cTn>
                                        <p:tgtEl>
                                          <p:spTgt spid="43045"/>
                                        </p:tgtEl>
                                        <p:attrNameLst>
                                          <p:attrName>style.visibility</p:attrName>
                                        </p:attrNameLst>
                                      </p:cBhvr>
                                      <p:to>
                                        <p:strVal val="visible"/>
                                      </p:to>
                                    </p:set>
                                    <p:anim calcmode="lin" valueType="num">
                                      <p:cBhvr>
                                        <p:cTn id="145" dur="5000" fill="hold"/>
                                        <p:tgtEl>
                                          <p:spTgt spid="43045"/>
                                        </p:tgtEl>
                                        <p:attrNameLst>
                                          <p:attrName>ppt_x</p:attrName>
                                        </p:attrNameLst>
                                      </p:cBhvr>
                                      <p:tavLst>
                                        <p:tav tm="0">
                                          <p:val>
                                            <p:strVal val="#ppt_x-.2"/>
                                          </p:val>
                                        </p:tav>
                                        <p:tav tm="100000">
                                          <p:val>
                                            <p:strVal val="#ppt_x"/>
                                          </p:val>
                                        </p:tav>
                                      </p:tavLst>
                                    </p:anim>
                                    <p:anim calcmode="lin" valueType="num">
                                      <p:cBhvr>
                                        <p:cTn id="146" dur="5000" fill="hold"/>
                                        <p:tgtEl>
                                          <p:spTgt spid="43045"/>
                                        </p:tgtEl>
                                        <p:attrNameLst>
                                          <p:attrName>ppt_y</p:attrName>
                                        </p:attrNameLst>
                                      </p:cBhvr>
                                      <p:tavLst>
                                        <p:tav tm="0">
                                          <p:val>
                                            <p:strVal val="#ppt_y"/>
                                          </p:val>
                                        </p:tav>
                                        <p:tav tm="100000">
                                          <p:val>
                                            <p:strVal val="#ppt_y"/>
                                          </p:val>
                                        </p:tav>
                                      </p:tavLst>
                                    </p:anim>
                                    <p:animEffect transition="in" filter="wipe(right)" prLst="gradientSize: 0.1">
                                      <p:cBhvr>
                                        <p:cTn id="147" dur="5000"/>
                                        <p:tgtEl>
                                          <p:spTgt spid="43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half" idx="10"/>
          </p:nvPr>
        </p:nvSpPr>
        <p:spPr/>
        <p:txBody>
          <a:bodyPr/>
          <a:lstStyle/>
          <a:p>
            <a:fld id="{A9FE1AA1-3E7F-4499-A478-AB42B8246E1F}" type="datetime1">
              <a:rPr lang="en-US" altLang="id-ID"/>
              <a:pPr/>
              <a:t>5/15/2017</a:t>
            </a:fld>
            <a:endParaRPr lang="en-US" altLang="id-ID"/>
          </a:p>
        </p:txBody>
      </p:sp>
      <p:sp>
        <p:nvSpPr>
          <p:cNvPr id="15" name="Slide Number Placeholder 3"/>
          <p:cNvSpPr>
            <a:spLocks noGrp="1"/>
          </p:cNvSpPr>
          <p:nvPr>
            <p:ph type="sldNum" sz="quarter" idx="12"/>
          </p:nvPr>
        </p:nvSpPr>
        <p:spPr/>
        <p:txBody>
          <a:bodyPr/>
          <a:lstStyle/>
          <a:p>
            <a:fld id="{E1442867-0DA1-4FF1-969E-9F18B7BAD173}" type="slidenum">
              <a:rPr lang="en-US" altLang="id-ID"/>
              <a:pPr/>
              <a:t>116</a:t>
            </a:fld>
            <a:endParaRPr lang="en-US" altLang="id-ID"/>
          </a:p>
        </p:txBody>
      </p:sp>
      <p:sp>
        <p:nvSpPr>
          <p:cNvPr id="3891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8915"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8916" name="Rectangle 4"/>
          <p:cNvSpPr>
            <a:spLocks noChangeArrowheads="1"/>
          </p:cNvSpPr>
          <p:nvPr/>
        </p:nvSpPr>
        <p:spPr bwMode="auto">
          <a:xfrm>
            <a:off x="2146000" y="226983"/>
            <a:ext cx="64903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id-ID" sz="2000" b="1"/>
              <a:t>ALGORITMA PEMBENTUKAN MATRIKS ADMITANSI SIMPUL </a:t>
            </a:r>
          </a:p>
        </p:txBody>
      </p:sp>
      <p:sp>
        <p:nvSpPr>
          <p:cNvPr id="38917" name="Rectangle 5"/>
          <p:cNvSpPr>
            <a:spLocks noChangeArrowheads="1"/>
          </p:cNvSpPr>
          <p:nvPr/>
        </p:nvSpPr>
        <p:spPr bwMode="auto">
          <a:xfrm>
            <a:off x="1752600" y="653148"/>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Metoda yang dikemukakan pada bab III seksi III.5 memerlukan transformasi dan inverse matriks untuk memperoleh matriks jaringan. </a:t>
            </a:r>
          </a:p>
        </p:txBody>
      </p:sp>
      <p:sp>
        <p:nvSpPr>
          <p:cNvPr id="38918" name="Rectangle 6"/>
          <p:cNvSpPr>
            <a:spLocks noChangeArrowheads="1"/>
          </p:cNvSpPr>
          <p:nvPr/>
        </p:nvSpPr>
        <p:spPr bwMode="auto">
          <a:xfrm>
            <a:off x="1752600" y="1338948"/>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Metoda lain yang dapat dipergunakan untuk membentuk matriks admitansi bus secara langsung berdasarkan parameter dan kode bus yang ada. </a:t>
            </a:r>
          </a:p>
        </p:txBody>
      </p:sp>
      <p:sp>
        <p:nvSpPr>
          <p:cNvPr id="38919" name="Rectangle 7"/>
          <p:cNvSpPr>
            <a:spLocks noChangeArrowheads="1"/>
          </p:cNvSpPr>
          <p:nvPr/>
        </p:nvSpPr>
        <p:spPr bwMode="auto">
          <a:xfrm>
            <a:off x="1752600" y="203983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Prinsip utama algoritma pembentukan matriks admitansi bus ini adalah dengan jalan menambahkan elemen-elemen jaringan satu persatu.</a:t>
            </a:r>
            <a:r>
              <a:rPr lang="en-US" altLang="id-ID"/>
              <a:t> </a:t>
            </a:r>
          </a:p>
        </p:txBody>
      </p:sp>
      <p:sp>
        <p:nvSpPr>
          <p:cNvPr id="38924" name="Rectangle 12"/>
          <p:cNvSpPr>
            <a:spLocks noChangeArrowheads="1"/>
          </p:cNvSpPr>
          <p:nvPr/>
        </p:nvSpPr>
        <p:spPr bwMode="auto">
          <a:xfrm>
            <a:off x="1752601" y="2803009"/>
            <a:ext cx="3482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Penyusunan matriks admitansi bus </a:t>
            </a:r>
            <a:endParaRPr lang="sv-SE" altLang="id-ID" sz="2400"/>
          </a:p>
        </p:txBody>
      </p:sp>
      <p:graphicFrame>
        <p:nvGraphicFramePr>
          <p:cNvPr id="38923" name="Object 11"/>
          <p:cNvGraphicFramePr>
            <a:graphicFrameLocks noChangeAspect="1"/>
          </p:cNvGraphicFramePr>
          <p:nvPr/>
        </p:nvGraphicFramePr>
        <p:xfrm>
          <a:off x="5105401" y="2832100"/>
          <a:ext cx="352425" cy="292100"/>
        </p:xfrm>
        <a:graphic>
          <a:graphicData uri="http://schemas.openxmlformats.org/presentationml/2006/ole">
            <mc:AlternateContent xmlns:mc="http://schemas.openxmlformats.org/markup-compatibility/2006">
              <mc:Choice xmlns:v="urn:schemas-microsoft-com:vml" Requires="v">
                <p:oleObj spid="_x0000_s14339" name="Equation" r:id="rId3" imgW="279400" imgH="228600" progId="Equation.3">
                  <p:embed/>
                </p:oleObj>
              </mc:Choice>
              <mc:Fallback>
                <p:oleObj name="Equation" r:id="rId3"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1" y="2832100"/>
                        <a:ext cx="3524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925" name="Rectangle 13"/>
          <p:cNvSpPr>
            <a:spLocks noChangeArrowheads="1"/>
          </p:cNvSpPr>
          <p:nvPr/>
        </p:nvSpPr>
        <p:spPr bwMode="auto">
          <a:xfrm>
            <a:off x="5638800" y="2803009"/>
            <a:ext cx="518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sz="1200">
                <a:solidFill>
                  <a:srgbClr val="000000"/>
                </a:solidFill>
                <a:cs typeface="Times New Roman" panose="02020603050405020304" pitchFamily="18" charset="0"/>
              </a:rPr>
              <a:t> </a:t>
            </a:r>
            <a:r>
              <a:rPr lang="sv-SE" altLang="id-ID">
                <a:solidFill>
                  <a:srgbClr val="000000"/>
                </a:solidFill>
                <a:cs typeface="Times New Roman" panose="02020603050405020304" pitchFamily="18" charset="0"/>
              </a:rPr>
              <a:t>seperti yang dikemukakan dalam bab sebelumnya </a:t>
            </a:r>
            <a:endParaRPr lang="sv-SE" altLang="id-ID" sz="2400"/>
          </a:p>
        </p:txBody>
      </p:sp>
      <p:sp>
        <p:nvSpPr>
          <p:cNvPr id="38926" name="Rectangle 14"/>
          <p:cNvSpPr>
            <a:spLocks noChangeArrowheads="1"/>
          </p:cNvSpPr>
          <p:nvPr/>
        </p:nvSpPr>
        <p:spPr bwMode="auto">
          <a:xfrm>
            <a:off x="1752600" y="3107809"/>
            <a:ext cx="8686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cs typeface="Times New Roman" panose="02020603050405020304" pitchFamily="18" charset="0"/>
              </a:rPr>
              <a:t>sangat bermanfaat bilamana ada kopling elektro magnetik antara cabang-cabang. </a:t>
            </a:r>
            <a:endParaRPr lang="sv-SE" altLang="id-ID" sz="2400"/>
          </a:p>
        </p:txBody>
      </p:sp>
      <p:sp>
        <p:nvSpPr>
          <p:cNvPr id="38927" name="Rectangle 15"/>
          <p:cNvSpPr>
            <a:spLocks noChangeArrowheads="1"/>
          </p:cNvSpPr>
          <p:nvPr/>
        </p:nvSpPr>
        <p:spPr bwMode="auto">
          <a:xfrm>
            <a:off x="1752600" y="3624948"/>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cs typeface="Times New Roman" panose="02020603050405020304" pitchFamily="18" charset="0"/>
              </a:rPr>
              <a:t>Dalam hal kopling ini dapat diabaikan, penyusunan akan lebih baik dengan cara yang akan dikemukakan berikut. </a:t>
            </a:r>
            <a:endParaRPr lang="sv-SE" altLang="id-ID" sz="2400"/>
          </a:p>
        </p:txBody>
      </p:sp>
    </p:spTree>
    <p:extLst>
      <p:ext uri="{BB962C8B-B14F-4D97-AF65-F5344CB8AC3E}">
        <p14:creationId xmlns:p14="http://schemas.microsoft.com/office/powerpoint/2010/main" val="51874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anim calcmode="lin" valueType="num">
                                      <p:cBhvr>
                                        <p:cTn id="8" dur="500" fill="hold"/>
                                        <p:tgtEl>
                                          <p:spTgt spid="38916"/>
                                        </p:tgtEl>
                                        <p:attrNameLst>
                                          <p:attrName>ppt_w</p:attrName>
                                        </p:attrNameLst>
                                      </p:cBhvr>
                                      <p:tavLst>
                                        <p:tav tm="0" fmla="#ppt_w*sin(2.5*pi*$)">
                                          <p:val>
                                            <p:fltVal val="0"/>
                                          </p:val>
                                        </p:tav>
                                        <p:tav tm="100000">
                                          <p:val>
                                            <p:fltVal val="1"/>
                                          </p:val>
                                        </p:tav>
                                      </p:tavLst>
                                    </p:anim>
                                    <p:anim calcmode="lin" valueType="num">
                                      <p:cBhvr>
                                        <p:cTn id="9" dur="500" fill="hold"/>
                                        <p:tgtEl>
                                          <p:spTgt spid="3891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38917"/>
                                        </p:tgtEl>
                                        <p:attrNameLst>
                                          <p:attrName>style.visibility</p:attrName>
                                        </p:attrNameLst>
                                      </p:cBhvr>
                                      <p:to>
                                        <p:strVal val="visible"/>
                                      </p:to>
                                    </p:set>
                                    <p:animEffect transition="in" filter="fade">
                                      <p:cBhvr>
                                        <p:cTn id="14" dur="500"/>
                                        <p:tgtEl>
                                          <p:spTgt spid="38917"/>
                                        </p:tgtEl>
                                      </p:cBhvr>
                                    </p:animEffect>
                                    <p:anim calcmode="lin" valueType="num">
                                      <p:cBhvr>
                                        <p:cTn id="15" dur="500" fill="hold"/>
                                        <p:tgtEl>
                                          <p:spTgt spid="38917"/>
                                        </p:tgtEl>
                                        <p:attrNameLst>
                                          <p:attrName>ppt_w</p:attrName>
                                        </p:attrNameLst>
                                      </p:cBhvr>
                                      <p:tavLst>
                                        <p:tav tm="0" fmla="#ppt_w*sin(2.5*pi*$)">
                                          <p:val>
                                            <p:fltVal val="0"/>
                                          </p:val>
                                        </p:tav>
                                        <p:tav tm="100000">
                                          <p:val>
                                            <p:fltVal val="1"/>
                                          </p:val>
                                        </p:tav>
                                      </p:tavLst>
                                    </p:anim>
                                    <p:anim calcmode="lin" valueType="num">
                                      <p:cBhvr>
                                        <p:cTn id="16" dur="500" fill="hold"/>
                                        <p:tgtEl>
                                          <p:spTgt spid="38917"/>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38918"/>
                                        </p:tgtEl>
                                        <p:attrNameLst>
                                          <p:attrName>style.visibility</p:attrName>
                                        </p:attrNameLst>
                                      </p:cBhvr>
                                      <p:to>
                                        <p:strVal val="visible"/>
                                      </p:to>
                                    </p:set>
                                    <p:animEffect transition="in" filter="fade">
                                      <p:cBhvr>
                                        <p:cTn id="21" dur="500"/>
                                        <p:tgtEl>
                                          <p:spTgt spid="38918"/>
                                        </p:tgtEl>
                                      </p:cBhvr>
                                    </p:animEffect>
                                    <p:anim calcmode="lin" valueType="num">
                                      <p:cBhvr>
                                        <p:cTn id="22" dur="500" fill="hold"/>
                                        <p:tgtEl>
                                          <p:spTgt spid="38918"/>
                                        </p:tgtEl>
                                        <p:attrNameLst>
                                          <p:attrName>ppt_w</p:attrName>
                                        </p:attrNameLst>
                                      </p:cBhvr>
                                      <p:tavLst>
                                        <p:tav tm="0" fmla="#ppt_w*sin(2.5*pi*$)">
                                          <p:val>
                                            <p:fltVal val="0"/>
                                          </p:val>
                                        </p:tav>
                                        <p:tav tm="100000">
                                          <p:val>
                                            <p:fltVal val="1"/>
                                          </p:val>
                                        </p:tav>
                                      </p:tavLst>
                                    </p:anim>
                                    <p:anim calcmode="lin" valueType="num">
                                      <p:cBhvr>
                                        <p:cTn id="23" dur="500" fill="hold"/>
                                        <p:tgtEl>
                                          <p:spTgt spid="38918"/>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38919"/>
                                        </p:tgtEl>
                                        <p:attrNameLst>
                                          <p:attrName>style.visibility</p:attrName>
                                        </p:attrNameLst>
                                      </p:cBhvr>
                                      <p:to>
                                        <p:strVal val="visible"/>
                                      </p:to>
                                    </p:set>
                                    <p:animEffect transition="in" filter="fade">
                                      <p:cBhvr>
                                        <p:cTn id="28" dur="500"/>
                                        <p:tgtEl>
                                          <p:spTgt spid="38919"/>
                                        </p:tgtEl>
                                      </p:cBhvr>
                                    </p:animEffect>
                                    <p:anim calcmode="lin" valueType="num">
                                      <p:cBhvr>
                                        <p:cTn id="29" dur="500" fill="hold"/>
                                        <p:tgtEl>
                                          <p:spTgt spid="38919"/>
                                        </p:tgtEl>
                                        <p:attrNameLst>
                                          <p:attrName>ppt_w</p:attrName>
                                        </p:attrNameLst>
                                      </p:cBhvr>
                                      <p:tavLst>
                                        <p:tav tm="0" fmla="#ppt_w*sin(2.5*pi*$)">
                                          <p:val>
                                            <p:fltVal val="0"/>
                                          </p:val>
                                        </p:tav>
                                        <p:tav tm="100000">
                                          <p:val>
                                            <p:fltVal val="1"/>
                                          </p:val>
                                        </p:tav>
                                      </p:tavLst>
                                    </p:anim>
                                    <p:anim calcmode="lin" valueType="num">
                                      <p:cBhvr>
                                        <p:cTn id="30" dur="500" fill="hold"/>
                                        <p:tgtEl>
                                          <p:spTgt spid="38919"/>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38924"/>
                                        </p:tgtEl>
                                        <p:attrNameLst>
                                          <p:attrName>style.visibility</p:attrName>
                                        </p:attrNameLst>
                                      </p:cBhvr>
                                      <p:to>
                                        <p:strVal val="visible"/>
                                      </p:to>
                                    </p:set>
                                    <p:animEffect transition="in" filter="fade">
                                      <p:cBhvr>
                                        <p:cTn id="35" dur="500"/>
                                        <p:tgtEl>
                                          <p:spTgt spid="38924"/>
                                        </p:tgtEl>
                                      </p:cBhvr>
                                    </p:animEffect>
                                    <p:anim calcmode="lin" valueType="num">
                                      <p:cBhvr>
                                        <p:cTn id="36" dur="500" fill="hold"/>
                                        <p:tgtEl>
                                          <p:spTgt spid="38924"/>
                                        </p:tgtEl>
                                        <p:attrNameLst>
                                          <p:attrName>ppt_w</p:attrName>
                                        </p:attrNameLst>
                                      </p:cBhvr>
                                      <p:tavLst>
                                        <p:tav tm="0" fmla="#ppt_w*sin(2.5*pi*$)">
                                          <p:val>
                                            <p:fltVal val="0"/>
                                          </p:val>
                                        </p:tav>
                                        <p:tav tm="100000">
                                          <p:val>
                                            <p:fltVal val="1"/>
                                          </p:val>
                                        </p:tav>
                                      </p:tavLst>
                                    </p:anim>
                                    <p:anim calcmode="lin" valueType="num">
                                      <p:cBhvr>
                                        <p:cTn id="37" dur="500" fill="hold"/>
                                        <p:tgtEl>
                                          <p:spTgt spid="38924"/>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8923"/>
                                        </p:tgtEl>
                                        <p:attrNameLst>
                                          <p:attrName>style.visibility</p:attrName>
                                        </p:attrNameLst>
                                      </p:cBhvr>
                                      <p:to>
                                        <p:strVal val="visible"/>
                                      </p:to>
                                    </p:set>
                                    <p:animEffect transition="in" filter="blinds(horizontal)">
                                      <p:cBhvr>
                                        <p:cTn id="42" dur="500"/>
                                        <p:tgtEl>
                                          <p:spTgt spid="389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5" presetClass="entr" presetSubtype="0" fill="hold" grpId="0" nodeType="clickEffect">
                                  <p:stCondLst>
                                    <p:cond delay="0"/>
                                  </p:stCondLst>
                                  <p:iterate type="lt">
                                    <p:tmPct val="10000"/>
                                  </p:iterate>
                                  <p:childTnLst>
                                    <p:set>
                                      <p:cBhvr>
                                        <p:cTn id="46" dur="1" fill="hold">
                                          <p:stCondLst>
                                            <p:cond delay="0"/>
                                          </p:stCondLst>
                                        </p:cTn>
                                        <p:tgtEl>
                                          <p:spTgt spid="38925"/>
                                        </p:tgtEl>
                                        <p:attrNameLst>
                                          <p:attrName>style.visibility</p:attrName>
                                        </p:attrNameLst>
                                      </p:cBhvr>
                                      <p:to>
                                        <p:strVal val="visible"/>
                                      </p:to>
                                    </p:set>
                                    <p:animEffect transition="in" filter="fade">
                                      <p:cBhvr>
                                        <p:cTn id="47" dur="500"/>
                                        <p:tgtEl>
                                          <p:spTgt spid="38925"/>
                                        </p:tgtEl>
                                      </p:cBhvr>
                                    </p:animEffect>
                                    <p:anim calcmode="lin" valueType="num">
                                      <p:cBhvr>
                                        <p:cTn id="48" dur="500" fill="hold"/>
                                        <p:tgtEl>
                                          <p:spTgt spid="38925"/>
                                        </p:tgtEl>
                                        <p:attrNameLst>
                                          <p:attrName>ppt_w</p:attrName>
                                        </p:attrNameLst>
                                      </p:cBhvr>
                                      <p:tavLst>
                                        <p:tav tm="0" fmla="#ppt_w*sin(2.5*pi*$)">
                                          <p:val>
                                            <p:fltVal val="0"/>
                                          </p:val>
                                        </p:tav>
                                        <p:tav tm="100000">
                                          <p:val>
                                            <p:fltVal val="1"/>
                                          </p:val>
                                        </p:tav>
                                      </p:tavLst>
                                    </p:anim>
                                    <p:anim calcmode="lin" valueType="num">
                                      <p:cBhvr>
                                        <p:cTn id="49" dur="500" fill="hold"/>
                                        <p:tgtEl>
                                          <p:spTgt spid="38925"/>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5" presetClass="entr" presetSubtype="0" fill="hold" grpId="0" nodeType="clickEffect">
                                  <p:stCondLst>
                                    <p:cond delay="0"/>
                                  </p:stCondLst>
                                  <p:iterate type="lt">
                                    <p:tmPct val="10000"/>
                                  </p:iterate>
                                  <p:childTnLst>
                                    <p:set>
                                      <p:cBhvr>
                                        <p:cTn id="53" dur="1" fill="hold">
                                          <p:stCondLst>
                                            <p:cond delay="0"/>
                                          </p:stCondLst>
                                        </p:cTn>
                                        <p:tgtEl>
                                          <p:spTgt spid="38926"/>
                                        </p:tgtEl>
                                        <p:attrNameLst>
                                          <p:attrName>style.visibility</p:attrName>
                                        </p:attrNameLst>
                                      </p:cBhvr>
                                      <p:to>
                                        <p:strVal val="visible"/>
                                      </p:to>
                                    </p:set>
                                    <p:animEffect transition="in" filter="fade">
                                      <p:cBhvr>
                                        <p:cTn id="54" dur="500"/>
                                        <p:tgtEl>
                                          <p:spTgt spid="38926"/>
                                        </p:tgtEl>
                                      </p:cBhvr>
                                    </p:animEffect>
                                    <p:anim calcmode="lin" valueType="num">
                                      <p:cBhvr>
                                        <p:cTn id="55" dur="500" fill="hold"/>
                                        <p:tgtEl>
                                          <p:spTgt spid="38926"/>
                                        </p:tgtEl>
                                        <p:attrNameLst>
                                          <p:attrName>ppt_w</p:attrName>
                                        </p:attrNameLst>
                                      </p:cBhvr>
                                      <p:tavLst>
                                        <p:tav tm="0" fmla="#ppt_w*sin(2.5*pi*$)">
                                          <p:val>
                                            <p:fltVal val="0"/>
                                          </p:val>
                                        </p:tav>
                                        <p:tav tm="100000">
                                          <p:val>
                                            <p:fltVal val="1"/>
                                          </p:val>
                                        </p:tav>
                                      </p:tavLst>
                                    </p:anim>
                                    <p:anim calcmode="lin" valueType="num">
                                      <p:cBhvr>
                                        <p:cTn id="56" dur="500" fill="hold"/>
                                        <p:tgtEl>
                                          <p:spTgt spid="38926"/>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5" presetClass="entr" presetSubtype="0" fill="hold" grpId="0" nodeType="clickEffect">
                                  <p:stCondLst>
                                    <p:cond delay="0"/>
                                  </p:stCondLst>
                                  <p:iterate type="lt">
                                    <p:tmPct val="10000"/>
                                  </p:iterate>
                                  <p:childTnLst>
                                    <p:set>
                                      <p:cBhvr>
                                        <p:cTn id="60" dur="1" fill="hold">
                                          <p:stCondLst>
                                            <p:cond delay="0"/>
                                          </p:stCondLst>
                                        </p:cTn>
                                        <p:tgtEl>
                                          <p:spTgt spid="38927"/>
                                        </p:tgtEl>
                                        <p:attrNameLst>
                                          <p:attrName>style.visibility</p:attrName>
                                        </p:attrNameLst>
                                      </p:cBhvr>
                                      <p:to>
                                        <p:strVal val="visible"/>
                                      </p:to>
                                    </p:set>
                                    <p:animEffect transition="in" filter="fade">
                                      <p:cBhvr>
                                        <p:cTn id="61" dur="500"/>
                                        <p:tgtEl>
                                          <p:spTgt spid="38927"/>
                                        </p:tgtEl>
                                      </p:cBhvr>
                                    </p:animEffect>
                                    <p:anim calcmode="lin" valueType="num">
                                      <p:cBhvr>
                                        <p:cTn id="62" dur="500" fill="hold"/>
                                        <p:tgtEl>
                                          <p:spTgt spid="38927"/>
                                        </p:tgtEl>
                                        <p:attrNameLst>
                                          <p:attrName>ppt_w</p:attrName>
                                        </p:attrNameLst>
                                      </p:cBhvr>
                                      <p:tavLst>
                                        <p:tav tm="0" fmla="#ppt_w*sin(2.5*pi*$)">
                                          <p:val>
                                            <p:fltVal val="0"/>
                                          </p:val>
                                        </p:tav>
                                        <p:tav tm="100000">
                                          <p:val>
                                            <p:fltVal val="1"/>
                                          </p:val>
                                        </p:tav>
                                      </p:tavLst>
                                    </p:anim>
                                    <p:anim calcmode="lin" valueType="num">
                                      <p:cBhvr>
                                        <p:cTn id="63" dur="500" fill="hold"/>
                                        <p:tgtEl>
                                          <p:spTgt spid="389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p:bldP spid="38918" grpId="0"/>
      <p:bldP spid="38919" grpId="0"/>
      <p:bldP spid="38924" grpId="0"/>
      <p:bldP spid="38925" grpId="0"/>
      <p:bldP spid="38926" grpId="0"/>
      <p:bldP spid="389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A19B5D2D-F01F-41C4-9F5C-292D58D9594D}" type="datetime1">
              <a:rPr lang="en-US" altLang="id-ID"/>
              <a:pPr/>
              <a:t>5/15/2017</a:t>
            </a:fld>
            <a:endParaRPr lang="en-US" altLang="id-ID"/>
          </a:p>
        </p:txBody>
      </p:sp>
      <p:sp>
        <p:nvSpPr>
          <p:cNvPr id="11" name="Slide Number Placeholder 3"/>
          <p:cNvSpPr>
            <a:spLocks noGrp="1"/>
          </p:cNvSpPr>
          <p:nvPr>
            <p:ph type="sldNum" sz="quarter" idx="12"/>
          </p:nvPr>
        </p:nvSpPr>
        <p:spPr/>
        <p:txBody>
          <a:bodyPr/>
          <a:lstStyle/>
          <a:p>
            <a:fld id="{595F8C76-7492-4CB1-8FC4-77DB2523B6B9}" type="slidenum">
              <a:rPr lang="en-US" altLang="id-ID"/>
              <a:pPr/>
              <a:t>117</a:t>
            </a:fld>
            <a:endParaRPr lang="en-US" altLang="id-ID"/>
          </a:p>
        </p:txBody>
      </p:sp>
      <p:sp>
        <p:nvSpPr>
          <p:cNvPr id="2062" name="Rectangle 14"/>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066" name="Rectangle 18"/>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067" name="Rectangle 19"/>
          <p:cNvSpPr>
            <a:spLocks noChangeArrowheads="1"/>
          </p:cNvSpPr>
          <p:nvPr/>
        </p:nvSpPr>
        <p:spPr bwMode="auto">
          <a:xfrm>
            <a:off x="2046761" y="150783"/>
            <a:ext cx="48329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sv-SE" altLang="id-ID" sz="2000" b="1"/>
              <a:t>PEMBENTUKAN MATRIKS  ADMITASNSI Y</a:t>
            </a:r>
            <a:r>
              <a:rPr lang="sv-SE" altLang="id-ID" sz="2000" b="1" baseline="-25000"/>
              <a:t>BUS</a:t>
            </a:r>
          </a:p>
        </p:txBody>
      </p:sp>
      <p:sp>
        <p:nvSpPr>
          <p:cNvPr id="2068" name="Rectangle 20"/>
          <p:cNvSpPr>
            <a:spLocks noChangeArrowheads="1"/>
          </p:cNvSpPr>
          <p:nvPr/>
        </p:nvSpPr>
        <p:spPr bwMode="auto">
          <a:xfrm>
            <a:off x="1752600" y="576948"/>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Marilah kita lihat kembali komponen-komponen jaringan dalam bentuk impedansi atau admitansi seperti yang telah dikemukakan sebelumnya</a:t>
            </a:r>
            <a:r>
              <a:rPr lang="en-US" altLang="id-ID"/>
              <a:t> </a:t>
            </a:r>
          </a:p>
        </p:txBody>
      </p:sp>
      <p:sp>
        <p:nvSpPr>
          <p:cNvPr id="2069" name="Rectangle 21"/>
          <p:cNvSpPr>
            <a:spLocks noChangeArrowheads="1"/>
          </p:cNvSpPr>
          <p:nvPr/>
        </p:nvSpPr>
        <p:spPr bwMode="auto">
          <a:xfrm>
            <a:off x="1752600" y="1353622"/>
            <a:ext cx="876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Tinjau sistem tenaga elektrik berikut:</a:t>
            </a:r>
            <a:r>
              <a:rPr lang="en-US" altLang="id-ID"/>
              <a:t> </a:t>
            </a:r>
          </a:p>
        </p:txBody>
      </p:sp>
      <p:sp>
        <p:nvSpPr>
          <p:cNvPr id="2071" name="Rectangle 2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2070" name="Object 22"/>
          <p:cNvGraphicFramePr>
            <a:graphicFrameLocks noChangeAspect="1"/>
          </p:cNvGraphicFramePr>
          <p:nvPr/>
        </p:nvGraphicFramePr>
        <p:xfrm>
          <a:off x="2514600" y="1828800"/>
          <a:ext cx="7162800" cy="4465638"/>
        </p:xfrm>
        <a:graphic>
          <a:graphicData uri="http://schemas.openxmlformats.org/presentationml/2006/ole">
            <mc:AlternateContent xmlns:mc="http://schemas.openxmlformats.org/markup-compatibility/2006">
              <mc:Choice xmlns:v="urn:schemas-microsoft-com:vml" Requires="v">
                <p:oleObj spid="_x0000_s15363" name="Visio" r:id="rId3" imgW="3036951" imgH="1906524" progId="Visio.Drawing.11">
                  <p:embed/>
                </p:oleObj>
              </mc:Choice>
              <mc:Fallback>
                <p:oleObj name="Visio" r:id="rId3" imgW="3036951" imgH="190652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828800"/>
                        <a:ext cx="7162800" cy="4465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19075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67"/>
                                        </p:tgtEl>
                                        <p:attrNameLst>
                                          <p:attrName>style.visibility</p:attrName>
                                        </p:attrNameLst>
                                      </p:cBhvr>
                                      <p:to>
                                        <p:strVal val="visible"/>
                                      </p:to>
                                    </p:set>
                                    <p:animEffect transition="in" filter="fade">
                                      <p:cBhvr>
                                        <p:cTn id="7" dur="500"/>
                                        <p:tgtEl>
                                          <p:spTgt spid="2067"/>
                                        </p:tgtEl>
                                      </p:cBhvr>
                                    </p:animEffect>
                                    <p:anim calcmode="lin" valueType="num">
                                      <p:cBhvr>
                                        <p:cTn id="8" dur="500" fill="hold"/>
                                        <p:tgtEl>
                                          <p:spTgt spid="2067"/>
                                        </p:tgtEl>
                                        <p:attrNameLst>
                                          <p:attrName>ppt_w</p:attrName>
                                        </p:attrNameLst>
                                      </p:cBhvr>
                                      <p:tavLst>
                                        <p:tav tm="0" fmla="#ppt_w*sin(2.5*pi*$)">
                                          <p:val>
                                            <p:fltVal val="0"/>
                                          </p:val>
                                        </p:tav>
                                        <p:tav tm="100000">
                                          <p:val>
                                            <p:fltVal val="1"/>
                                          </p:val>
                                        </p:tav>
                                      </p:tavLst>
                                    </p:anim>
                                    <p:anim calcmode="lin" valueType="num">
                                      <p:cBhvr>
                                        <p:cTn id="9" dur="500" fill="hold"/>
                                        <p:tgtEl>
                                          <p:spTgt spid="2067"/>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2068"/>
                                        </p:tgtEl>
                                        <p:attrNameLst>
                                          <p:attrName>style.visibility</p:attrName>
                                        </p:attrNameLst>
                                      </p:cBhvr>
                                      <p:to>
                                        <p:strVal val="visible"/>
                                      </p:to>
                                    </p:set>
                                    <p:animEffect transition="in" filter="fade">
                                      <p:cBhvr>
                                        <p:cTn id="14" dur="500"/>
                                        <p:tgtEl>
                                          <p:spTgt spid="2068"/>
                                        </p:tgtEl>
                                      </p:cBhvr>
                                    </p:animEffect>
                                    <p:anim calcmode="lin" valueType="num">
                                      <p:cBhvr>
                                        <p:cTn id="15" dur="500" fill="hold"/>
                                        <p:tgtEl>
                                          <p:spTgt spid="2068"/>
                                        </p:tgtEl>
                                        <p:attrNameLst>
                                          <p:attrName>ppt_w</p:attrName>
                                        </p:attrNameLst>
                                      </p:cBhvr>
                                      <p:tavLst>
                                        <p:tav tm="0" fmla="#ppt_w*sin(2.5*pi*$)">
                                          <p:val>
                                            <p:fltVal val="0"/>
                                          </p:val>
                                        </p:tav>
                                        <p:tav tm="100000">
                                          <p:val>
                                            <p:fltVal val="1"/>
                                          </p:val>
                                        </p:tav>
                                      </p:tavLst>
                                    </p:anim>
                                    <p:anim calcmode="lin" valueType="num">
                                      <p:cBhvr>
                                        <p:cTn id="16" dur="500" fill="hold"/>
                                        <p:tgtEl>
                                          <p:spTgt spid="206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2069"/>
                                        </p:tgtEl>
                                        <p:attrNameLst>
                                          <p:attrName>style.visibility</p:attrName>
                                        </p:attrNameLst>
                                      </p:cBhvr>
                                      <p:to>
                                        <p:strVal val="visible"/>
                                      </p:to>
                                    </p:set>
                                    <p:animEffect transition="in" filter="fade">
                                      <p:cBhvr>
                                        <p:cTn id="21" dur="500"/>
                                        <p:tgtEl>
                                          <p:spTgt spid="2069"/>
                                        </p:tgtEl>
                                      </p:cBhvr>
                                    </p:animEffect>
                                    <p:anim calcmode="lin" valueType="num">
                                      <p:cBhvr>
                                        <p:cTn id="22" dur="500" fill="hold"/>
                                        <p:tgtEl>
                                          <p:spTgt spid="2069"/>
                                        </p:tgtEl>
                                        <p:attrNameLst>
                                          <p:attrName>ppt_w</p:attrName>
                                        </p:attrNameLst>
                                      </p:cBhvr>
                                      <p:tavLst>
                                        <p:tav tm="0" fmla="#ppt_w*sin(2.5*pi*$)">
                                          <p:val>
                                            <p:fltVal val="0"/>
                                          </p:val>
                                        </p:tav>
                                        <p:tav tm="100000">
                                          <p:val>
                                            <p:fltVal val="1"/>
                                          </p:val>
                                        </p:tav>
                                      </p:tavLst>
                                    </p:anim>
                                    <p:anim calcmode="lin" valueType="num">
                                      <p:cBhvr>
                                        <p:cTn id="23" dur="500" fill="hold"/>
                                        <p:tgtEl>
                                          <p:spTgt spid="2069"/>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070"/>
                                        </p:tgtEl>
                                        <p:attrNameLst>
                                          <p:attrName>style.visibility</p:attrName>
                                        </p:attrNameLst>
                                      </p:cBhvr>
                                      <p:to>
                                        <p:strVal val="visible"/>
                                      </p:to>
                                    </p:set>
                                    <p:anim calcmode="lin" valueType="num">
                                      <p:cBhvr>
                                        <p:cTn id="28" dur="1000" fill="hold"/>
                                        <p:tgtEl>
                                          <p:spTgt spid="2070"/>
                                        </p:tgtEl>
                                        <p:attrNameLst>
                                          <p:attrName>ppt_w</p:attrName>
                                        </p:attrNameLst>
                                      </p:cBhvr>
                                      <p:tavLst>
                                        <p:tav tm="0">
                                          <p:val>
                                            <p:strVal val="#ppt_w*0.70"/>
                                          </p:val>
                                        </p:tav>
                                        <p:tav tm="100000">
                                          <p:val>
                                            <p:strVal val="#ppt_w"/>
                                          </p:val>
                                        </p:tav>
                                      </p:tavLst>
                                    </p:anim>
                                    <p:anim calcmode="lin" valueType="num">
                                      <p:cBhvr>
                                        <p:cTn id="29" dur="1000" fill="hold"/>
                                        <p:tgtEl>
                                          <p:spTgt spid="2070"/>
                                        </p:tgtEl>
                                        <p:attrNameLst>
                                          <p:attrName>ppt_h</p:attrName>
                                        </p:attrNameLst>
                                      </p:cBhvr>
                                      <p:tavLst>
                                        <p:tav tm="0">
                                          <p:val>
                                            <p:strVal val="#ppt_h"/>
                                          </p:val>
                                        </p:tav>
                                        <p:tav tm="100000">
                                          <p:val>
                                            <p:strVal val="#ppt_h"/>
                                          </p:val>
                                        </p:tav>
                                      </p:tavLst>
                                    </p:anim>
                                    <p:animEffect transition="in" filter="fade">
                                      <p:cBhvr>
                                        <p:cTn id="30" dur="1000"/>
                                        <p:tgtEl>
                                          <p:spTgt spid="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p:bldP spid="2068" grpId="0"/>
      <p:bldP spid="206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34262FCA-A9F7-40B7-A14D-90DE9DE0292E}" type="datetime1">
              <a:rPr lang="en-US" altLang="id-ID"/>
              <a:pPr/>
              <a:t>5/15/2017</a:t>
            </a:fld>
            <a:endParaRPr lang="en-US" altLang="id-ID"/>
          </a:p>
        </p:txBody>
      </p:sp>
      <p:sp>
        <p:nvSpPr>
          <p:cNvPr id="16" name="Slide Number Placeholder 3"/>
          <p:cNvSpPr>
            <a:spLocks noGrp="1"/>
          </p:cNvSpPr>
          <p:nvPr>
            <p:ph type="sldNum" sz="quarter" idx="12"/>
          </p:nvPr>
        </p:nvSpPr>
        <p:spPr/>
        <p:txBody>
          <a:bodyPr/>
          <a:lstStyle/>
          <a:p>
            <a:fld id="{3BED6A9D-A2AA-42EF-B7CD-F88EA55CE49D}" type="slidenum">
              <a:rPr lang="en-US" altLang="id-ID"/>
              <a:pPr/>
              <a:t>118</a:t>
            </a:fld>
            <a:endParaRPr lang="en-US" altLang="id-ID"/>
          </a:p>
        </p:txBody>
      </p:sp>
      <p:sp>
        <p:nvSpPr>
          <p:cNvPr id="2355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3555"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23556" name="Object 4"/>
          <p:cNvGraphicFramePr>
            <a:graphicFrameLocks noChangeAspect="1"/>
          </p:cNvGraphicFramePr>
          <p:nvPr/>
        </p:nvGraphicFramePr>
        <p:xfrm>
          <a:off x="2819400" y="685800"/>
          <a:ext cx="990600" cy="990600"/>
        </p:xfrm>
        <a:graphic>
          <a:graphicData uri="http://schemas.openxmlformats.org/presentationml/2006/ole">
            <mc:AlternateContent xmlns:mc="http://schemas.openxmlformats.org/markup-compatibility/2006">
              <mc:Choice xmlns:v="urn:schemas-microsoft-com:vml" Requires="v">
                <p:oleObj spid="_x0000_s16392" name="Visio" r:id="rId3" imgW="317373" imgH="317373" progId="Visio.Drawing.11">
                  <p:embed/>
                </p:oleObj>
              </mc:Choice>
              <mc:Fallback>
                <p:oleObj name="Visio" r:id="rId3"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85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Rectangle 5"/>
          <p:cNvSpPr>
            <a:spLocks noChangeArrowheads="1"/>
          </p:cNvSpPr>
          <p:nvPr/>
        </p:nvSpPr>
        <p:spPr bwMode="auto">
          <a:xfrm>
            <a:off x="1676400" y="136009"/>
            <a:ext cx="40216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komponen-komponen sistem terdiri dari</a:t>
            </a:r>
            <a:r>
              <a:rPr lang="en-US" altLang="id-ID"/>
              <a:t> </a:t>
            </a:r>
          </a:p>
        </p:txBody>
      </p:sp>
      <p:graphicFrame>
        <p:nvGraphicFramePr>
          <p:cNvPr id="23560" name="Object 8"/>
          <p:cNvGraphicFramePr>
            <a:graphicFrameLocks noChangeAspect="1"/>
          </p:cNvGraphicFramePr>
          <p:nvPr/>
        </p:nvGraphicFramePr>
        <p:xfrm>
          <a:off x="2514600" y="2786064"/>
          <a:ext cx="1676400" cy="795337"/>
        </p:xfrm>
        <a:graphic>
          <a:graphicData uri="http://schemas.openxmlformats.org/presentationml/2006/ole">
            <mc:AlternateContent xmlns:mc="http://schemas.openxmlformats.org/markup-compatibility/2006">
              <mc:Choice xmlns:v="urn:schemas-microsoft-com:vml" Requires="v">
                <p:oleObj spid="_x0000_s16393" name="Visio" r:id="rId5" imgW="619506" imgH="292989" progId="Visio.Drawing.11">
                  <p:embed/>
                </p:oleObj>
              </mc:Choice>
              <mc:Fallback>
                <p:oleObj name="Visio" r:id="rId5" imgW="619506" imgH="292989"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786064"/>
                        <a:ext cx="1676400" cy="79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1" name="Object 9"/>
          <p:cNvGraphicFramePr>
            <a:graphicFrameLocks noChangeAspect="1"/>
          </p:cNvGraphicFramePr>
          <p:nvPr/>
        </p:nvGraphicFramePr>
        <p:xfrm>
          <a:off x="2667001" y="5105400"/>
          <a:ext cx="1408113" cy="46038"/>
        </p:xfrm>
        <a:graphic>
          <a:graphicData uri="http://schemas.openxmlformats.org/presentationml/2006/ole">
            <mc:AlternateContent xmlns:mc="http://schemas.openxmlformats.org/markup-compatibility/2006">
              <mc:Choice xmlns:v="urn:schemas-microsoft-com:vml" Requires="v">
                <p:oleObj spid="_x0000_s16394" name="Visio" r:id="rId7" imgW="1407414" imgH="45720" progId="Visio.Drawing.11">
                  <p:embed/>
                </p:oleObj>
              </mc:Choice>
              <mc:Fallback>
                <p:oleObj name="Visio" r:id="rId7" imgW="1407414" imgH="45720"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5105400"/>
                        <a:ext cx="14081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3" name="Object 11"/>
          <p:cNvGraphicFramePr>
            <a:graphicFrameLocks noChangeAspect="1"/>
          </p:cNvGraphicFramePr>
          <p:nvPr/>
        </p:nvGraphicFramePr>
        <p:xfrm>
          <a:off x="5257800" y="762000"/>
          <a:ext cx="1828800" cy="882650"/>
        </p:xfrm>
        <a:graphic>
          <a:graphicData uri="http://schemas.openxmlformats.org/presentationml/2006/ole">
            <mc:AlternateContent xmlns:mc="http://schemas.openxmlformats.org/markup-compatibility/2006">
              <mc:Choice xmlns:v="urn:schemas-microsoft-com:vml" Requires="v">
                <p:oleObj spid="_x0000_s16395" name="Visio" r:id="rId9" imgW="1212723" imgH="320421" progId="Visio.Drawing.11">
                  <p:embed/>
                </p:oleObj>
              </mc:Choice>
              <mc:Fallback>
                <p:oleObj name="Visio" r:id="rId9" imgW="1212723" imgH="320421"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762000"/>
                        <a:ext cx="1828800"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4" name="Object 12"/>
          <p:cNvGraphicFramePr>
            <a:graphicFrameLocks noChangeAspect="1"/>
          </p:cNvGraphicFramePr>
          <p:nvPr/>
        </p:nvGraphicFramePr>
        <p:xfrm>
          <a:off x="4800600" y="2438400"/>
          <a:ext cx="2590800" cy="1250950"/>
        </p:xfrm>
        <a:graphic>
          <a:graphicData uri="http://schemas.openxmlformats.org/presentationml/2006/ole">
            <mc:AlternateContent xmlns:mc="http://schemas.openxmlformats.org/markup-compatibility/2006">
              <mc:Choice xmlns:v="urn:schemas-microsoft-com:vml" Requires="v">
                <p:oleObj spid="_x0000_s16396" name="Visio" r:id="rId11" imgW="1212723" imgH="320421" progId="Visio.Drawing.11">
                  <p:embed/>
                </p:oleObj>
              </mc:Choice>
              <mc:Fallback>
                <p:oleObj name="Visio" r:id="rId11" imgW="1212723" imgH="320421"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0" y="2438400"/>
                        <a:ext cx="25908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65" name="Object 13"/>
          <p:cNvGraphicFramePr>
            <a:graphicFrameLocks noChangeAspect="1"/>
          </p:cNvGraphicFramePr>
          <p:nvPr/>
        </p:nvGraphicFramePr>
        <p:xfrm>
          <a:off x="4800600" y="4235450"/>
          <a:ext cx="2590800" cy="1250950"/>
        </p:xfrm>
        <a:graphic>
          <a:graphicData uri="http://schemas.openxmlformats.org/presentationml/2006/ole">
            <mc:AlternateContent xmlns:mc="http://schemas.openxmlformats.org/markup-compatibility/2006">
              <mc:Choice xmlns:v="urn:schemas-microsoft-com:vml" Requires="v">
                <p:oleObj spid="_x0000_s16397" name="Visio" r:id="rId13" imgW="1212723" imgH="320421" progId="Visio.Drawing.11">
                  <p:embed/>
                </p:oleObj>
              </mc:Choice>
              <mc:Fallback>
                <p:oleObj name="Visio" r:id="rId13" imgW="1212723" imgH="320421"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0600" y="4235450"/>
                        <a:ext cx="25908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6" name="Rectangle 14"/>
          <p:cNvSpPr>
            <a:spLocks noChangeArrowheads="1"/>
          </p:cNvSpPr>
          <p:nvPr/>
        </p:nvSpPr>
        <p:spPr bwMode="auto">
          <a:xfrm>
            <a:off x="7453313" y="898009"/>
            <a:ext cx="1196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Generator</a:t>
            </a:r>
            <a:r>
              <a:rPr lang="en-US" altLang="id-ID"/>
              <a:t> </a:t>
            </a:r>
          </a:p>
        </p:txBody>
      </p:sp>
      <p:sp>
        <p:nvSpPr>
          <p:cNvPr id="23567" name="Rectangle 15"/>
          <p:cNvSpPr>
            <a:spLocks noChangeArrowheads="1"/>
          </p:cNvSpPr>
          <p:nvPr/>
        </p:nvSpPr>
        <p:spPr bwMode="auto">
          <a:xfrm>
            <a:off x="7391400" y="2999859"/>
            <a:ext cx="2677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Transformator dua belitan</a:t>
            </a:r>
            <a:r>
              <a:rPr lang="en-US" altLang="id-ID"/>
              <a:t> </a:t>
            </a:r>
          </a:p>
        </p:txBody>
      </p:sp>
      <p:sp>
        <p:nvSpPr>
          <p:cNvPr id="23568" name="Rectangle 16"/>
          <p:cNvSpPr>
            <a:spLocks noChangeArrowheads="1"/>
          </p:cNvSpPr>
          <p:nvPr/>
        </p:nvSpPr>
        <p:spPr bwMode="auto">
          <a:xfrm>
            <a:off x="7502526" y="4860409"/>
            <a:ext cx="5277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line</a:t>
            </a:r>
            <a:endParaRPr lang="en-US" altLang="id-ID"/>
          </a:p>
        </p:txBody>
      </p:sp>
    </p:spTree>
    <p:extLst>
      <p:ext uri="{BB962C8B-B14F-4D97-AF65-F5344CB8AC3E}">
        <p14:creationId xmlns:p14="http://schemas.microsoft.com/office/powerpoint/2010/main" val="4193993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3557"/>
                                        </p:tgtEl>
                                        <p:attrNameLst>
                                          <p:attrName>style.visibility</p:attrName>
                                        </p:attrNameLst>
                                      </p:cBhvr>
                                      <p:to>
                                        <p:strVal val="visible"/>
                                      </p:to>
                                    </p:set>
                                    <p:animEffect transition="in" filter="fade">
                                      <p:cBhvr>
                                        <p:cTn id="7" dur="500"/>
                                        <p:tgtEl>
                                          <p:spTgt spid="23557"/>
                                        </p:tgtEl>
                                      </p:cBhvr>
                                    </p:animEffect>
                                    <p:anim calcmode="lin" valueType="num">
                                      <p:cBhvr>
                                        <p:cTn id="8" dur="500" fill="hold"/>
                                        <p:tgtEl>
                                          <p:spTgt spid="23557"/>
                                        </p:tgtEl>
                                        <p:attrNameLst>
                                          <p:attrName>ppt_w</p:attrName>
                                        </p:attrNameLst>
                                      </p:cBhvr>
                                      <p:tavLst>
                                        <p:tav tm="0" fmla="#ppt_w*sin(2.5*pi*$)">
                                          <p:val>
                                            <p:fltVal val="0"/>
                                          </p:val>
                                        </p:tav>
                                        <p:tav tm="100000">
                                          <p:val>
                                            <p:fltVal val="1"/>
                                          </p:val>
                                        </p:tav>
                                      </p:tavLst>
                                    </p:anim>
                                    <p:anim calcmode="lin" valueType="num">
                                      <p:cBhvr>
                                        <p:cTn id="9" dur="500" fill="hold"/>
                                        <p:tgtEl>
                                          <p:spTgt spid="23557"/>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 calcmode="lin" valueType="num">
                                      <p:cBhvr>
                                        <p:cTn id="14" dur="1000" fill="hold"/>
                                        <p:tgtEl>
                                          <p:spTgt spid="23556"/>
                                        </p:tgtEl>
                                        <p:attrNameLst>
                                          <p:attrName>ppt_w</p:attrName>
                                        </p:attrNameLst>
                                      </p:cBhvr>
                                      <p:tavLst>
                                        <p:tav tm="0">
                                          <p:val>
                                            <p:strVal val="#ppt_w*0.70"/>
                                          </p:val>
                                        </p:tav>
                                        <p:tav tm="100000">
                                          <p:val>
                                            <p:strVal val="#ppt_w"/>
                                          </p:val>
                                        </p:tav>
                                      </p:tavLst>
                                    </p:anim>
                                    <p:anim calcmode="lin" valueType="num">
                                      <p:cBhvr>
                                        <p:cTn id="15" dur="1000" fill="hold"/>
                                        <p:tgtEl>
                                          <p:spTgt spid="23556"/>
                                        </p:tgtEl>
                                        <p:attrNameLst>
                                          <p:attrName>ppt_h</p:attrName>
                                        </p:attrNameLst>
                                      </p:cBhvr>
                                      <p:tavLst>
                                        <p:tav tm="0">
                                          <p:val>
                                            <p:strVal val="#ppt_h"/>
                                          </p:val>
                                        </p:tav>
                                        <p:tav tm="100000">
                                          <p:val>
                                            <p:strVal val="#ppt_h"/>
                                          </p:val>
                                        </p:tav>
                                      </p:tavLst>
                                    </p:anim>
                                    <p:animEffect transition="in" filter="fade">
                                      <p:cBhvr>
                                        <p:cTn id="16" dur="1000"/>
                                        <p:tgtEl>
                                          <p:spTgt spid="235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23563"/>
                                        </p:tgtEl>
                                        <p:attrNameLst>
                                          <p:attrName>style.visibility</p:attrName>
                                        </p:attrNameLst>
                                      </p:cBhvr>
                                      <p:to>
                                        <p:strVal val="visible"/>
                                      </p:to>
                                    </p:set>
                                    <p:animEffect transition="in" filter="strips(downLeft)">
                                      <p:cBhvr>
                                        <p:cTn id="21" dur="3000"/>
                                        <p:tgtEl>
                                          <p:spTgt spid="2356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23560"/>
                                        </p:tgtEl>
                                        <p:attrNameLst>
                                          <p:attrName>style.visibility</p:attrName>
                                        </p:attrNameLst>
                                      </p:cBhvr>
                                      <p:to>
                                        <p:strVal val="visible"/>
                                      </p:to>
                                    </p:set>
                                    <p:anim calcmode="lin" valueType="num">
                                      <p:cBhvr>
                                        <p:cTn id="26" dur="1000" fill="hold"/>
                                        <p:tgtEl>
                                          <p:spTgt spid="23560"/>
                                        </p:tgtEl>
                                        <p:attrNameLst>
                                          <p:attrName>ppt_w</p:attrName>
                                        </p:attrNameLst>
                                      </p:cBhvr>
                                      <p:tavLst>
                                        <p:tav tm="0">
                                          <p:val>
                                            <p:strVal val="#ppt_w*0.70"/>
                                          </p:val>
                                        </p:tav>
                                        <p:tav tm="100000">
                                          <p:val>
                                            <p:strVal val="#ppt_w"/>
                                          </p:val>
                                        </p:tav>
                                      </p:tavLst>
                                    </p:anim>
                                    <p:anim calcmode="lin" valueType="num">
                                      <p:cBhvr>
                                        <p:cTn id="27" dur="1000" fill="hold"/>
                                        <p:tgtEl>
                                          <p:spTgt spid="23560"/>
                                        </p:tgtEl>
                                        <p:attrNameLst>
                                          <p:attrName>ppt_h</p:attrName>
                                        </p:attrNameLst>
                                      </p:cBhvr>
                                      <p:tavLst>
                                        <p:tav tm="0">
                                          <p:val>
                                            <p:strVal val="#ppt_h"/>
                                          </p:val>
                                        </p:tav>
                                        <p:tav tm="100000">
                                          <p:val>
                                            <p:strVal val="#ppt_h"/>
                                          </p:val>
                                        </p:tav>
                                      </p:tavLst>
                                    </p:anim>
                                    <p:animEffect transition="in" filter="fade">
                                      <p:cBhvr>
                                        <p:cTn id="28" dur="1000"/>
                                        <p:tgtEl>
                                          <p:spTgt spid="235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23564"/>
                                        </p:tgtEl>
                                        <p:attrNameLst>
                                          <p:attrName>style.visibility</p:attrName>
                                        </p:attrNameLst>
                                      </p:cBhvr>
                                      <p:to>
                                        <p:strVal val="visible"/>
                                      </p:to>
                                    </p:set>
                                    <p:anim calcmode="lin" valueType="num">
                                      <p:cBhvr>
                                        <p:cTn id="33" dur="2000" fill="hold"/>
                                        <p:tgtEl>
                                          <p:spTgt spid="23564"/>
                                        </p:tgtEl>
                                        <p:attrNameLst>
                                          <p:attrName>ppt_x</p:attrName>
                                        </p:attrNameLst>
                                      </p:cBhvr>
                                      <p:tavLst>
                                        <p:tav tm="0">
                                          <p:val>
                                            <p:strVal val="#ppt_x-.2"/>
                                          </p:val>
                                        </p:tav>
                                        <p:tav tm="100000">
                                          <p:val>
                                            <p:strVal val="#ppt_x"/>
                                          </p:val>
                                        </p:tav>
                                      </p:tavLst>
                                    </p:anim>
                                    <p:anim calcmode="lin" valueType="num">
                                      <p:cBhvr>
                                        <p:cTn id="34" dur="2000" fill="hold"/>
                                        <p:tgtEl>
                                          <p:spTgt spid="23564"/>
                                        </p:tgtEl>
                                        <p:attrNameLst>
                                          <p:attrName>ppt_y</p:attrName>
                                        </p:attrNameLst>
                                      </p:cBhvr>
                                      <p:tavLst>
                                        <p:tav tm="0">
                                          <p:val>
                                            <p:strVal val="#ppt_y"/>
                                          </p:val>
                                        </p:tav>
                                        <p:tav tm="100000">
                                          <p:val>
                                            <p:strVal val="#ppt_y"/>
                                          </p:val>
                                        </p:tav>
                                      </p:tavLst>
                                    </p:anim>
                                    <p:animEffect transition="in" filter="wipe(right)" prLst="gradientSize: 0.1">
                                      <p:cBhvr>
                                        <p:cTn id="35" dur="2000"/>
                                        <p:tgtEl>
                                          <p:spTgt spid="2356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8" presetClass="entr" presetSubtype="3" fill="hold" nodeType="clickEffect">
                                  <p:stCondLst>
                                    <p:cond delay="0"/>
                                  </p:stCondLst>
                                  <p:childTnLst>
                                    <p:set>
                                      <p:cBhvr>
                                        <p:cTn id="39" dur="1" fill="hold">
                                          <p:stCondLst>
                                            <p:cond delay="0"/>
                                          </p:stCondLst>
                                        </p:cTn>
                                        <p:tgtEl>
                                          <p:spTgt spid="23561"/>
                                        </p:tgtEl>
                                        <p:attrNameLst>
                                          <p:attrName>style.visibility</p:attrName>
                                        </p:attrNameLst>
                                      </p:cBhvr>
                                      <p:to>
                                        <p:strVal val="visible"/>
                                      </p:to>
                                    </p:set>
                                    <p:animEffect transition="in" filter="strips(upRight)">
                                      <p:cBhvr>
                                        <p:cTn id="40" dur="2000"/>
                                        <p:tgtEl>
                                          <p:spTgt spid="2356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nodeType="clickEffect">
                                  <p:stCondLst>
                                    <p:cond delay="0"/>
                                  </p:stCondLst>
                                  <p:childTnLst>
                                    <p:set>
                                      <p:cBhvr>
                                        <p:cTn id="44" dur="1" fill="hold">
                                          <p:stCondLst>
                                            <p:cond delay="0"/>
                                          </p:stCondLst>
                                        </p:cTn>
                                        <p:tgtEl>
                                          <p:spTgt spid="23565"/>
                                        </p:tgtEl>
                                        <p:attrNameLst>
                                          <p:attrName>style.visibility</p:attrName>
                                        </p:attrNameLst>
                                      </p:cBhvr>
                                      <p:to>
                                        <p:strVal val="visible"/>
                                      </p:to>
                                    </p:set>
                                    <p:animEffect transition="in" filter="strips(downRight)">
                                      <p:cBhvr>
                                        <p:cTn id="45" dur="2000"/>
                                        <p:tgtEl>
                                          <p:spTgt spid="2356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5" presetClass="entr" presetSubtype="0" fill="hold" grpId="0" nodeType="clickEffect">
                                  <p:stCondLst>
                                    <p:cond delay="0"/>
                                  </p:stCondLst>
                                  <p:iterate type="lt">
                                    <p:tmPct val="10000"/>
                                  </p:iterate>
                                  <p:childTnLst>
                                    <p:set>
                                      <p:cBhvr>
                                        <p:cTn id="49" dur="1" fill="hold">
                                          <p:stCondLst>
                                            <p:cond delay="0"/>
                                          </p:stCondLst>
                                        </p:cTn>
                                        <p:tgtEl>
                                          <p:spTgt spid="23566"/>
                                        </p:tgtEl>
                                        <p:attrNameLst>
                                          <p:attrName>style.visibility</p:attrName>
                                        </p:attrNameLst>
                                      </p:cBhvr>
                                      <p:to>
                                        <p:strVal val="visible"/>
                                      </p:to>
                                    </p:set>
                                    <p:animEffect transition="in" filter="fade">
                                      <p:cBhvr>
                                        <p:cTn id="50" dur="500"/>
                                        <p:tgtEl>
                                          <p:spTgt spid="23566"/>
                                        </p:tgtEl>
                                      </p:cBhvr>
                                    </p:animEffect>
                                    <p:anim calcmode="lin" valueType="num">
                                      <p:cBhvr>
                                        <p:cTn id="51" dur="500" fill="hold"/>
                                        <p:tgtEl>
                                          <p:spTgt spid="23566"/>
                                        </p:tgtEl>
                                        <p:attrNameLst>
                                          <p:attrName>ppt_w</p:attrName>
                                        </p:attrNameLst>
                                      </p:cBhvr>
                                      <p:tavLst>
                                        <p:tav tm="0" fmla="#ppt_w*sin(2.5*pi*$)">
                                          <p:val>
                                            <p:fltVal val="0"/>
                                          </p:val>
                                        </p:tav>
                                        <p:tav tm="100000">
                                          <p:val>
                                            <p:fltVal val="1"/>
                                          </p:val>
                                        </p:tav>
                                      </p:tavLst>
                                    </p:anim>
                                    <p:anim calcmode="lin" valueType="num">
                                      <p:cBhvr>
                                        <p:cTn id="52" dur="500" fill="hold"/>
                                        <p:tgtEl>
                                          <p:spTgt spid="23566"/>
                                        </p:tgtEl>
                                        <p:attrNameLst>
                                          <p:attrName>ppt_h</p:attrName>
                                        </p:attrNameLst>
                                      </p:cBhvr>
                                      <p:tavLst>
                                        <p:tav tm="0">
                                          <p:val>
                                            <p:strVal val="#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5" presetClass="entr" presetSubtype="0" fill="hold" grpId="0" nodeType="clickEffect">
                                  <p:stCondLst>
                                    <p:cond delay="0"/>
                                  </p:stCondLst>
                                  <p:iterate type="lt">
                                    <p:tmPct val="10000"/>
                                  </p:iterate>
                                  <p:childTnLst>
                                    <p:set>
                                      <p:cBhvr>
                                        <p:cTn id="56" dur="1" fill="hold">
                                          <p:stCondLst>
                                            <p:cond delay="0"/>
                                          </p:stCondLst>
                                        </p:cTn>
                                        <p:tgtEl>
                                          <p:spTgt spid="23567"/>
                                        </p:tgtEl>
                                        <p:attrNameLst>
                                          <p:attrName>style.visibility</p:attrName>
                                        </p:attrNameLst>
                                      </p:cBhvr>
                                      <p:to>
                                        <p:strVal val="visible"/>
                                      </p:to>
                                    </p:set>
                                    <p:animEffect transition="in" filter="fade">
                                      <p:cBhvr>
                                        <p:cTn id="57" dur="500"/>
                                        <p:tgtEl>
                                          <p:spTgt spid="23567"/>
                                        </p:tgtEl>
                                      </p:cBhvr>
                                    </p:animEffect>
                                    <p:anim calcmode="lin" valueType="num">
                                      <p:cBhvr>
                                        <p:cTn id="58" dur="500" fill="hold"/>
                                        <p:tgtEl>
                                          <p:spTgt spid="23567"/>
                                        </p:tgtEl>
                                        <p:attrNameLst>
                                          <p:attrName>ppt_w</p:attrName>
                                        </p:attrNameLst>
                                      </p:cBhvr>
                                      <p:tavLst>
                                        <p:tav tm="0" fmla="#ppt_w*sin(2.5*pi*$)">
                                          <p:val>
                                            <p:fltVal val="0"/>
                                          </p:val>
                                        </p:tav>
                                        <p:tav tm="100000">
                                          <p:val>
                                            <p:fltVal val="1"/>
                                          </p:val>
                                        </p:tav>
                                      </p:tavLst>
                                    </p:anim>
                                    <p:anim calcmode="lin" valueType="num">
                                      <p:cBhvr>
                                        <p:cTn id="59" dur="500" fill="hold"/>
                                        <p:tgtEl>
                                          <p:spTgt spid="23567"/>
                                        </p:tgtEl>
                                        <p:attrNameLst>
                                          <p:attrName>ppt_h</p:attrName>
                                        </p:attrNameLst>
                                      </p:cBhvr>
                                      <p:tavLst>
                                        <p:tav tm="0">
                                          <p:val>
                                            <p:strVal val="#ppt_h"/>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5" presetClass="entr" presetSubtype="0" fill="hold" grpId="0" nodeType="clickEffect">
                                  <p:stCondLst>
                                    <p:cond delay="0"/>
                                  </p:stCondLst>
                                  <p:iterate type="lt">
                                    <p:tmPct val="10000"/>
                                  </p:iterate>
                                  <p:childTnLst>
                                    <p:set>
                                      <p:cBhvr>
                                        <p:cTn id="63" dur="1" fill="hold">
                                          <p:stCondLst>
                                            <p:cond delay="0"/>
                                          </p:stCondLst>
                                        </p:cTn>
                                        <p:tgtEl>
                                          <p:spTgt spid="23568"/>
                                        </p:tgtEl>
                                        <p:attrNameLst>
                                          <p:attrName>style.visibility</p:attrName>
                                        </p:attrNameLst>
                                      </p:cBhvr>
                                      <p:to>
                                        <p:strVal val="visible"/>
                                      </p:to>
                                    </p:set>
                                    <p:animEffect transition="in" filter="fade">
                                      <p:cBhvr>
                                        <p:cTn id="64" dur="500"/>
                                        <p:tgtEl>
                                          <p:spTgt spid="23568"/>
                                        </p:tgtEl>
                                      </p:cBhvr>
                                    </p:animEffect>
                                    <p:anim calcmode="lin" valueType="num">
                                      <p:cBhvr>
                                        <p:cTn id="65" dur="500" fill="hold"/>
                                        <p:tgtEl>
                                          <p:spTgt spid="23568"/>
                                        </p:tgtEl>
                                        <p:attrNameLst>
                                          <p:attrName>ppt_w</p:attrName>
                                        </p:attrNameLst>
                                      </p:cBhvr>
                                      <p:tavLst>
                                        <p:tav tm="0" fmla="#ppt_w*sin(2.5*pi*$)">
                                          <p:val>
                                            <p:fltVal val="0"/>
                                          </p:val>
                                        </p:tav>
                                        <p:tav tm="100000">
                                          <p:val>
                                            <p:fltVal val="1"/>
                                          </p:val>
                                        </p:tav>
                                      </p:tavLst>
                                    </p:anim>
                                    <p:anim calcmode="lin" valueType="num">
                                      <p:cBhvr>
                                        <p:cTn id="66" dur="500" fill="hold"/>
                                        <p:tgtEl>
                                          <p:spTgt spid="235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66" grpId="0"/>
      <p:bldP spid="23567" grpId="0"/>
      <p:bldP spid="2356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ate Placeholder 1"/>
          <p:cNvSpPr>
            <a:spLocks noGrp="1"/>
          </p:cNvSpPr>
          <p:nvPr>
            <p:ph type="dt" sz="half" idx="10"/>
          </p:nvPr>
        </p:nvSpPr>
        <p:spPr/>
        <p:txBody>
          <a:bodyPr/>
          <a:lstStyle/>
          <a:p>
            <a:fld id="{C2E045ED-D845-4247-A3AF-FAE9B8139133}" type="datetime1">
              <a:rPr lang="en-US" altLang="id-ID"/>
              <a:pPr/>
              <a:t>5/15/2017</a:t>
            </a:fld>
            <a:endParaRPr lang="en-US" altLang="id-ID"/>
          </a:p>
        </p:txBody>
      </p:sp>
      <p:sp>
        <p:nvSpPr>
          <p:cNvPr id="60" name="Slide Number Placeholder 3"/>
          <p:cNvSpPr>
            <a:spLocks noGrp="1"/>
          </p:cNvSpPr>
          <p:nvPr>
            <p:ph type="sldNum" sz="quarter" idx="12"/>
          </p:nvPr>
        </p:nvSpPr>
        <p:spPr/>
        <p:txBody>
          <a:bodyPr/>
          <a:lstStyle/>
          <a:p>
            <a:fld id="{DC4E3560-4B65-492A-9AA7-FD259F9D5BD5}" type="slidenum">
              <a:rPr lang="en-US" altLang="id-ID"/>
              <a:pPr/>
              <a:t>119</a:t>
            </a:fld>
            <a:endParaRPr lang="en-US" altLang="id-ID"/>
          </a:p>
        </p:txBody>
      </p:sp>
      <p:sp>
        <p:nvSpPr>
          <p:cNvPr id="45059"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5060" name="Object 4"/>
          <p:cNvGraphicFramePr>
            <a:graphicFrameLocks noChangeAspect="1"/>
          </p:cNvGraphicFramePr>
          <p:nvPr/>
        </p:nvGraphicFramePr>
        <p:xfrm>
          <a:off x="2819400" y="685800"/>
          <a:ext cx="990600" cy="990600"/>
        </p:xfrm>
        <a:graphic>
          <a:graphicData uri="http://schemas.openxmlformats.org/presentationml/2006/ole">
            <mc:AlternateContent xmlns:mc="http://schemas.openxmlformats.org/markup-compatibility/2006">
              <mc:Choice xmlns:v="urn:schemas-microsoft-com:vml" Requires="v">
                <p:oleObj spid="_x0000_s17413" name="Visio" r:id="rId3" imgW="317373" imgH="317373" progId="Visio.Drawing.11">
                  <p:embed/>
                </p:oleObj>
              </mc:Choice>
              <mc:Fallback>
                <p:oleObj name="Visio" r:id="rId3"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85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1" name="Object 5"/>
          <p:cNvGraphicFramePr>
            <a:graphicFrameLocks noChangeAspect="1"/>
          </p:cNvGraphicFramePr>
          <p:nvPr/>
        </p:nvGraphicFramePr>
        <p:xfrm>
          <a:off x="2819400" y="4495800"/>
          <a:ext cx="990600" cy="990600"/>
        </p:xfrm>
        <a:graphic>
          <a:graphicData uri="http://schemas.openxmlformats.org/presentationml/2006/ole">
            <mc:AlternateContent xmlns:mc="http://schemas.openxmlformats.org/markup-compatibility/2006">
              <mc:Choice xmlns:v="urn:schemas-microsoft-com:vml" Requires="v">
                <p:oleObj spid="_x0000_s17414" name="Visio" r:id="rId5" imgW="317373" imgH="317373" progId="Visio.Drawing.11">
                  <p:embed/>
                </p:oleObj>
              </mc:Choice>
              <mc:Fallback>
                <p:oleObj name="Visio" r:id="rId5"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495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2" name="Object 6"/>
          <p:cNvGraphicFramePr>
            <a:graphicFrameLocks noChangeAspect="1"/>
          </p:cNvGraphicFramePr>
          <p:nvPr/>
        </p:nvGraphicFramePr>
        <p:xfrm>
          <a:off x="2819400" y="2514600"/>
          <a:ext cx="990600" cy="990600"/>
        </p:xfrm>
        <a:graphic>
          <a:graphicData uri="http://schemas.openxmlformats.org/presentationml/2006/ole">
            <mc:AlternateContent xmlns:mc="http://schemas.openxmlformats.org/markup-compatibility/2006">
              <mc:Choice xmlns:v="urn:schemas-microsoft-com:vml" Requires="v">
                <p:oleObj spid="_x0000_s17415" name="Visio" r:id="rId6" imgW="317373" imgH="317373" progId="Visio.Drawing.11">
                  <p:embed/>
                </p:oleObj>
              </mc:Choice>
              <mc:Fallback>
                <p:oleObj name="Visio" r:id="rId6"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5146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3" name="Line 7"/>
          <p:cNvSpPr>
            <a:spLocks noChangeShapeType="1"/>
          </p:cNvSpPr>
          <p:nvPr/>
        </p:nvSpPr>
        <p:spPr bwMode="auto">
          <a:xfrm flipH="1">
            <a:off x="2286000" y="121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66" name="Line 10"/>
          <p:cNvSpPr>
            <a:spLocks noChangeShapeType="1"/>
          </p:cNvSpPr>
          <p:nvPr/>
        </p:nvSpPr>
        <p:spPr bwMode="auto">
          <a:xfrm flipH="1">
            <a:off x="2286000" y="502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67" name="Line 11"/>
          <p:cNvSpPr>
            <a:spLocks noChangeShapeType="1"/>
          </p:cNvSpPr>
          <p:nvPr/>
        </p:nvSpPr>
        <p:spPr bwMode="auto">
          <a:xfrm flipH="1">
            <a:off x="2286000" y="3048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71" name="Line 15"/>
          <p:cNvSpPr>
            <a:spLocks noChangeShapeType="1"/>
          </p:cNvSpPr>
          <p:nvPr/>
        </p:nvSpPr>
        <p:spPr bwMode="auto">
          <a:xfrm flipH="1" flipV="1">
            <a:off x="2286000" y="1219200"/>
            <a:ext cx="0" cy="3810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72" name="Line 16"/>
          <p:cNvSpPr>
            <a:spLocks noChangeShapeType="1"/>
          </p:cNvSpPr>
          <p:nvPr/>
        </p:nvSpPr>
        <p:spPr bwMode="auto">
          <a:xfrm flipH="1">
            <a:off x="3733800" y="3048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73" name="Line 17"/>
          <p:cNvSpPr>
            <a:spLocks noChangeShapeType="1"/>
          </p:cNvSpPr>
          <p:nvPr/>
        </p:nvSpPr>
        <p:spPr bwMode="auto">
          <a:xfrm flipH="1">
            <a:off x="3733800" y="121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74" name="Line 18"/>
          <p:cNvSpPr>
            <a:spLocks noChangeShapeType="1"/>
          </p:cNvSpPr>
          <p:nvPr/>
        </p:nvSpPr>
        <p:spPr bwMode="auto">
          <a:xfrm flipH="1">
            <a:off x="3733800" y="502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75" name="Rectangle 19"/>
          <p:cNvSpPr>
            <a:spLocks noChangeArrowheads="1"/>
          </p:cNvSpPr>
          <p:nvPr/>
        </p:nvSpPr>
        <p:spPr bwMode="auto">
          <a:xfrm>
            <a:off x="1676400" y="2970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0</a:t>
            </a:r>
            <a:r>
              <a:rPr lang="en-US" altLang="id-ID"/>
              <a:t> </a:t>
            </a:r>
          </a:p>
        </p:txBody>
      </p:sp>
      <p:sp>
        <p:nvSpPr>
          <p:cNvPr id="45076" name="Rectangle 20"/>
          <p:cNvSpPr>
            <a:spLocks noChangeArrowheads="1"/>
          </p:cNvSpPr>
          <p:nvPr/>
        </p:nvSpPr>
        <p:spPr bwMode="auto">
          <a:xfrm>
            <a:off x="3048000" y="9906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a</a:t>
            </a:r>
            <a:r>
              <a:rPr lang="en-US" altLang="id-ID" sz="1400"/>
              <a:t> </a:t>
            </a:r>
          </a:p>
        </p:txBody>
      </p:sp>
      <p:sp>
        <p:nvSpPr>
          <p:cNvPr id="45077" name="Rectangle 21"/>
          <p:cNvSpPr>
            <a:spLocks noChangeArrowheads="1"/>
          </p:cNvSpPr>
          <p:nvPr/>
        </p:nvSpPr>
        <p:spPr bwMode="auto">
          <a:xfrm>
            <a:off x="3048000" y="28194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c</a:t>
            </a:r>
            <a:r>
              <a:rPr lang="en-US" altLang="id-ID" sz="1400"/>
              <a:t> </a:t>
            </a:r>
          </a:p>
        </p:txBody>
      </p:sp>
      <p:sp>
        <p:nvSpPr>
          <p:cNvPr id="45078" name="Rectangle 22"/>
          <p:cNvSpPr>
            <a:spLocks noChangeArrowheads="1"/>
          </p:cNvSpPr>
          <p:nvPr/>
        </p:nvSpPr>
        <p:spPr bwMode="auto">
          <a:xfrm>
            <a:off x="3048000" y="4814888"/>
            <a:ext cx="503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b</a:t>
            </a:r>
            <a:r>
              <a:rPr lang="en-US" altLang="id-ID" sz="1400"/>
              <a:t> </a:t>
            </a:r>
          </a:p>
        </p:txBody>
      </p:sp>
      <p:sp>
        <p:nvSpPr>
          <p:cNvPr id="45079" name="Rectangle 23"/>
          <p:cNvSpPr>
            <a:spLocks noChangeArrowheads="1"/>
          </p:cNvSpPr>
          <p:nvPr/>
        </p:nvSpPr>
        <p:spPr bwMode="auto">
          <a:xfrm>
            <a:off x="4191000" y="106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080" name="Rectangle 24"/>
          <p:cNvSpPr>
            <a:spLocks noChangeArrowheads="1"/>
          </p:cNvSpPr>
          <p:nvPr/>
        </p:nvSpPr>
        <p:spPr bwMode="auto">
          <a:xfrm>
            <a:off x="4191000" y="28956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081" name="Rectangle 25"/>
          <p:cNvSpPr>
            <a:spLocks noChangeArrowheads="1"/>
          </p:cNvSpPr>
          <p:nvPr/>
        </p:nvSpPr>
        <p:spPr bwMode="auto">
          <a:xfrm>
            <a:off x="4191000" y="487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082" name="Line 26"/>
          <p:cNvSpPr>
            <a:spLocks noChangeShapeType="1"/>
          </p:cNvSpPr>
          <p:nvPr/>
        </p:nvSpPr>
        <p:spPr bwMode="auto">
          <a:xfrm flipH="1">
            <a:off x="4800600" y="502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83" name="Line 27"/>
          <p:cNvSpPr>
            <a:spLocks noChangeShapeType="1"/>
          </p:cNvSpPr>
          <p:nvPr/>
        </p:nvSpPr>
        <p:spPr bwMode="auto">
          <a:xfrm flipH="1">
            <a:off x="4800600" y="3048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84" name="Line 28"/>
          <p:cNvSpPr>
            <a:spLocks noChangeShapeType="1"/>
          </p:cNvSpPr>
          <p:nvPr/>
        </p:nvSpPr>
        <p:spPr bwMode="auto">
          <a:xfrm flipH="1">
            <a:off x="4800600" y="121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85" name="Line 29"/>
          <p:cNvSpPr>
            <a:spLocks noChangeShapeType="1"/>
          </p:cNvSpPr>
          <p:nvPr/>
        </p:nvSpPr>
        <p:spPr bwMode="auto">
          <a:xfrm flipH="1" flipV="1">
            <a:off x="5105400" y="6858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86" name="Rectangle 30"/>
          <p:cNvSpPr>
            <a:spLocks noChangeArrowheads="1"/>
          </p:cNvSpPr>
          <p:nvPr/>
        </p:nvSpPr>
        <p:spPr bwMode="auto">
          <a:xfrm>
            <a:off x="6019800" y="4555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1</a:t>
            </a:r>
            <a:r>
              <a:rPr lang="en-US" altLang="id-ID"/>
              <a:t> </a:t>
            </a:r>
          </a:p>
        </p:txBody>
      </p:sp>
      <p:sp>
        <p:nvSpPr>
          <p:cNvPr id="45087" name="Line 31"/>
          <p:cNvSpPr>
            <a:spLocks noChangeShapeType="1"/>
          </p:cNvSpPr>
          <p:nvPr/>
        </p:nvSpPr>
        <p:spPr bwMode="auto">
          <a:xfrm flipH="1" flipV="1">
            <a:off x="5105400" y="44958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88" name="Rectangle 32"/>
          <p:cNvSpPr>
            <a:spLocks noChangeArrowheads="1"/>
          </p:cNvSpPr>
          <p:nvPr/>
        </p:nvSpPr>
        <p:spPr bwMode="auto">
          <a:xfrm>
            <a:off x="6018213" y="5637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2</a:t>
            </a:r>
            <a:r>
              <a:rPr lang="en-US" altLang="id-ID"/>
              <a:t> </a:t>
            </a:r>
          </a:p>
        </p:txBody>
      </p:sp>
      <p:sp>
        <p:nvSpPr>
          <p:cNvPr id="45089" name="Line 33"/>
          <p:cNvSpPr>
            <a:spLocks noChangeShapeType="1"/>
          </p:cNvSpPr>
          <p:nvPr/>
        </p:nvSpPr>
        <p:spPr bwMode="auto">
          <a:xfrm flipH="1" flipV="1">
            <a:off x="5105400" y="25146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90" name="Rectangle 34"/>
          <p:cNvSpPr>
            <a:spLocks noChangeArrowheads="1"/>
          </p:cNvSpPr>
          <p:nvPr/>
        </p:nvSpPr>
        <p:spPr bwMode="auto">
          <a:xfrm>
            <a:off x="6018213" y="3259108"/>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3</a:t>
            </a:r>
            <a:r>
              <a:rPr lang="en-US" altLang="id-ID"/>
              <a:t> </a:t>
            </a:r>
          </a:p>
        </p:txBody>
      </p:sp>
      <p:sp>
        <p:nvSpPr>
          <p:cNvPr id="45092" name="Line 36"/>
          <p:cNvSpPr>
            <a:spLocks noChangeShapeType="1"/>
          </p:cNvSpPr>
          <p:nvPr/>
        </p:nvSpPr>
        <p:spPr bwMode="auto">
          <a:xfrm flipH="1" flipV="1">
            <a:off x="10210800" y="22860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93" name="Rectangle 37"/>
          <p:cNvSpPr>
            <a:spLocks noChangeArrowheads="1"/>
          </p:cNvSpPr>
          <p:nvPr/>
        </p:nvSpPr>
        <p:spPr bwMode="auto">
          <a:xfrm>
            <a:off x="10285413" y="2208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4</a:t>
            </a:r>
            <a:r>
              <a:rPr lang="en-US" altLang="id-ID"/>
              <a:t> </a:t>
            </a:r>
          </a:p>
        </p:txBody>
      </p:sp>
      <p:sp>
        <p:nvSpPr>
          <p:cNvPr id="45094" name="Line 38"/>
          <p:cNvSpPr>
            <a:spLocks noChangeShapeType="1"/>
          </p:cNvSpPr>
          <p:nvPr/>
        </p:nvSpPr>
        <p:spPr bwMode="auto">
          <a:xfrm flipH="1" flipV="1">
            <a:off x="6324600" y="838200"/>
            <a:ext cx="3886200" cy="1676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95" name="Rectangle 39"/>
          <p:cNvSpPr>
            <a:spLocks noChangeArrowheads="1"/>
          </p:cNvSpPr>
          <p:nvPr/>
        </p:nvSpPr>
        <p:spPr bwMode="auto">
          <a:xfrm rot="1541935">
            <a:off x="7924800" y="15240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096" name="Line 40"/>
          <p:cNvSpPr>
            <a:spLocks noChangeShapeType="1"/>
          </p:cNvSpPr>
          <p:nvPr/>
        </p:nvSpPr>
        <p:spPr bwMode="auto">
          <a:xfrm flipH="1">
            <a:off x="6324600" y="15240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97" name="Line 41"/>
          <p:cNvSpPr>
            <a:spLocks noChangeShapeType="1"/>
          </p:cNvSpPr>
          <p:nvPr/>
        </p:nvSpPr>
        <p:spPr bwMode="auto">
          <a:xfrm flipH="1" flipV="1">
            <a:off x="6629400" y="15240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98" name="Line 42"/>
          <p:cNvSpPr>
            <a:spLocks noChangeShapeType="1"/>
          </p:cNvSpPr>
          <p:nvPr/>
        </p:nvSpPr>
        <p:spPr bwMode="auto">
          <a:xfrm flipH="1" flipV="1">
            <a:off x="6629400" y="23622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099" name="Line 43"/>
          <p:cNvSpPr>
            <a:spLocks noChangeShapeType="1"/>
          </p:cNvSpPr>
          <p:nvPr/>
        </p:nvSpPr>
        <p:spPr bwMode="auto">
          <a:xfrm flipH="1">
            <a:off x="6324600" y="26670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00" name="Rectangle 44"/>
          <p:cNvSpPr>
            <a:spLocks noChangeArrowheads="1"/>
          </p:cNvSpPr>
          <p:nvPr/>
        </p:nvSpPr>
        <p:spPr bwMode="auto">
          <a:xfrm rot="5400000">
            <a:off x="6324600" y="19050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01" name="Line 45"/>
          <p:cNvSpPr>
            <a:spLocks noChangeShapeType="1"/>
          </p:cNvSpPr>
          <p:nvPr/>
        </p:nvSpPr>
        <p:spPr bwMode="auto">
          <a:xfrm flipH="1">
            <a:off x="6324600" y="3505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02" name="Line 46"/>
          <p:cNvSpPr>
            <a:spLocks noChangeShapeType="1"/>
          </p:cNvSpPr>
          <p:nvPr/>
        </p:nvSpPr>
        <p:spPr bwMode="auto">
          <a:xfrm flipH="1" flipV="1">
            <a:off x="6629400" y="35052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03" name="Line 47"/>
          <p:cNvSpPr>
            <a:spLocks noChangeShapeType="1"/>
          </p:cNvSpPr>
          <p:nvPr/>
        </p:nvSpPr>
        <p:spPr bwMode="auto">
          <a:xfrm flipH="1" flipV="1">
            <a:off x="6629400" y="4343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04" name="Line 48"/>
          <p:cNvSpPr>
            <a:spLocks noChangeShapeType="1"/>
          </p:cNvSpPr>
          <p:nvPr/>
        </p:nvSpPr>
        <p:spPr bwMode="auto">
          <a:xfrm flipH="1">
            <a:off x="6324600" y="4648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05" name="Rectangle 49"/>
          <p:cNvSpPr>
            <a:spLocks noChangeArrowheads="1"/>
          </p:cNvSpPr>
          <p:nvPr/>
        </p:nvSpPr>
        <p:spPr bwMode="auto">
          <a:xfrm rot="5400000">
            <a:off x="6324600" y="3886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06" name="Line 50"/>
          <p:cNvSpPr>
            <a:spLocks noChangeShapeType="1"/>
          </p:cNvSpPr>
          <p:nvPr/>
        </p:nvSpPr>
        <p:spPr bwMode="auto">
          <a:xfrm flipV="1">
            <a:off x="6324600" y="3429000"/>
            <a:ext cx="3886200" cy="198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07" name="Rectangle 51"/>
          <p:cNvSpPr>
            <a:spLocks noChangeArrowheads="1"/>
          </p:cNvSpPr>
          <p:nvPr/>
        </p:nvSpPr>
        <p:spPr bwMode="auto">
          <a:xfrm>
            <a:off x="7772400" y="28956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08" name="Rectangle 52"/>
          <p:cNvSpPr>
            <a:spLocks noChangeArrowheads="1"/>
          </p:cNvSpPr>
          <p:nvPr/>
        </p:nvSpPr>
        <p:spPr bwMode="auto">
          <a:xfrm rot="19661808">
            <a:off x="8001000" y="4267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09" name="Line 53"/>
          <p:cNvSpPr>
            <a:spLocks noChangeShapeType="1"/>
          </p:cNvSpPr>
          <p:nvPr/>
        </p:nvSpPr>
        <p:spPr bwMode="auto">
          <a:xfrm flipH="1" flipV="1">
            <a:off x="6324600" y="3048000"/>
            <a:ext cx="144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10" name="Line 54"/>
          <p:cNvSpPr>
            <a:spLocks noChangeShapeType="1"/>
          </p:cNvSpPr>
          <p:nvPr/>
        </p:nvSpPr>
        <p:spPr bwMode="auto">
          <a:xfrm flipH="1" flipV="1">
            <a:off x="8382000" y="30480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11" name="Rectangle 55"/>
          <p:cNvSpPr>
            <a:spLocks noChangeArrowheads="1"/>
          </p:cNvSpPr>
          <p:nvPr/>
        </p:nvSpPr>
        <p:spPr bwMode="auto">
          <a:xfrm>
            <a:off x="1676401" y="136009"/>
            <a:ext cx="75601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Diagram reaktansi dari sistem pada Gambar IV-1 diberikan dalam Gambar IV-2</a:t>
            </a:r>
            <a:r>
              <a:rPr lang="en-US" altLang="id-ID"/>
              <a:t> </a:t>
            </a:r>
          </a:p>
        </p:txBody>
      </p:sp>
      <p:sp>
        <p:nvSpPr>
          <p:cNvPr id="45112" name="Rectangle 56"/>
          <p:cNvSpPr>
            <a:spLocks noChangeArrowheads="1"/>
          </p:cNvSpPr>
          <p:nvPr/>
        </p:nvSpPr>
        <p:spPr bwMode="auto">
          <a:xfrm>
            <a:off x="5410200" y="106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13" name="Rectangle 57"/>
          <p:cNvSpPr>
            <a:spLocks noChangeArrowheads="1"/>
          </p:cNvSpPr>
          <p:nvPr/>
        </p:nvSpPr>
        <p:spPr bwMode="auto">
          <a:xfrm>
            <a:off x="5410200" y="28956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14" name="Rectangle 58"/>
          <p:cNvSpPr>
            <a:spLocks noChangeArrowheads="1"/>
          </p:cNvSpPr>
          <p:nvPr/>
        </p:nvSpPr>
        <p:spPr bwMode="auto">
          <a:xfrm>
            <a:off x="5410200" y="487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5115" name="Line 59"/>
          <p:cNvSpPr>
            <a:spLocks noChangeShapeType="1"/>
          </p:cNvSpPr>
          <p:nvPr/>
        </p:nvSpPr>
        <p:spPr bwMode="auto">
          <a:xfrm flipH="1">
            <a:off x="6019800" y="1219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16" name="Line 60"/>
          <p:cNvSpPr>
            <a:spLocks noChangeShapeType="1"/>
          </p:cNvSpPr>
          <p:nvPr/>
        </p:nvSpPr>
        <p:spPr bwMode="auto">
          <a:xfrm flipH="1">
            <a:off x="6019800" y="30480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17" name="Line 61"/>
          <p:cNvSpPr>
            <a:spLocks noChangeShapeType="1"/>
          </p:cNvSpPr>
          <p:nvPr/>
        </p:nvSpPr>
        <p:spPr bwMode="auto">
          <a:xfrm flipH="1">
            <a:off x="6019800" y="5029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18" name="Line 62"/>
          <p:cNvSpPr>
            <a:spLocks noChangeShapeType="1"/>
          </p:cNvSpPr>
          <p:nvPr/>
        </p:nvSpPr>
        <p:spPr bwMode="auto">
          <a:xfrm flipH="1" flipV="1">
            <a:off x="6324600" y="6858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19" name="Line 63"/>
          <p:cNvSpPr>
            <a:spLocks noChangeShapeType="1"/>
          </p:cNvSpPr>
          <p:nvPr/>
        </p:nvSpPr>
        <p:spPr bwMode="auto">
          <a:xfrm flipH="1" flipV="1">
            <a:off x="6324600" y="44958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5120" name="Line 64"/>
          <p:cNvSpPr>
            <a:spLocks noChangeShapeType="1"/>
          </p:cNvSpPr>
          <p:nvPr/>
        </p:nvSpPr>
        <p:spPr bwMode="auto">
          <a:xfrm flipH="1" flipV="1">
            <a:off x="6324600" y="25146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Tree>
    <p:extLst>
      <p:ext uri="{BB962C8B-B14F-4D97-AF65-F5344CB8AC3E}">
        <p14:creationId xmlns:p14="http://schemas.microsoft.com/office/powerpoint/2010/main" val="1814341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1000" fill="hold"/>
                                        <p:tgtEl>
                                          <p:spTgt spid="45060"/>
                                        </p:tgtEl>
                                        <p:attrNameLst>
                                          <p:attrName>ppt_x</p:attrName>
                                        </p:attrNameLst>
                                      </p:cBhvr>
                                      <p:tavLst>
                                        <p:tav tm="0">
                                          <p:val>
                                            <p:strVal val="#ppt_x-.2"/>
                                          </p:val>
                                        </p:tav>
                                        <p:tav tm="100000">
                                          <p:val>
                                            <p:strVal val="#ppt_x"/>
                                          </p:val>
                                        </p:tav>
                                      </p:tavLst>
                                    </p:anim>
                                    <p:anim calcmode="lin" valueType="num">
                                      <p:cBhvr>
                                        <p:cTn id="8" dur="1000" fill="hold"/>
                                        <p:tgtEl>
                                          <p:spTgt spid="450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60"/>
                                        </p:tgtEl>
                                      </p:cBhvr>
                                    </p:animEffect>
                                  </p:childTnLst>
                                </p:cTn>
                              </p:par>
                              <p:par>
                                <p:cTn id="10" presetID="29" presetClass="entr" presetSubtype="0" fill="hold" nodeType="withEffect">
                                  <p:stCondLst>
                                    <p:cond delay="0"/>
                                  </p:stCondLst>
                                  <p:childTnLst>
                                    <p:set>
                                      <p:cBhvr>
                                        <p:cTn id="11" dur="1" fill="hold">
                                          <p:stCondLst>
                                            <p:cond delay="0"/>
                                          </p:stCondLst>
                                        </p:cTn>
                                        <p:tgtEl>
                                          <p:spTgt spid="45073"/>
                                        </p:tgtEl>
                                        <p:attrNameLst>
                                          <p:attrName>style.visibility</p:attrName>
                                        </p:attrNameLst>
                                      </p:cBhvr>
                                      <p:to>
                                        <p:strVal val="visible"/>
                                      </p:to>
                                    </p:set>
                                    <p:anim calcmode="lin" valueType="num">
                                      <p:cBhvr>
                                        <p:cTn id="12" dur="1000" fill="hold"/>
                                        <p:tgtEl>
                                          <p:spTgt spid="45073"/>
                                        </p:tgtEl>
                                        <p:attrNameLst>
                                          <p:attrName>ppt_x</p:attrName>
                                        </p:attrNameLst>
                                      </p:cBhvr>
                                      <p:tavLst>
                                        <p:tav tm="0">
                                          <p:val>
                                            <p:strVal val="#ppt_x-.2"/>
                                          </p:val>
                                        </p:tav>
                                        <p:tav tm="100000">
                                          <p:val>
                                            <p:strVal val="#ppt_x"/>
                                          </p:val>
                                        </p:tav>
                                      </p:tavLst>
                                    </p:anim>
                                    <p:anim calcmode="lin" valueType="num">
                                      <p:cBhvr>
                                        <p:cTn id="13" dur="1000" fill="hold"/>
                                        <p:tgtEl>
                                          <p:spTgt spid="4507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5073"/>
                                        </p:tgtEl>
                                      </p:cBhvr>
                                    </p:animEffect>
                                  </p:childTnLst>
                                </p:cTn>
                              </p:par>
                              <p:par>
                                <p:cTn id="15" presetID="29" presetClass="entr" presetSubtype="0" fill="hold" nodeType="withEffect">
                                  <p:stCondLst>
                                    <p:cond delay="0"/>
                                  </p:stCondLst>
                                  <p:childTnLst>
                                    <p:set>
                                      <p:cBhvr>
                                        <p:cTn id="16" dur="1" fill="hold">
                                          <p:stCondLst>
                                            <p:cond delay="0"/>
                                          </p:stCondLst>
                                        </p:cTn>
                                        <p:tgtEl>
                                          <p:spTgt spid="45079"/>
                                        </p:tgtEl>
                                        <p:attrNameLst>
                                          <p:attrName>style.visibility</p:attrName>
                                        </p:attrNameLst>
                                      </p:cBhvr>
                                      <p:to>
                                        <p:strVal val="visible"/>
                                      </p:to>
                                    </p:set>
                                    <p:anim calcmode="lin" valueType="num">
                                      <p:cBhvr>
                                        <p:cTn id="17" dur="1000" fill="hold"/>
                                        <p:tgtEl>
                                          <p:spTgt spid="45079"/>
                                        </p:tgtEl>
                                        <p:attrNameLst>
                                          <p:attrName>ppt_x</p:attrName>
                                        </p:attrNameLst>
                                      </p:cBhvr>
                                      <p:tavLst>
                                        <p:tav tm="0">
                                          <p:val>
                                            <p:strVal val="#ppt_x-.2"/>
                                          </p:val>
                                        </p:tav>
                                        <p:tav tm="100000">
                                          <p:val>
                                            <p:strVal val="#ppt_x"/>
                                          </p:val>
                                        </p:tav>
                                      </p:tavLst>
                                    </p:anim>
                                    <p:anim calcmode="lin" valueType="num">
                                      <p:cBhvr>
                                        <p:cTn id="18" dur="1000" fill="hold"/>
                                        <p:tgtEl>
                                          <p:spTgt spid="4507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5079"/>
                                        </p:tgtEl>
                                      </p:cBhvr>
                                    </p:animEffect>
                                  </p:childTnLst>
                                </p:cTn>
                              </p:par>
                              <p:par>
                                <p:cTn id="20" presetID="29" presetClass="entr" presetSubtype="0" fill="hold" nodeType="withEffect">
                                  <p:stCondLst>
                                    <p:cond delay="0"/>
                                  </p:stCondLst>
                                  <p:childTnLst>
                                    <p:set>
                                      <p:cBhvr>
                                        <p:cTn id="21" dur="1" fill="hold">
                                          <p:stCondLst>
                                            <p:cond delay="0"/>
                                          </p:stCondLst>
                                        </p:cTn>
                                        <p:tgtEl>
                                          <p:spTgt spid="45084"/>
                                        </p:tgtEl>
                                        <p:attrNameLst>
                                          <p:attrName>style.visibility</p:attrName>
                                        </p:attrNameLst>
                                      </p:cBhvr>
                                      <p:to>
                                        <p:strVal val="visible"/>
                                      </p:to>
                                    </p:set>
                                    <p:anim calcmode="lin" valueType="num">
                                      <p:cBhvr>
                                        <p:cTn id="22" dur="1000" fill="hold"/>
                                        <p:tgtEl>
                                          <p:spTgt spid="45084"/>
                                        </p:tgtEl>
                                        <p:attrNameLst>
                                          <p:attrName>ppt_x</p:attrName>
                                        </p:attrNameLst>
                                      </p:cBhvr>
                                      <p:tavLst>
                                        <p:tav tm="0">
                                          <p:val>
                                            <p:strVal val="#ppt_x-.2"/>
                                          </p:val>
                                        </p:tav>
                                        <p:tav tm="100000">
                                          <p:val>
                                            <p:strVal val="#ppt_x"/>
                                          </p:val>
                                        </p:tav>
                                      </p:tavLst>
                                    </p:anim>
                                    <p:anim calcmode="lin" valueType="num">
                                      <p:cBhvr>
                                        <p:cTn id="23" dur="1000" fill="hold"/>
                                        <p:tgtEl>
                                          <p:spTgt spid="4508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5084"/>
                                        </p:tgtEl>
                                      </p:cBhvr>
                                    </p:animEffect>
                                  </p:childTnLst>
                                </p:cTn>
                              </p:par>
                              <p:par>
                                <p:cTn id="25" presetID="29" presetClass="entr" presetSubtype="0" fill="hold" nodeType="withEffect">
                                  <p:stCondLst>
                                    <p:cond delay="0"/>
                                  </p:stCondLst>
                                  <p:childTnLst>
                                    <p:set>
                                      <p:cBhvr>
                                        <p:cTn id="26" dur="1" fill="hold">
                                          <p:stCondLst>
                                            <p:cond delay="0"/>
                                          </p:stCondLst>
                                        </p:cTn>
                                        <p:tgtEl>
                                          <p:spTgt spid="45085"/>
                                        </p:tgtEl>
                                        <p:attrNameLst>
                                          <p:attrName>style.visibility</p:attrName>
                                        </p:attrNameLst>
                                      </p:cBhvr>
                                      <p:to>
                                        <p:strVal val="visible"/>
                                      </p:to>
                                    </p:set>
                                    <p:anim calcmode="lin" valueType="num">
                                      <p:cBhvr>
                                        <p:cTn id="27" dur="1000" fill="hold"/>
                                        <p:tgtEl>
                                          <p:spTgt spid="45085"/>
                                        </p:tgtEl>
                                        <p:attrNameLst>
                                          <p:attrName>ppt_x</p:attrName>
                                        </p:attrNameLst>
                                      </p:cBhvr>
                                      <p:tavLst>
                                        <p:tav tm="0">
                                          <p:val>
                                            <p:strVal val="#ppt_x-.2"/>
                                          </p:val>
                                        </p:tav>
                                        <p:tav tm="100000">
                                          <p:val>
                                            <p:strVal val="#ppt_x"/>
                                          </p:val>
                                        </p:tav>
                                      </p:tavLst>
                                    </p:anim>
                                    <p:anim calcmode="lin" valueType="num">
                                      <p:cBhvr>
                                        <p:cTn id="28" dur="1000" fill="hold"/>
                                        <p:tgtEl>
                                          <p:spTgt spid="4508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5085"/>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45076"/>
                                        </p:tgtEl>
                                        <p:attrNameLst>
                                          <p:attrName>style.visibility</p:attrName>
                                        </p:attrNameLst>
                                      </p:cBhvr>
                                      <p:to>
                                        <p:strVal val="visible"/>
                                      </p:to>
                                    </p:set>
                                    <p:anim calcmode="lin" valueType="num">
                                      <p:cBhvr>
                                        <p:cTn id="32" dur="1000" fill="hold"/>
                                        <p:tgtEl>
                                          <p:spTgt spid="45076"/>
                                        </p:tgtEl>
                                        <p:attrNameLst>
                                          <p:attrName>ppt_x</p:attrName>
                                        </p:attrNameLst>
                                      </p:cBhvr>
                                      <p:tavLst>
                                        <p:tav tm="0">
                                          <p:val>
                                            <p:strVal val="#ppt_x-.2"/>
                                          </p:val>
                                        </p:tav>
                                        <p:tav tm="100000">
                                          <p:val>
                                            <p:strVal val="#ppt_x"/>
                                          </p:val>
                                        </p:tav>
                                      </p:tavLst>
                                    </p:anim>
                                    <p:anim calcmode="lin" valueType="num">
                                      <p:cBhvr>
                                        <p:cTn id="33" dur="1000" fill="hold"/>
                                        <p:tgtEl>
                                          <p:spTgt spid="45076"/>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507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45061"/>
                                        </p:tgtEl>
                                        <p:attrNameLst>
                                          <p:attrName>style.visibility</p:attrName>
                                        </p:attrNameLst>
                                      </p:cBhvr>
                                      <p:to>
                                        <p:strVal val="visible"/>
                                      </p:to>
                                    </p:set>
                                    <p:animEffect transition="in" filter="blinds(horizontal)">
                                      <p:cBhvr>
                                        <p:cTn id="39" dur="2000"/>
                                        <p:tgtEl>
                                          <p:spTgt spid="4506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5078"/>
                                        </p:tgtEl>
                                        <p:attrNameLst>
                                          <p:attrName>style.visibility</p:attrName>
                                        </p:attrNameLst>
                                      </p:cBhvr>
                                      <p:to>
                                        <p:strVal val="visible"/>
                                      </p:to>
                                    </p:set>
                                    <p:animEffect transition="in" filter="blinds(horizontal)">
                                      <p:cBhvr>
                                        <p:cTn id="42" dur="2000"/>
                                        <p:tgtEl>
                                          <p:spTgt spid="45078"/>
                                        </p:tgtEl>
                                      </p:cBhvr>
                                    </p:animEffect>
                                  </p:childTnLst>
                                </p:cTn>
                              </p:par>
                              <p:par>
                                <p:cTn id="43" presetID="3" presetClass="entr" presetSubtype="10" fill="hold" nodeType="withEffect">
                                  <p:stCondLst>
                                    <p:cond delay="0"/>
                                  </p:stCondLst>
                                  <p:childTnLst>
                                    <p:set>
                                      <p:cBhvr>
                                        <p:cTn id="44" dur="1" fill="hold">
                                          <p:stCondLst>
                                            <p:cond delay="0"/>
                                          </p:stCondLst>
                                        </p:cTn>
                                        <p:tgtEl>
                                          <p:spTgt spid="45074"/>
                                        </p:tgtEl>
                                        <p:attrNameLst>
                                          <p:attrName>style.visibility</p:attrName>
                                        </p:attrNameLst>
                                      </p:cBhvr>
                                      <p:to>
                                        <p:strVal val="visible"/>
                                      </p:to>
                                    </p:set>
                                    <p:animEffect transition="in" filter="blinds(horizontal)">
                                      <p:cBhvr>
                                        <p:cTn id="45" dur="2000"/>
                                        <p:tgtEl>
                                          <p:spTgt spid="45074"/>
                                        </p:tgtEl>
                                      </p:cBhvr>
                                    </p:animEffect>
                                  </p:childTnLst>
                                </p:cTn>
                              </p:par>
                              <p:par>
                                <p:cTn id="46" presetID="3" presetClass="entr" presetSubtype="10" fill="hold" nodeType="withEffect">
                                  <p:stCondLst>
                                    <p:cond delay="0"/>
                                  </p:stCondLst>
                                  <p:childTnLst>
                                    <p:set>
                                      <p:cBhvr>
                                        <p:cTn id="47" dur="1" fill="hold">
                                          <p:stCondLst>
                                            <p:cond delay="0"/>
                                          </p:stCondLst>
                                        </p:cTn>
                                        <p:tgtEl>
                                          <p:spTgt spid="45081"/>
                                        </p:tgtEl>
                                        <p:attrNameLst>
                                          <p:attrName>style.visibility</p:attrName>
                                        </p:attrNameLst>
                                      </p:cBhvr>
                                      <p:to>
                                        <p:strVal val="visible"/>
                                      </p:to>
                                    </p:set>
                                    <p:animEffect transition="in" filter="blinds(horizontal)">
                                      <p:cBhvr>
                                        <p:cTn id="48" dur="2000"/>
                                        <p:tgtEl>
                                          <p:spTgt spid="45081"/>
                                        </p:tgtEl>
                                      </p:cBhvr>
                                    </p:animEffect>
                                  </p:childTnLst>
                                </p:cTn>
                              </p:par>
                              <p:par>
                                <p:cTn id="49" presetID="3" presetClass="entr" presetSubtype="10" fill="hold" nodeType="withEffect">
                                  <p:stCondLst>
                                    <p:cond delay="0"/>
                                  </p:stCondLst>
                                  <p:childTnLst>
                                    <p:set>
                                      <p:cBhvr>
                                        <p:cTn id="50" dur="1" fill="hold">
                                          <p:stCondLst>
                                            <p:cond delay="0"/>
                                          </p:stCondLst>
                                        </p:cTn>
                                        <p:tgtEl>
                                          <p:spTgt spid="45082"/>
                                        </p:tgtEl>
                                        <p:attrNameLst>
                                          <p:attrName>style.visibility</p:attrName>
                                        </p:attrNameLst>
                                      </p:cBhvr>
                                      <p:to>
                                        <p:strVal val="visible"/>
                                      </p:to>
                                    </p:set>
                                    <p:animEffect transition="in" filter="blinds(horizontal)">
                                      <p:cBhvr>
                                        <p:cTn id="51" dur="2000"/>
                                        <p:tgtEl>
                                          <p:spTgt spid="45082"/>
                                        </p:tgtEl>
                                      </p:cBhvr>
                                    </p:animEffect>
                                  </p:childTnLst>
                                </p:cTn>
                              </p:par>
                              <p:par>
                                <p:cTn id="52" presetID="3" presetClass="entr" presetSubtype="10" fill="hold" nodeType="withEffect">
                                  <p:stCondLst>
                                    <p:cond delay="0"/>
                                  </p:stCondLst>
                                  <p:childTnLst>
                                    <p:set>
                                      <p:cBhvr>
                                        <p:cTn id="53" dur="1" fill="hold">
                                          <p:stCondLst>
                                            <p:cond delay="0"/>
                                          </p:stCondLst>
                                        </p:cTn>
                                        <p:tgtEl>
                                          <p:spTgt spid="45087"/>
                                        </p:tgtEl>
                                        <p:attrNameLst>
                                          <p:attrName>style.visibility</p:attrName>
                                        </p:attrNameLst>
                                      </p:cBhvr>
                                      <p:to>
                                        <p:strVal val="visible"/>
                                      </p:to>
                                    </p:set>
                                    <p:animEffect transition="in" filter="blinds(horizontal)">
                                      <p:cBhvr>
                                        <p:cTn id="54" dur="2000"/>
                                        <p:tgtEl>
                                          <p:spTgt spid="4508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ntr" presetSubtype="0" fill="hold" nodeType="clickEffect">
                                  <p:stCondLst>
                                    <p:cond delay="0"/>
                                  </p:stCondLst>
                                  <p:childTnLst>
                                    <p:set>
                                      <p:cBhvr>
                                        <p:cTn id="58" dur="1" fill="hold">
                                          <p:stCondLst>
                                            <p:cond delay="0"/>
                                          </p:stCondLst>
                                        </p:cTn>
                                        <p:tgtEl>
                                          <p:spTgt spid="45062"/>
                                        </p:tgtEl>
                                        <p:attrNameLst>
                                          <p:attrName>style.visibility</p:attrName>
                                        </p:attrNameLst>
                                      </p:cBhvr>
                                      <p:to>
                                        <p:strVal val="visible"/>
                                      </p:to>
                                    </p:set>
                                    <p:anim calcmode="lin" valueType="num">
                                      <p:cBhvr>
                                        <p:cTn id="59" dur="1000" fill="hold"/>
                                        <p:tgtEl>
                                          <p:spTgt spid="45062"/>
                                        </p:tgtEl>
                                        <p:attrNameLst>
                                          <p:attrName>ppt_w</p:attrName>
                                        </p:attrNameLst>
                                      </p:cBhvr>
                                      <p:tavLst>
                                        <p:tav tm="0">
                                          <p:val>
                                            <p:strVal val="#ppt_w*0.70"/>
                                          </p:val>
                                        </p:tav>
                                        <p:tav tm="100000">
                                          <p:val>
                                            <p:strVal val="#ppt_w"/>
                                          </p:val>
                                        </p:tav>
                                      </p:tavLst>
                                    </p:anim>
                                    <p:anim calcmode="lin" valueType="num">
                                      <p:cBhvr>
                                        <p:cTn id="60" dur="1000" fill="hold"/>
                                        <p:tgtEl>
                                          <p:spTgt spid="45062"/>
                                        </p:tgtEl>
                                        <p:attrNameLst>
                                          <p:attrName>ppt_h</p:attrName>
                                        </p:attrNameLst>
                                      </p:cBhvr>
                                      <p:tavLst>
                                        <p:tav tm="0">
                                          <p:val>
                                            <p:strVal val="#ppt_h"/>
                                          </p:val>
                                        </p:tav>
                                        <p:tav tm="100000">
                                          <p:val>
                                            <p:strVal val="#ppt_h"/>
                                          </p:val>
                                        </p:tav>
                                      </p:tavLst>
                                    </p:anim>
                                    <p:animEffect transition="in" filter="fade">
                                      <p:cBhvr>
                                        <p:cTn id="61" dur="1000"/>
                                        <p:tgtEl>
                                          <p:spTgt spid="45062"/>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45077"/>
                                        </p:tgtEl>
                                        <p:attrNameLst>
                                          <p:attrName>style.visibility</p:attrName>
                                        </p:attrNameLst>
                                      </p:cBhvr>
                                      <p:to>
                                        <p:strVal val="visible"/>
                                      </p:to>
                                    </p:set>
                                    <p:anim calcmode="lin" valueType="num">
                                      <p:cBhvr>
                                        <p:cTn id="64" dur="1000" fill="hold"/>
                                        <p:tgtEl>
                                          <p:spTgt spid="45077"/>
                                        </p:tgtEl>
                                        <p:attrNameLst>
                                          <p:attrName>ppt_w</p:attrName>
                                        </p:attrNameLst>
                                      </p:cBhvr>
                                      <p:tavLst>
                                        <p:tav tm="0">
                                          <p:val>
                                            <p:strVal val="#ppt_w*0.70"/>
                                          </p:val>
                                        </p:tav>
                                        <p:tav tm="100000">
                                          <p:val>
                                            <p:strVal val="#ppt_w"/>
                                          </p:val>
                                        </p:tav>
                                      </p:tavLst>
                                    </p:anim>
                                    <p:anim calcmode="lin" valueType="num">
                                      <p:cBhvr>
                                        <p:cTn id="65" dur="1000" fill="hold"/>
                                        <p:tgtEl>
                                          <p:spTgt spid="45077"/>
                                        </p:tgtEl>
                                        <p:attrNameLst>
                                          <p:attrName>ppt_h</p:attrName>
                                        </p:attrNameLst>
                                      </p:cBhvr>
                                      <p:tavLst>
                                        <p:tav tm="0">
                                          <p:val>
                                            <p:strVal val="#ppt_h"/>
                                          </p:val>
                                        </p:tav>
                                        <p:tav tm="100000">
                                          <p:val>
                                            <p:strVal val="#ppt_h"/>
                                          </p:val>
                                        </p:tav>
                                      </p:tavLst>
                                    </p:anim>
                                    <p:animEffect transition="in" filter="fade">
                                      <p:cBhvr>
                                        <p:cTn id="66" dur="1000"/>
                                        <p:tgtEl>
                                          <p:spTgt spid="45077"/>
                                        </p:tgtEl>
                                      </p:cBhvr>
                                    </p:animEffect>
                                  </p:childTnLst>
                                </p:cTn>
                              </p:par>
                              <p:par>
                                <p:cTn id="67" presetID="55" presetClass="entr" presetSubtype="0" fill="hold" nodeType="withEffect">
                                  <p:stCondLst>
                                    <p:cond delay="0"/>
                                  </p:stCondLst>
                                  <p:childTnLst>
                                    <p:set>
                                      <p:cBhvr>
                                        <p:cTn id="68" dur="1" fill="hold">
                                          <p:stCondLst>
                                            <p:cond delay="0"/>
                                          </p:stCondLst>
                                        </p:cTn>
                                        <p:tgtEl>
                                          <p:spTgt spid="45072"/>
                                        </p:tgtEl>
                                        <p:attrNameLst>
                                          <p:attrName>style.visibility</p:attrName>
                                        </p:attrNameLst>
                                      </p:cBhvr>
                                      <p:to>
                                        <p:strVal val="visible"/>
                                      </p:to>
                                    </p:set>
                                    <p:anim calcmode="lin" valueType="num">
                                      <p:cBhvr>
                                        <p:cTn id="69" dur="1000" fill="hold"/>
                                        <p:tgtEl>
                                          <p:spTgt spid="45072"/>
                                        </p:tgtEl>
                                        <p:attrNameLst>
                                          <p:attrName>ppt_w</p:attrName>
                                        </p:attrNameLst>
                                      </p:cBhvr>
                                      <p:tavLst>
                                        <p:tav tm="0">
                                          <p:val>
                                            <p:strVal val="#ppt_w*0.70"/>
                                          </p:val>
                                        </p:tav>
                                        <p:tav tm="100000">
                                          <p:val>
                                            <p:strVal val="#ppt_w"/>
                                          </p:val>
                                        </p:tav>
                                      </p:tavLst>
                                    </p:anim>
                                    <p:anim calcmode="lin" valueType="num">
                                      <p:cBhvr>
                                        <p:cTn id="70" dur="1000" fill="hold"/>
                                        <p:tgtEl>
                                          <p:spTgt spid="45072"/>
                                        </p:tgtEl>
                                        <p:attrNameLst>
                                          <p:attrName>ppt_h</p:attrName>
                                        </p:attrNameLst>
                                      </p:cBhvr>
                                      <p:tavLst>
                                        <p:tav tm="0">
                                          <p:val>
                                            <p:strVal val="#ppt_h"/>
                                          </p:val>
                                        </p:tav>
                                        <p:tav tm="100000">
                                          <p:val>
                                            <p:strVal val="#ppt_h"/>
                                          </p:val>
                                        </p:tav>
                                      </p:tavLst>
                                    </p:anim>
                                    <p:animEffect transition="in" filter="fade">
                                      <p:cBhvr>
                                        <p:cTn id="71" dur="1000"/>
                                        <p:tgtEl>
                                          <p:spTgt spid="45072"/>
                                        </p:tgtEl>
                                      </p:cBhvr>
                                    </p:animEffect>
                                  </p:childTnLst>
                                </p:cTn>
                              </p:par>
                              <p:par>
                                <p:cTn id="72" presetID="55" presetClass="entr" presetSubtype="0" fill="hold" nodeType="withEffect">
                                  <p:stCondLst>
                                    <p:cond delay="0"/>
                                  </p:stCondLst>
                                  <p:childTnLst>
                                    <p:set>
                                      <p:cBhvr>
                                        <p:cTn id="73" dur="1" fill="hold">
                                          <p:stCondLst>
                                            <p:cond delay="0"/>
                                          </p:stCondLst>
                                        </p:cTn>
                                        <p:tgtEl>
                                          <p:spTgt spid="45080"/>
                                        </p:tgtEl>
                                        <p:attrNameLst>
                                          <p:attrName>style.visibility</p:attrName>
                                        </p:attrNameLst>
                                      </p:cBhvr>
                                      <p:to>
                                        <p:strVal val="visible"/>
                                      </p:to>
                                    </p:set>
                                    <p:anim calcmode="lin" valueType="num">
                                      <p:cBhvr>
                                        <p:cTn id="74" dur="1000" fill="hold"/>
                                        <p:tgtEl>
                                          <p:spTgt spid="45080"/>
                                        </p:tgtEl>
                                        <p:attrNameLst>
                                          <p:attrName>ppt_w</p:attrName>
                                        </p:attrNameLst>
                                      </p:cBhvr>
                                      <p:tavLst>
                                        <p:tav tm="0">
                                          <p:val>
                                            <p:strVal val="#ppt_w*0.70"/>
                                          </p:val>
                                        </p:tav>
                                        <p:tav tm="100000">
                                          <p:val>
                                            <p:strVal val="#ppt_w"/>
                                          </p:val>
                                        </p:tav>
                                      </p:tavLst>
                                    </p:anim>
                                    <p:anim calcmode="lin" valueType="num">
                                      <p:cBhvr>
                                        <p:cTn id="75" dur="1000" fill="hold"/>
                                        <p:tgtEl>
                                          <p:spTgt spid="45080"/>
                                        </p:tgtEl>
                                        <p:attrNameLst>
                                          <p:attrName>ppt_h</p:attrName>
                                        </p:attrNameLst>
                                      </p:cBhvr>
                                      <p:tavLst>
                                        <p:tav tm="0">
                                          <p:val>
                                            <p:strVal val="#ppt_h"/>
                                          </p:val>
                                        </p:tav>
                                        <p:tav tm="100000">
                                          <p:val>
                                            <p:strVal val="#ppt_h"/>
                                          </p:val>
                                        </p:tav>
                                      </p:tavLst>
                                    </p:anim>
                                    <p:animEffect transition="in" filter="fade">
                                      <p:cBhvr>
                                        <p:cTn id="76" dur="1000"/>
                                        <p:tgtEl>
                                          <p:spTgt spid="45080"/>
                                        </p:tgtEl>
                                      </p:cBhvr>
                                    </p:animEffect>
                                  </p:childTnLst>
                                </p:cTn>
                              </p:par>
                              <p:par>
                                <p:cTn id="77" presetID="55" presetClass="entr" presetSubtype="0" fill="hold" nodeType="withEffect">
                                  <p:stCondLst>
                                    <p:cond delay="0"/>
                                  </p:stCondLst>
                                  <p:childTnLst>
                                    <p:set>
                                      <p:cBhvr>
                                        <p:cTn id="78" dur="1" fill="hold">
                                          <p:stCondLst>
                                            <p:cond delay="0"/>
                                          </p:stCondLst>
                                        </p:cTn>
                                        <p:tgtEl>
                                          <p:spTgt spid="45083"/>
                                        </p:tgtEl>
                                        <p:attrNameLst>
                                          <p:attrName>style.visibility</p:attrName>
                                        </p:attrNameLst>
                                      </p:cBhvr>
                                      <p:to>
                                        <p:strVal val="visible"/>
                                      </p:to>
                                    </p:set>
                                    <p:anim calcmode="lin" valueType="num">
                                      <p:cBhvr>
                                        <p:cTn id="79" dur="2000" fill="hold"/>
                                        <p:tgtEl>
                                          <p:spTgt spid="45083"/>
                                        </p:tgtEl>
                                        <p:attrNameLst>
                                          <p:attrName>ppt_w</p:attrName>
                                        </p:attrNameLst>
                                      </p:cBhvr>
                                      <p:tavLst>
                                        <p:tav tm="0">
                                          <p:val>
                                            <p:strVal val="#ppt_w*0.70"/>
                                          </p:val>
                                        </p:tav>
                                        <p:tav tm="100000">
                                          <p:val>
                                            <p:strVal val="#ppt_w"/>
                                          </p:val>
                                        </p:tav>
                                      </p:tavLst>
                                    </p:anim>
                                    <p:anim calcmode="lin" valueType="num">
                                      <p:cBhvr>
                                        <p:cTn id="80" dur="2000" fill="hold"/>
                                        <p:tgtEl>
                                          <p:spTgt spid="45083"/>
                                        </p:tgtEl>
                                        <p:attrNameLst>
                                          <p:attrName>ppt_h</p:attrName>
                                        </p:attrNameLst>
                                      </p:cBhvr>
                                      <p:tavLst>
                                        <p:tav tm="0">
                                          <p:val>
                                            <p:strVal val="#ppt_h"/>
                                          </p:val>
                                        </p:tav>
                                        <p:tav tm="100000">
                                          <p:val>
                                            <p:strVal val="#ppt_h"/>
                                          </p:val>
                                        </p:tav>
                                      </p:tavLst>
                                    </p:anim>
                                    <p:animEffect transition="in" filter="fade">
                                      <p:cBhvr>
                                        <p:cTn id="81" dur="2000"/>
                                        <p:tgtEl>
                                          <p:spTgt spid="45083"/>
                                        </p:tgtEl>
                                      </p:cBhvr>
                                    </p:animEffect>
                                  </p:childTnLst>
                                </p:cTn>
                              </p:par>
                              <p:par>
                                <p:cTn id="82" presetID="55" presetClass="entr" presetSubtype="0" fill="hold" nodeType="withEffect">
                                  <p:stCondLst>
                                    <p:cond delay="0"/>
                                  </p:stCondLst>
                                  <p:childTnLst>
                                    <p:set>
                                      <p:cBhvr>
                                        <p:cTn id="83" dur="1" fill="hold">
                                          <p:stCondLst>
                                            <p:cond delay="0"/>
                                          </p:stCondLst>
                                        </p:cTn>
                                        <p:tgtEl>
                                          <p:spTgt spid="45089"/>
                                        </p:tgtEl>
                                        <p:attrNameLst>
                                          <p:attrName>style.visibility</p:attrName>
                                        </p:attrNameLst>
                                      </p:cBhvr>
                                      <p:to>
                                        <p:strVal val="visible"/>
                                      </p:to>
                                    </p:set>
                                    <p:anim calcmode="lin" valueType="num">
                                      <p:cBhvr>
                                        <p:cTn id="84" dur="1000" fill="hold"/>
                                        <p:tgtEl>
                                          <p:spTgt spid="45089"/>
                                        </p:tgtEl>
                                        <p:attrNameLst>
                                          <p:attrName>ppt_w</p:attrName>
                                        </p:attrNameLst>
                                      </p:cBhvr>
                                      <p:tavLst>
                                        <p:tav tm="0">
                                          <p:val>
                                            <p:strVal val="#ppt_w*0.70"/>
                                          </p:val>
                                        </p:tav>
                                        <p:tav tm="100000">
                                          <p:val>
                                            <p:strVal val="#ppt_w"/>
                                          </p:val>
                                        </p:tav>
                                      </p:tavLst>
                                    </p:anim>
                                    <p:anim calcmode="lin" valueType="num">
                                      <p:cBhvr>
                                        <p:cTn id="85" dur="1000" fill="hold"/>
                                        <p:tgtEl>
                                          <p:spTgt spid="45089"/>
                                        </p:tgtEl>
                                        <p:attrNameLst>
                                          <p:attrName>ppt_h</p:attrName>
                                        </p:attrNameLst>
                                      </p:cBhvr>
                                      <p:tavLst>
                                        <p:tav tm="0">
                                          <p:val>
                                            <p:strVal val="#ppt_h"/>
                                          </p:val>
                                        </p:tav>
                                        <p:tav tm="100000">
                                          <p:val>
                                            <p:strVal val="#ppt_h"/>
                                          </p:val>
                                        </p:tav>
                                      </p:tavLst>
                                    </p:anim>
                                    <p:animEffect transition="in" filter="fade">
                                      <p:cBhvr>
                                        <p:cTn id="86" dur="1000"/>
                                        <p:tgtEl>
                                          <p:spTgt spid="4508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8" presetClass="entr" presetSubtype="12" fill="hold" nodeType="clickEffect">
                                  <p:stCondLst>
                                    <p:cond delay="0"/>
                                  </p:stCondLst>
                                  <p:childTnLst>
                                    <p:set>
                                      <p:cBhvr>
                                        <p:cTn id="90" dur="1" fill="hold">
                                          <p:stCondLst>
                                            <p:cond delay="0"/>
                                          </p:stCondLst>
                                        </p:cTn>
                                        <p:tgtEl>
                                          <p:spTgt spid="45063"/>
                                        </p:tgtEl>
                                        <p:attrNameLst>
                                          <p:attrName>style.visibility</p:attrName>
                                        </p:attrNameLst>
                                      </p:cBhvr>
                                      <p:to>
                                        <p:strVal val="visible"/>
                                      </p:to>
                                    </p:set>
                                    <p:animEffect transition="in" filter="strips(downLeft)">
                                      <p:cBhvr>
                                        <p:cTn id="91" dur="2000"/>
                                        <p:tgtEl>
                                          <p:spTgt spid="45063"/>
                                        </p:tgtEl>
                                      </p:cBhvr>
                                    </p:animEffect>
                                  </p:childTnLst>
                                </p:cTn>
                              </p:par>
                              <p:par>
                                <p:cTn id="92" presetID="18" presetClass="entr" presetSubtype="12" fill="hold" nodeType="withEffect">
                                  <p:stCondLst>
                                    <p:cond delay="0"/>
                                  </p:stCondLst>
                                  <p:childTnLst>
                                    <p:set>
                                      <p:cBhvr>
                                        <p:cTn id="93" dur="1" fill="hold">
                                          <p:stCondLst>
                                            <p:cond delay="0"/>
                                          </p:stCondLst>
                                        </p:cTn>
                                        <p:tgtEl>
                                          <p:spTgt spid="45067"/>
                                        </p:tgtEl>
                                        <p:attrNameLst>
                                          <p:attrName>style.visibility</p:attrName>
                                        </p:attrNameLst>
                                      </p:cBhvr>
                                      <p:to>
                                        <p:strVal val="visible"/>
                                      </p:to>
                                    </p:set>
                                    <p:animEffect transition="in" filter="strips(downLeft)">
                                      <p:cBhvr>
                                        <p:cTn id="94" dur="2000"/>
                                        <p:tgtEl>
                                          <p:spTgt spid="45067"/>
                                        </p:tgtEl>
                                      </p:cBhvr>
                                    </p:animEffect>
                                  </p:childTnLst>
                                </p:cTn>
                              </p:par>
                              <p:par>
                                <p:cTn id="95" presetID="18" presetClass="entr" presetSubtype="12" fill="hold" nodeType="withEffect">
                                  <p:stCondLst>
                                    <p:cond delay="0"/>
                                  </p:stCondLst>
                                  <p:childTnLst>
                                    <p:set>
                                      <p:cBhvr>
                                        <p:cTn id="96" dur="1" fill="hold">
                                          <p:stCondLst>
                                            <p:cond delay="0"/>
                                          </p:stCondLst>
                                        </p:cTn>
                                        <p:tgtEl>
                                          <p:spTgt spid="45066"/>
                                        </p:tgtEl>
                                        <p:attrNameLst>
                                          <p:attrName>style.visibility</p:attrName>
                                        </p:attrNameLst>
                                      </p:cBhvr>
                                      <p:to>
                                        <p:strVal val="visible"/>
                                      </p:to>
                                    </p:set>
                                    <p:animEffect transition="in" filter="strips(downLeft)">
                                      <p:cBhvr>
                                        <p:cTn id="97" dur="2000"/>
                                        <p:tgtEl>
                                          <p:spTgt spid="45066"/>
                                        </p:tgtEl>
                                      </p:cBhvr>
                                    </p:animEffect>
                                  </p:childTnLst>
                                </p:cTn>
                              </p:par>
                              <p:par>
                                <p:cTn id="98" presetID="18" presetClass="entr" presetSubtype="12" fill="hold" nodeType="withEffect">
                                  <p:stCondLst>
                                    <p:cond delay="0"/>
                                  </p:stCondLst>
                                  <p:childTnLst>
                                    <p:set>
                                      <p:cBhvr>
                                        <p:cTn id="99" dur="1" fill="hold">
                                          <p:stCondLst>
                                            <p:cond delay="0"/>
                                          </p:stCondLst>
                                        </p:cTn>
                                        <p:tgtEl>
                                          <p:spTgt spid="45071"/>
                                        </p:tgtEl>
                                        <p:attrNameLst>
                                          <p:attrName>style.visibility</p:attrName>
                                        </p:attrNameLst>
                                      </p:cBhvr>
                                      <p:to>
                                        <p:strVal val="visible"/>
                                      </p:to>
                                    </p:set>
                                    <p:animEffect transition="in" filter="strips(downLeft)">
                                      <p:cBhvr>
                                        <p:cTn id="100" dur="2000"/>
                                        <p:tgtEl>
                                          <p:spTgt spid="45071"/>
                                        </p:tgtEl>
                                      </p:cBhvr>
                                    </p:animEffect>
                                  </p:childTnLst>
                                </p:cTn>
                              </p:par>
                              <p:par>
                                <p:cTn id="101" presetID="18" presetClass="entr" presetSubtype="12" fill="hold" grpId="0" nodeType="withEffect">
                                  <p:stCondLst>
                                    <p:cond delay="0"/>
                                  </p:stCondLst>
                                  <p:childTnLst>
                                    <p:set>
                                      <p:cBhvr>
                                        <p:cTn id="102" dur="1" fill="hold">
                                          <p:stCondLst>
                                            <p:cond delay="0"/>
                                          </p:stCondLst>
                                        </p:cTn>
                                        <p:tgtEl>
                                          <p:spTgt spid="45075"/>
                                        </p:tgtEl>
                                        <p:attrNameLst>
                                          <p:attrName>style.visibility</p:attrName>
                                        </p:attrNameLst>
                                      </p:cBhvr>
                                      <p:to>
                                        <p:strVal val="visible"/>
                                      </p:to>
                                    </p:set>
                                    <p:animEffect transition="in" filter="strips(downLeft)">
                                      <p:cBhvr>
                                        <p:cTn id="103" dur="2000"/>
                                        <p:tgtEl>
                                          <p:spTgt spid="45075"/>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5" presetClass="entr" presetSubtype="0" fill="hold" nodeType="clickEffect">
                                  <p:stCondLst>
                                    <p:cond delay="0"/>
                                  </p:stCondLst>
                                  <p:childTnLst>
                                    <p:set>
                                      <p:cBhvr>
                                        <p:cTn id="107" dur="1" fill="hold">
                                          <p:stCondLst>
                                            <p:cond delay="0"/>
                                          </p:stCondLst>
                                        </p:cTn>
                                        <p:tgtEl>
                                          <p:spTgt spid="45084"/>
                                        </p:tgtEl>
                                        <p:attrNameLst>
                                          <p:attrName>style.visibility</p:attrName>
                                        </p:attrNameLst>
                                      </p:cBhvr>
                                      <p:to>
                                        <p:strVal val="visible"/>
                                      </p:to>
                                    </p:set>
                                    <p:anim calcmode="lin" valueType="num">
                                      <p:cBhvr>
                                        <p:cTn id="108" dur="1000" fill="hold"/>
                                        <p:tgtEl>
                                          <p:spTgt spid="45084"/>
                                        </p:tgtEl>
                                        <p:attrNameLst>
                                          <p:attrName>ppt_w</p:attrName>
                                        </p:attrNameLst>
                                      </p:cBhvr>
                                      <p:tavLst>
                                        <p:tav tm="0">
                                          <p:val>
                                            <p:strVal val="#ppt_w*0.70"/>
                                          </p:val>
                                        </p:tav>
                                        <p:tav tm="100000">
                                          <p:val>
                                            <p:strVal val="#ppt_w"/>
                                          </p:val>
                                        </p:tav>
                                      </p:tavLst>
                                    </p:anim>
                                    <p:anim calcmode="lin" valueType="num">
                                      <p:cBhvr>
                                        <p:cTn id="109" dur="1000" fill="hold"/>
                                        <p:tgtEl>
                                          <p:spTgt spid="45084"/>
                                        </p:tgtEl>
                                        <p:attrNameLst>
                                          <p:attrName>ppt_h</p:attrName>
                                        </p:attrNameLst>
                                      </p:cBhvr>
                                      <p:tavLst>
                                        <p:tav tm="0">
                                          <p:val>
                                            <p:strVal val="#ppt_h"/>
                                          </p:val>
                                        </p:tav>
                                        <p:tav tm="100000">
                                          <p:val>
                                            <p:strVal val="#ppt_h"/>
                                          </p:val>
                                        </p:tav>
                                      </p:tavLst>
                                    </p:anim>
                                    <p:animEffect transition="in" filter="fade">
                                      <p:cBhvr>
                                        <p:cTn id="110" dur="1000"/>
                                        <p:tgtEl>
                                          <p:spTgt spid="45084"/>
                                        </p:tgtEl>
                                      </p:cBhvr>
                                    </p:animEffect>
                                  </p:childTnLst>
                                </p:cTn>
                              </p:par>
                              <p:par>
                                <p:cTn id="111" presetID="55" presetClass="entr" presetSubtype="0" fill="hold" nodeType="withEffect">
                                  <p:stCondLst>
                                    <p:cond delay="0"/>
                                  </p:stCondLst>
                                  <p:childTnLst>
                                    <p:set>
                                      <p:cBhvr>
                                        <p:cTn id="112" dur="1" fill="hold">
                                          <p:stCondLst>
                                            <p:cond delay="0"/>
                                          </p:stCondLst>
                                        </p:cTn>
                                        <p:tgtEl>
                                          <p:spTgt spid="45112"/>
                                        </p:tgtEl>
                                        <p:attrNameLst>
                                          <p:attrName>style.visibility</p:attrName>
                                        </p:attrNameLst>
                                      </p:cBhvr>
                                      <p:to>
                                        <p:strVal val="visible"/>
                                      </p:to>
                                    </p:set>
                                    <p:anim calcmode="lin" valueType="num">
                                      <p:cBhvr>
                                        <p:cTn id="113" dur="1000" fill="hold"/>
                                        <p:tgtEl>
                                          <p:spTgt spid="45112"/>
                                        </p:tgtEl>
                                        <p:attrNameLst>
                                          <p:attrName>ppt_w</p:attrName>
                                        </p:attrNameLst>
                                      </p:cBhvr>
                                      <p:tavLst>
                                        <p:tav tm="0">
                                          <p:val>
                                            <p:strVal val="#ppt_w*0.70"/>
                                          </p:val>
                                        </p:tav>
                                        <p:tav tm="100000">
                                          <p:val>
                                            <p:strVal val="#ppt_w"/>
                                          </p:val>
                                        </p:tav>
                                      </p:tavLst>
                                    </p:anim>
                                    <p:anim calcmode="lin" valueType="num">
                                      <p:cBhvr>
                                        <p:cTn id="114" dur="1000" fill="hold"/>
                                        <p:tgtEl>
                                          <p:spTgt spid="45112"/>
                                        </p:tgtEl>
                                        <p:attrNameLst>
                                          <p:attrName>ppt_h</p:attrName>
                                        </p:attrNameLst>
                                      </p:cBhvr>
                                      <p:tavLst>
                                        <p:tav tm="0">
                                          <p:val>
                                            <p:strVal val="#ppt_h"/>
                                          </p:val>
                                        </p:tav>
                                        <p:tav tm="100000">
                                          <p:val>
                                            <p:strVal val="#ppt_h"/>
                                          </p:val>
                                        </p:tav>
                                      </p:tavLst>
                                    </p:anim>
                                    <p:animEffect transition="in" filter="fade">
                                      <p:cBhvr>
                                        <p:cTn id="115" dur="1000"/>
                                        <p:tgtEl>
                                          <p:spTgt spid="45112"/>
                                        </p:tgtEl>
                                      </p:cBhvr>
                                    </p:animEffect>
                                  </p:childTnLst>
                                </p:cTn>
                              </p:par>
                              <p:par>
                                <p:cTn id="116" presetID="55" presetClass="entr" presetSubtype="0" fill="hold" nodeType="withEffect">
                                  <p:stCondLst>
                                    <p:cond delay="0"/>
                                  </p:stCondLst>
                                  <p:childTnLst>
                                    <p:set>
                                      <p:cBhvr>
                                        <p:cTn id="117" dur="1" fill="hold">
                                          <p:stCondLst>
                                            <p:cond delay="0"/>
                                          </p:stCondLst>
                                        </p:cTn>
                                        <p:tgtEl>
                                          <p:spTgt spid="45115"/>
                                        </p:tgtEl>
                                        <p:attrNameLst>
                                          <p:attrName>style.visibility</p:attrName>
                                        </p:attrNameLst>
                                      </p:cBhvr>
                                      <p:to>
                                        <p:strVal val="visible"/>
                                      </p:to>
                                    </p:set>
                                    <p:anim calcmode="lin" valueType="num">
                                      <p:cBhvr>
                                        <p:cTn id="118" dur="1000" fill="hold"/>
                                        <p:tgtEl>
                                          <p:spTgt spid="45115"/>
                                        </p:tgtEl>
                                        <p:attrNameLst>
                                          <p:attrName>ppt_w</p:attrName>
                                        </p:attrNameLst>
                                      </p:cBhvr>
                                      <p:tavLst>
                                        <p:tav tm="0">
                                          <p:val>
                                            <p:strVal val="#ppt_w*0.70"/>
                                          </p:val>
                                        </p:tav>
                                        <p:tav tm="100000">
                                          <p:val>
                                            <p:strVal val="#ppt_w"/>
                                          </p:val>
                                        </p:tav>
                                      </p:tavLst>
                                    </p:anim>
                                    <p:anim calcmode="lin" valueType="num">
                                      <p:cBhvr>
                                        <p:cTn id="119" dur="1000" fill="hold"/>
                                        <p:tgtEl>
                                          <p:spTgt spid="45115"/>
                                        </p:tgtEl>
                                        <p:attrNameLst>
                                          <p:attrName>ppt_h</p:attrName>
                                        </p:attrNameLst>
                                      </p:cBhvr>
                                      <p:tavLst>
                                        <p:tav tm="0">
                                          <p:val>
                                            <p:strVal val="#ppt_h"/>
                                          </p:val>
                                        </p:tav>
                                        <p:tav tm="100000">
                                          <p:val>
                                            <p:strVal val="#ppt_h"/>
                                          </p:val>
                                        </p:tav>
                                      </p:tavLst>
                                    </p:anim>
                                    <p:animEffect transition="in" filter="fade">
                                      <p:cBhvr>
                                        <p:cTn id="120" dur="1000"/>
                                        <p:tgtEl>
                                          <p:spTgt spid="45115"/>
                                        </p:tgtEl>
                                      </p:cBhvr>
                                    </p:animEffect>
                                  </p:childTnLst>
                                </p:cTn>
                              </p:par>
                              <p:par>
                                <p:cTn id="121" presetID="55" presetClass="entr" presetSubtype="0" fill="hold" nodeType="withEffect">
                                  <p:stCondLst>
                                    <p:cond delay="0"/>
                                  </p:stCondLst>
                                  <p:childTnLst>
                                    <p:set>
                                      <p:cBhvr>
                                        <p:cTn id="122" dur="1" fill="hold">
                                          <p:stCondLst>
                                            <p:cond delay="0"/>
                                          </p:stCondLst>
                                        </p:cTn>
                                        <p:tgtEl>
                                          <p:spTgt spid="45118"/>
                                        </p:tgtEl>
                                        <p:attrNameLst>
                                          <p:attrName>style.visibility</p:attrName>
                                        </p:attrNameLst>
                                      </p:cBhvr>
                                      <p:to>
                                        <p:strVal val="visible"/>
                                      </p:to>
                                    </p:set>
                                    <p:anim calcmode="lin" valueType="num">
                                      <p:cBhvr>
                                        <p:cTn id="123" dur="1000" fill="hold"/>
                                        <p:tgtEl>
                                          <p:spTgt spid="45118"/>
                                        </p:tgtEl>
                                        <p:attrNameLst>
                                          <p:attrName>ppt_w</p:attrName>
                                        </p:attrNameLst>
                                      </p:cBhvr>
                                      <p:tavLst>
                                        <p:tav tm="0">
                                          <p:val>
                                            <p:strVal val="#ppt_w*0.70"/>
                                          </p:val>
                                        </p:tav>
                                        <p:tav tm="100000">
                                          <p:val>
                                            <p:strVal val="#ppt_w"/>
                                          </p:val>
                                        </p:tav>
                                      </p:tavLst>
                                    </p:anim>
                                    <p:anim calcmode="lin" valueType="num">
                                      <p:cBhvr>
                                        <p:cTn id="124" dur="1000" fill="hold"/>
                                        <p:tgtEl>
                                          <p:spTgt spid="45118"/>
                                        </p:tgtEl>
                                        <p:attrNameLst>
                                          <p:attrName>ppt_h</p:attrName>
                                        </p:attrNameLst>
                                      </p:cBhvr>
                                      <p:tavLst>
                                        <p:tav tm="0">
                                          <p:val>
                                            <p:strVal val="#ppt_h"/>
                                          </p:val>
                                        </p:tav>
                                        <p:tav tm="100000">
                                          <p:val>
                                            <p:strVal val="#ppt_h"/>
                                          </p:val>
                                        </p:tav>
                                      </p:tavLst>
                                    </p:anim>
                                    <p:animEffect transition="in" filter="fade">
                                      <p:cBhvr>
                                        <p:cTn id="125" dur="1000"/>
                                        <p:tgtEl>
                                          <p:spTgt spid="45118"/>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45111"/>
                                        </p:tgtEl>
                                        <p:attrNameLst>
                                          <p:attrName>style.visibility</p:attrName>
                                        </p:attrNameLst>
                                      </p:cBhvr>
                                      <p:to>
                                        <p:strVal val="visible"/>
                                      </p:to>
                                    </p:set>
                                    <p:anim calcmode="lin" valueType="num">
                                      <p:cBhvr>
                                        <p:cTn id="128" dur="1000" fill="hold"/>
                                        <p:tgtEl>
                                          <p:spTgt spid="45111"/>
                                        </p:tgtEl>
                                        <p:attrNameLst>
                                          <p:attrName>ppt_w</p:attrName>
                                        </p:attrNameLst>
                                      </p:cBhvr>
                                      <p:tavLst>
                                        <p:tav tm="0">
                                          <p:val>
                                            <p:strVal val="#ppt_w*0.70"/>
                                          </p:val>
                                        </p:tav>
                                        <p:tav tm="100000">
                                          <p:val>
                                            <p:strVal val="#ppt_w"/>
                                          </p:val>
                                        </p:tav>
                                      </p:tavLst>
                                    </p:anim>
                                    <p:anim calcmode="lin" valueType="num">
                                      <p:cBhvr>
                                        <p:cTn id="129" dur="1000" fill="hold"/>
                                        <p:tgtEl>
                                          <p:spTgt spid="45111"/>
                                        </p:tgtEl>
                                        <p:attrNameLst>
                                          <p:attrName>ppt_h</p:attrName>
                                        </p:attrNameLst>
                                      </p:cBhvr>
                                      <p:tavLst>
                                        <p:tav tm="0">
                                          <p:val>
                                            <p:strVal val="#ppt_h"/>
                                          </p:val>
                                        </p:tav>
                                        <p:tav tm="100000">
                                          <p:val>
                                            <p:strVal val="#ppt_h"/>
                                          </p:val>
                                        </p:tav>
                                      </p:tavLst>
                                    </p:anim>
                                    <p:animEffect transition="in" filter="fade">
                                      <p:cBhvr>
                                        <p:cTn id="130" dur="1000"/>
                                        <p:tgtEl>
                                          <p:spTgt spid="45111"/>
                                        </p:tgtEl>
                                      </p:cBhvr>
                                    </p:animEffect>
                                  </p:childTnLst>
                                </p:cTn>
                              </p:par>
                              <p:par>
                                <p:cTn id="131" presetID="55" presetClass="entr" presetSubtype="0" fill="hold" grpId="0" nodeType="withEffect">
                                  <p:stCondLst>
                                    <p:cond delay="0"/>
                                  </p:stCondLst>
                                  <p:childTnLst>
                                    <p:set>
                                      <p:cBhvr>
                                        <p:cTn id="132" dur="1" fill="hold">
                                          <p:stCondLst>
                                            <p:cond delay="0"/>
                                          </p:stCondLst>
                                        </p:cTn>
                                        <p:tgtEl>
                                          <p:spTgt spid="45086"/>
                                        </p:tgtEl>
                                        <p:attrNameLst>
                                          <p:attrName>style.visibility</p:attrName>
                                        </p:attrNameLst>
                                      </p:cBhvr>
                                      <p:to>
                                        <p:strVal val="visible"/>
                                      </p:to>
                                    </p:set>
                                    <p:anim calcmode="lin" valueType="num">
                                      <p:cBhvr>
                                        <p:cTn id="133" dur="1000" fill="hold"/>
                                        <p:tgtEl>
                                          <p:spTgt spid="45086"/>
                                        </p:tgtEl>
                                        <p:attrNameLst>
                                          <p:attrName>ppt_w</p:attrName>
                                        </p:attrNameLst>
                                      </p:cBhvr>
                                      <p:tavLst>
                                        <p:tav tm="0">
                                          <p:val>
                                            <p:strVal val="#ppt_w*0.70"/>
                                          </p:val>
                                        </p:tav>
                                        <p:tav tm="100000">
                                          <p:val>
                                            <p:strVal val="#ppt_w"/>
                                          </p:val>
                                        </p:tav>
                                      </p:tavLst>
                                    </p:anim>
                                    <p:anim calcmode="lin" valueType="num">
                                      <p:cBhvr>
                                        <p:cTn id="134" dur="1000" fill="hold"/>
                                        <p:tgtEl>
                                          <p:spTgt spid="45086"/>
                                        </p:tgtEl>
                                        <p:attrNameLst>
                                          <p:attrName>ppt_h</p:attrName>
                                        </p:attrNameLst>
                                      </p:cBhvr>
                                      <p:tavLst>
                                        <p:tav tm="0">
                                          <p:val>
                                            <p:strVal val="#ppt_h"/>
                                          </p:val>
                                        </p:tav>
                                        <p:tav tm="100000">
                                          <p:val>
                                            <p:strVal val="#ppt_h"/>
                                          </p:val>
                                        </p:tav>
                                      </p:tavLst>
                                    </p:anim>
                                    <p:animEffect transition="in" filter="fade">
                                      <p:cBhvr>
                                        <p:cTn id="135" dur="1000"/>
                                        <p:tgtEl>
                                          <p:spTgt spid="45086"/>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55" presetClass="entr" presetSubtype="0" fill="hold" nodeType="clickEffect">
                                  <p:stCondLst>
                                    <p:cond delay="0"/>
                                  </p:stCondLst>
                                  <p:childTnLst>
                                    <p:set>
                                      <p:cBhvr>
                                        <p:cTn id="139" dur="1" fill="hold">
                                          <p:stCondLst>
                                            <p:cond delay="0"/>
                                          </p:stCondLst>
                                        </p:cTn>
                                        <p:tgtEl>
                                          <p:spTgt spid="45082"/>
                                        </p:tgtEl>
                                        <p:attrNameLst>
                                          <p:attrName>style.visibility</p:attrName>
                                        </p:attrNameLst>
                                      </p:cBhvr>
                                      <p:to>
                                        <p:strVal val="visible"/>
                                      </p:to>
                                    </p:set>
                                    <p:anim calcmode="lin" valueType="num">
                                      <p:cBhvr>
                                        <p:cTn id="140" dur="2000" fill="hold"/>
                                        <p:tgtEl>
                                          <p:spTgt spid="45082"/>
                                        </p:tgtEl>
                                        <p:attrNameLst>
                                          <p:attrName>ppt_w</p:attrName>
                                        </p:attrNameLst>
                                      </p:cBhvr>
                                      <p:tavLst>
                                        <p:tav tm="0">
                                          <p:val>
                                            <p:strVal val="#ppt_w*0.70"/>
                                          </p:val>
                                        </p:tav>
                                        <p:tav tm="100000">
                                          <p:val>
                                            <p:strVal val="#ppt_w"/>
                                          </p:val>
                                        </p:tav>
                                      </p:tavLst>
                                    </p:anim>
                                    <p:anim calcmode="lin" valueType="num">
                                      <p:cBhvr>
                                        <p:cTn id="141" dur="2000" fill="hold"/>
                                        <p:tgtEl>
                                          <p:spTgt spid="45082"/>
                                        </p:tgtEl>
                                        <p:attrNameLst>
                                          <p:attrName>ppt_h</p:attrName>
                                        </p:attrNameLst>
                                      </p:cBhvr>
                                      <p:tavLst>
                                        <p:tav tm="0">
                                          <p:val>
                                            <p:strVal val="#ppt_h"/>
                                          </p:val>
                                        </p:tav>
                                        <p:tav tm="100000">
                                          <p:val>
                                            <p:strVal val="#ppt_h"/>
                                          </p:val>
                                        </p:tav>
                                      </p:tavLst>
                                    </p:anim>
                                    <p:animEffect transition="in" filter="fade">
                                      <p:cBhvr>
                                        <p:cTn id="142" dur="2000"/>
                                        <p:tgtEl>
                                          <p:spTgt spid="45082"/>
                                        </p:tgtEl>
                                      </p:cBhvr>
                                    </p:animEffect>
                                  </p:childTnLst>
                                </p:cTn>
                              </p:par>
                              <p:par>
                                <p:cTn id="143" presetID="55" presetClass="entr" presetSubtype="0" fill="hold" nodeType="withEffect">
                                  <p:stCondLst>
                                    <p:cond delay="0"/>
                                  </p:stCondLst>
                                  <p:childTnLst>
                                    <p:set>
                                      <p:cBhvr>
                                        <p:cTn id="144" dur="1" fill="hold">
                                          <p:stCondLst>
                                            <p:cond delay="0"/>
                                          </p:stCondLst>
                                        </p:cTn>
                                        <p:tgtEl>
                                          <p:spTgt spid="45114"/>
                                        </p:tgtEl>
                                        <p:attrNameLst>
                                          <p:attrName>style.visibility</p:attrName>
                                        </p:attrNameLst>
                                      </p:cBhvr>
                                      <p:to>
                                        <p:strVal val="visible"/>
                                      </p:to>
                                    </p:set>
                                    <p:anim calcmode="lin" valueType="num">
                                      <p:cBhvr>
                                        <p:cTn id="145" dur="1000" fill="hold"/>
                                        <p:tgtEl>
                                          <p:spTgt spid="45114"/>
                                        </p:tgtEl>
                                        <p:attrNameLst>
                                          <p:attrName>ppt_w</p:attrName>
                                        </p:attrNameLst>
                                      </p:cBhvr>
                                      <p:tavLst>
                                        <p:tav tm="0">
                                          <p:val>
                                            <p:strVal val="#ppt_w*0.70"/>
                                          </p:val>
                                        </p:tav>
                                        <p:tav tm="100000">
                                          <p:val>
                                            <p:strVal val="#ppt_w"/>
                                          </p:val>
                                        </p:tav>
                                      </p:tavLst>
                                    </p:anim>
                                    <p:anim calcmode="lin" valueType="num">
                                      <p:cBhvr>
                                        <p:cTn id="146" dur="1000" fill="hold"/>
                                        <p:tgtEl>
                                          <p:spTgt spid="45114"/>
                                        </p:tgtEl>
                                        <p:attrNameLst>
                                          <p:attrName>ppt_h</p:attrName>
                                        </p:attrNameLst>
                                      </p:cBhvr>
                                      <p:tavLst>
                                        <p:tav tm="0">
                                          <p:val>
                                            <p:strVal val="#ppt_h"/>
                                          </p:val>
                                        </p:tav>
                                        <p:tav tm="100000">
                                          <p:val>
                                            <p:strVal val="#ppt_h"/>
                                          </p:val>
                                        </p:tav>
                                      </p:tavLst>
                                    </p:anim>
                                    <p:animEffect transition="in" filter="fade">
                                      <p:cBhvr>
                                        <p:cTn id="147" dur="1000"/>
                                        <p:tgtEl>
                                          <p:spTgt spid="45114"/>
                                        </p:tgtEl>
                                      </p:cBhvr>
                                    </p:animEffect>
                                  </p:childTnLst>
                                </p:cTn>
                              </p:par>
                              <p:par>
                                <p:cTn id="148" presetID="55" presetClass="entr" presetSubtype="0" fill="hold" nodeType="withEffect">
                                  <p:stCondLst>
                                    <p:cond delay="0"/>
                                  </p:stCondLst>
                                  <p:childTnLst>
                                    <p:set>
                                      <p:cBhvr>
                                        <p:cTn id="149" dur="1" fill="hold">
                                          <p:stCondLst>
                                            <p:cond delay="0"/>
                                          </p:stCondLst>
                                        </p:cTn>
                                        <p:tgtEl>
                                          <p:spTgt spid="45117"/>
                                        </p:tgtEl>
                                        <p:attrNameLst>
                                          <p:attrName>style.visibility</p:attrName>
                                        </p:attrNameLst>
                                      </p:cBhvr>
                                      <p:to>
                                        <p:strVal val="visible"/>
                                      </p:to>
                                    </p:set>
                                    <p:anim calcmode="lin" valueType="num">
                                      <p:cBhvr>
                                        <p:cTn id="150" dur="1000" fill="hold"/>
                                        <p:tgtEl>
                                          <p:spTgt spid="45117"/>
                                        </p:tgtEl>
                                        <p:attrNameLst>
                                          <p:attrName>ppt_w</p:attrName>
                                        </p:attrNameLst>
                                      </p:cBhvr>
                                      <p:tavLst>
                                        <p:tav tm="0">
                                          <p:val>
                                            <p:strVal val="#ppt_w*0.70"/>
                                          </p:val>
                                        </p:tav>
                                        <p:tav tm="100000">
                                          <p:val>
                                            <p:strVal val="#ppt_w"/>
                                          </p:val>
                                        </p:tav>
                                      </p:tavLst>
                                    </p:anim>
                                    <p:anim calcmode="lin" valueType="num">
                                      <p:cBhvr>
                                        <p:cTn id="151" dur="1000" fill="hold"/>
                                        <p:tgtEl>
                                          <p:spTgt spid="45117"/>
                                        </p:tgtEl>
                                        <p:attrNameLst>
                                          <p:attrName>ppt_h</p:attrName>
                                        </p:attrNameLst>
                                      </p:cBhvr>
                                      <p:tavLst>
                                        <p:tav tm="0">
                                          <p:val>
                                            <p:strVal val="#ppt_h"/>
                                          </p:val>
                                        </p:tav>
                                        <p:tav tm="100000">
                                          <p:val>
                                            <p:strVal val="#ppt_h"/>
                                          </p:val>
                                        </p:tav>
                                      </p:tavLst>
                                    </p:anim>
                                    <p:animEffect transition="in" filter="fade">
                                      <p:cBhvr>
                                        <p:cTn id="152" dur="1000"/>
                                        <p:tgtEl>
                                          <p:spTgt spid="45117"/>
                                        </p:tgtEl>
                                      </p:cBhvr>
                                    </p:animEffect>
                                  </p:childTnLst>
                                </p:cTn>
                              </p:par>
                              <p:par>
                                <p:cTn id="153" presetID="55" presetClass="entr" presetSubtype="0" fill="hold" nodeType="withEffect">
                                  <p:stCondLst>
                                    <p:cond delay="0"/>
                                  </p:stCondLst>
                                  <p:childTnLst>
                                    <p:set>
                                      <p:cBhvr>
                                        <p:cTn id="154" dur="1" fill="hold">
                                          <p:stCondLst>
                                            <p:cond delay="0"/>
                                          </p:stCondLst>
                                        </p:cTn>
                                        <p:tgtEl>
                                          <p:spTgt spid="45119"/>
                                        </p:tgtEl>
                                        <p:attrNameLst>
                                          <p:attrName>style.visibility</p:attrName>
                                        </p:attrNameLst>
                                      </p:cBhvr>
                                      <p:to>
                                        <p:strVal val="visible"/>
                                      </p:to>
                                    </p:set>
                                    <p:anim calcmode="lin" valueType="num">
                                      <p:cBhvr>
                                        <p:cTn id="155" dur="1000" fill="hold"/>
                                        <p:tgtEl>
                                          <p:spTgt spid="45119"/>
                                        </p:tgtEl>
                                        <p:attrNameLst>
                                          <p:attrName>ppt_w</p:attrName>
                                        </p:attrNameLst>
                                      </p:cBhvr>
                                      <p:tavLst>
                                        <p:tav tm="0">
                                          <p:val>
                                            <p:strVal val="#ppt_w*0.70"/>
                                          </p:val>
                                        </p:tav>
                                        <p:tav tm="100000">
                                          <p:val>
                                            <p:strVal val="#ppt_w"/>
                                          </p:val>
                                        </p:tav>
                                      </p:tavLst>
                                    </p:anim>
                                    <p:anim calcmode="lin" valueType="num">
                                      <p:cBhvr>
                                        <p:cTn id="156" dur="1000" fill="hold"/>
                                        <p:tgtEl>
                                          <p:spTgt spid="45119"/>
                                        </p:tgtEl>
                                        <p:attrNameLst>
                                          <p:attrName>ppt_h</p:attrName>
                                        </p:attrNameLst>
                                      </p:cBhvr>
                                      <p:tavLst>
                                        <p:tav tm="0">
                                          <p:val>
                                            <p:strVal val="#ppt_h"/>
                                          </p:val>
                                        </p:tav>
                                        <p:tav tm="100000">
                                          <p:val>
                                            <p:strVal val="#ppt_h"/>
                                          </p:val>
                                        </p:tav>
                                      </p:tavLst>
                                    </p:anim>
                                    <p:animEffect transition="in" filter="fade">
                                      <p:cBhvr>
                                        <p:cTn id="157" dur="1000"/>
                                        <p:tgtEl>
                                          <p:spTgt spid="45119"/>
                                        </p:tgtEl>
                                      </p:cBhvr>
                                    </p:animEffect>
                                  </p:childTnLst>
                                </p:cTn>
                              </p:par>
                              <p:par>
                                <p:cTn id="158" presetID="55" presetClass="entr" presetSubtype="0" fill="hold" grpId="0" nodeType="withEffect">
                                  <p:stCondLst>
                                    <p:cond delay="0"/>
                                  </p:stCondLst>
                                  <p:childTnLst>
                                    <p:set>
                                      <p:cBhvr>
                                        <p:cTn id="159" dur="1" fill="hold">
                                          <p:stCondLst>
                                            <p:cond delay="0"/>
                                          </p:stCondLst>
                                        </p:cTn>
                                        <p:tgtEl>
                                          <p:spTgt spid="45088"/>
                                        </p:tgtEl>
                                        <p:attrNameLst>
                                          <p:attrName>style.visibility</p:attrName>
                                        </p:attrNameLst>
                                      </p:cBhvr>
                                      <p:to>
                                        <p:strVal val="visible"/>
                                      </p:to>
                                    </p:set>
                                    <p:anim calcmode="lin" valueType="num">
                                      <p:cBhvr>
                                        <p:cTn id="160" dur="1000" fill="hold"/>
                                        <p:tgtEl>
                                          <p:spTgt spid="45088"/>
                                        </p:tgtEl>
                                        <p:attrNameLst>
                                          <p:attrName>ppt_w</p:attrName>
                                        </p:attrNameLst>
                                      </p:cBhvr>
                                      <p:tavLst>
                                        <p:tav tm="0">
                                          <p:val>
                                            <p:strVal val="#ppt_w*0.70"/>
                                          </p:val>
                                        </p:tav>
                                        <p:tav tm="100000">
                                          <p:val>
                                            <p:strVal val="#ppt_w"/>
                                          </p:val>
                                        </p:tav>
                                      </p:tavLst>
                                    </p:anim>
                                    <p:anim calcmode="lin" valueType="num">
                                      <p:cBhvr>
                                        <p:cTn id="161" dur="1000" fill="hold"/>
                                        <p:tgtEl>
                                          <p:spTgt spid="45088"/>
                                        </p:tgtEl>
                                        <p:attrNameLst>
                                          <p:attrName>ppt_h</p:attrName>
                                        </p:attrNameLst>
                                      </p:cBhvr>
                                      <p:tavLst>
                                        <p:tav tm="0">
                                          <p:val>
                                            <p:strVal val="#ppt_h"/>
                                          </p:val>
                                        </p:tav>
                                        <p:tav tm="100000">
                                          <p:val>
                                            <p:strVal val="#ppt_h"/>
                                          </p:val>
                                        </p:tav>
                                      </p:tavLst>
                                    </p:anim>
                                    <p:animEffect transition="in" filter="fade">
                                      <p:cBhvr>
                                        <p:cTn id="162" dur="1000"/>
                                        <p:tgtEl>
                                          <p:spTgt spid="45088"/>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55" presetClass="entr" presetSubtype="0" fill="hold" nodeType="clickEffect">
                                  <p:stCondLst>
                                    <p:cond delay="0"/>
                                  </p:stCondLst>
                                  <p:childTnLst>
                                    <p:set>
                                      <p:cBhvr>
                                        <p:cTn id="166" dur="1" fill="hold">
                                          <p:stCondLst>
                                            <p:cond delay="0"/>
                                          </p:stCondLst>
                                        </p:cTn>
                                        <p:tgtEl>
                                          <p:spTgt spid="45083"/>
                                        </p:tgtEl>
                                        <p:attrNameLst>
                                          <p:attrName>style.visibility</p:attrName>
                                        </p:attrNameLst>
                                      </p:cBhvr>
                                      <p:to>
                                        <p:strVal val="visible"/>
                                      </p:to>
                                    </p:set>
                                    <p:anim calcmode="lin" valueType="num">
                                      <p:cBhvr>
                                        <p:cTn id="167" dur="2000" fill="hold"/>
                                        <p:tgtEl>
                                          <p:spTgt spid="45083"/>
                                        </p:tgtEl>
                                        <p:attrNameLst>
                                          <p:attrName>ppt_w</p:attrName>
                                        </p:attrNameLst>
                                      </p:cBhvr>
                                      <p:tavLst>
                                        <p:tav tm="0">
                                          <p:val>
                                            <p:strVal val="#ppt_w*0.70"/>
                                          </p:val>
                                        </p:tav>
                                        <p:tav tm="100000">
                                          <p:val>
                                            <p:strVal val="#ppt_w"/>
                                          </p:val>
                                        </p:tav>
                                      </p:tavLst>
                                    </p:anim>
                                    <p:anim calcmode="lin" valueType="num">
                                      <p:cBhvr>
                                        <p:cTn id="168" dur="2000" fill="hold"/>
                                        <p:tgtEl>
                                          <p:spTgt spid="45083"/>
                                        </p:tgtEl>
                                        <p:attrNameLst>
                                          <p:attrName>ppt_h</p:attrName>
                                        </p:attrNameLst>
                                      </p:cBhvr>
                                      <p:tavLst>
                                        <p:tav tm="0">
                                          <p:val>
                                            <p:strVal val="#ppt_h"/>
                                          </p:val>
                                        </p:tav>
                                        <p:tav tm="100000">
                                          <p:val>
                                            <p:strVal val="#ppt_h"/>
                                          </p:val>
                                        </p:tav>
                                      </p:tavLst>
                                    </p:anim>
                                    <p:animEffect transition="in" filter="fade">
                                      <p:cBhvr>
                                        <p:cTn id="169" dur="2000"/>
                                        <p:tgtEl>
                                          <p:spTgt spid="45083"/>
                                        </p:tgtEl>
                                      </p:cBhvr>
                                    </p:animEffect>
                                  </p:childTnLst>
                                </p:cTn>
                              </p:par>
                              <p:par>
                                <p:cTn id="170" presetID="55" presetClass="entr" presetSubtype="0" fill="hold" nodeType="withEffect">
                                  <p:stCondLst>
                                    <p:cond delay="0"/>
                                  </p:stCondLst>
                                  <p:childTnLst>
                                    <p:set>
                                      <p:cBhvr>
                                        <p:cTn id="171" dur="1" fill="hold">
                                          <p:stCondLst>
                                            <p:cond delay="0"/>
                                          </p:stCondLst>
                                        </p:cTn>
                                        <p:tgtEl>
                                          <p:spTgt spid="45113"/>
                                        </p:tgtEl>
                                        <p:attrNameLst>
                                          <p:attrName>style.visibility</p:attrName>
                                        </p:attrNameLst>
                                      </p:cBhvr>
                                      <p:to>
                                        <p:strVal val="visible"/>
                                      </p:to>
                                    </p:set>
                                    <p:anim calcmode="lin" valueType="num">
                                      <p:cBhvr>
                                        <p:cTn id="172" dur="2000" fill="hold"/>
                                        <p:tgtEl>
                                          <p:spTgt spid="45113"/>
                                        </p:tgtEl>
                                        <p:attrNameLst>
                                          <p:attrName>ppt_w</p:attrName>
                                        </p:attrNameLst>
                                      </p:cBhvr>
                                      <p:tavLst>
                                        <p:tav tm="0">
                                          <p:val>
                                            <p:strVal val="#ppt_w*0.70"/>
                                          </p:val>
                                        </p:tav>
                                        <p:tav tm="100000">
                                          <p:val>
                                            <p:strVal val="#ppt_w"/>
                                          </p:val>
                                        </p:tav>
                                      </p:tavLst>
                                    </p:anim>
                                    <p:anim calcmode="lin" valueType="num">
                                      <p:cBhvr>
                                        <p:cTn id="173" dur="2000" fill="hold"/>
                                        <p:tgtEl>
                                          <p:spTgt spid="45113"/>
                                        </p:tgtEl>
                                        <p:attrNameLst>
                                          <p:attrName>ppt_h</p:attrName>
                                        </p:attrNameLst>
                                      </p:cBhvr>
                                      <p:tavLst>
                                        <p:tav tm="0">
                                          <p:val>
                                            <p:strVal val="#ppt_h"/>
                                          </p:val>
                                        </p:tav>
                                        <p:tav tm="100000">
                                          <p:val>
                                            <p:strVal val="#ppt_h"/>
                                          </p:val>
                                        </p:tav>
                                      </p:tavLst>
                                    </p:anim>
                                    <p:animEffect transition="in" filter="fade">
                                      <p:cBhvr>
                                        <p:cTn id="174" dur="2000"/>
                                        <p:tgtEl>
                                          <p:spTgt spid="45113"/>
                                        </p:tgtEl>
                                      </p:cBhvr>
                                    </p:animEffect>
                                  </p:childTnLst>
                                </p:cTn>
                              </p:par>
                              <p:par>
                                <p:cTn id="175" presetID="55" presetClass="entr" presetSubtype="0" fill="hold" nodeType="withEffect">
                                  <p:stCondLst>
                                    <p:cond delay="0"/>
                                  </p:stCondLst>
                                  <p:childTnLst>
                                    <p:set>
                                      <p:cBhvr>
                                        <p:cTn id="176" dur="1" fill="hold">
                                          <p:stCondLst>
                                            <p:cond delay="0"/>
                                          </p:stCondLst>
                                        </p:cTn>
                                        <p:tgtEl>
                                          <p:spTgt spid="45116"/>
                                        </p:tgtEl>
                                        <p:attrNameLst>
                                          <p:attrName>style.visibility</p:attrName>
                                        </p:attrNameLst>
                                      </p:cBhvr>
                                      <p:to>
                                        <p:strVal val="visible"/>
                                      </p:to>
                                    </p:set>
                                    <p:anim calcmode="lin" valueType="num">
                                      <p:cBhvr>
                                        <p:cTn id="177" dur="2000" fill="hold"/>
                                        <p:tgtEl>
                                          <p:spTgt spid="45116"/>
                                        </p:tgtEl>
                                        <p:attrNameLst>
                                          <p:attrName>ppt_w</p:attrName>
                                        </p:attrNameLst>
                                      </p:cBhvr>
                                      <p:tavLst>
                                        <p:tav tm="0">
                                          <p:val>
                                            <p:strVal val="#ppt_w*0.70"/>
                                          </p:val>
                                        </p:tav>
                                        <p:tav tm="100000">
                                          <p:val>
                                            <p:strVal val="#ppt_w"/>
                                          </p:val>
                                        </p:tav>
                                      </p:tavLst>
                                    </p:anim>
                                    <p:anim calcmode="lin" valueType="num">
                                      <p:cBhvr>
                                        <p:cTn id="178" dur="2000" fill="hold"/>
                                        <p:tgtEl>
                                          <p:spTgt spid="45116"/>
                                        </p:tgtEl>
                                        <p:attrNameLst>
                                          <p:attrName>ppt_h</p:attrName>
                                        </p:attrNameLst>
                                      </p:cBhvr>
                                      <p:tavLst>
                                        <p:tav tm="0">
                                          <p:val>
                                            <p:strVal val="#ppt_h"/>
                                          </p:val>
                                        </p:tav>
                                        <p:tav tm="100000">
                                          <p:val>
                                            <p:strVal val="#ppt_h"/>
                                          </p:val>
                                        </p:tav>
                                      </p:tavLst>
                                    </p:anim>
                                    <p:animEffect transition="in" filter="fade">
                                      <p:cBhvr>
                                        <p:cTn id="179" dur="2000"/>
                                        <p:tgtEl>
                                          <p:spTgt spid="45116"/>
                                        </p:tgtEl>
                                      </p:cBhvr>
                                    </p:animEffect>
                                  </p:childTnLst>
                                </p:cTn>
                              </p:par>
                              <p:par>
                                <p:cTn id="180" presetID="55" presetClass="entr" presetSubtype="0" fill="hold" nodeType="withEffect">
                                  <p:stCondLst>
                                    <p:cond delay="0"/>
                                  </p:stCondLst>
                                  <p:childTnLst>
                                    <p:set>
                                      <p:cBhvr>
                                        <p:cTn id="181" dur="1" fill="hold">
                                          <p:stCondLst>
                                            <p:cond delay="0"/>
                                          </p:stCondLst>
                                        </p:cTn>
                                        <p:tgtEl>
                                          <p:spTgt spid="45120"/>
                                        </p:tgtEl>
                                        <p:attrNameLst>
                                          <p:attrName>style.visibility</p:attrName>
                                        </p:attrNameLst>
                                      </p:cBhvr>
                                      <p:to>
                                        <p:strVal val="visible"/>
                                      </p:to>
                                    </p:set>
                                    <p:anim calcmode="lin" valueType="num">
                                      <p:cBhvr>
                                        <p:cTn id="182" dur="2000" fill="hold"/>
                                        <p:tgtEl>
                                          <p:spTgt spid="45120"/>
                                        </p:tgtEl>
                                        <p:attrNameLst>
                                          <p:attrName>ppt_w</p:attrName>
                                        </p:attrNameLst>
                                      </p:cBhvr>
                                      <p:tavLst>
                                        <p:tav tm="0">
                                          <p:val>
                                            <p:strVal val="#ppt_w*0.70"/>
                                          </p:val>
                                        </p:tav>
                                        <p:tav tm="100000">
                                          <p:val>
                                            <p:strVal val="#ppt_w"/>
                                          </p:val>
                                        </p:tav>
                                      </p:tavLst>
                                    </p:anim>
                                    <p:anim calcmode="lin" valueType="num">
                                      <p:cBhvr>
                                        <p:cTn id="183" dur="2000" fill="hold"/>
                                        <p:tgtEl>
                                          <p:spTgt spid="45120"/>
                                        </p:tgtEl>
                                        <p:attrNameLst>
                                          <p:attrName>ppt_h</p:attrName>
                                        </p:attrNameLst>
                                      </p:cBhvr>
                                      <p:tavLst>
                                        <p:tav tm="0">
                                          <p:val>
                                            <p:strVal val="#ppt_h"/>
                                          </p:val>
                                        </p:tav>
                                        <p:tav tm="100000">
                                          <p:val>
                                            <p:strVal val="#ppt_h"/>
                                          </p:val>
                                        </p:tav>
                                      </p:tavLst>
                                    </p:anim>
                                    <p:animEffect transition="in" filter="fade">
                                      <p:cBhvr>
                                        <p:cTn id="184" dur="2000"/>
                                        <p:tgtEl>
                                          <p:spTgt spid="45120"/>
                                        </p:tgtEl>
                                      </p:cBhvr>
                                    </p:animEffect>
                                  </p:childTnLst>
                                </p:cTn>
                              </p:par>
                              <p:par>
                                <p:cTn id="185" presetID="55" presetClass="entr" presetSubtype="0" fill="hold" grpId="0" nodeType="withEffect">
                                  <p:stCondLst>
                                    <p:cond delay="0"/>
                                  </p:stCondLst>
                                  <p:childTnLst>
                                    <p:set>
                                      <p:cBhvr>
                                        <p:cTn id="186" dur="1" fill="hold">
                                          <p:stCondLst>
                                            <p:cond delay="0"/>
                                          </p:stCondLst>
                                        </p:cTn>
                                        <p:tgtEl>
                                          <p:spTgt spid="45090"/>
                                        </p:tgtEl>
                                        <p:attrNameLst>
                                          <p:attrName>style.visibility</p:attrName>
                                        </p:attrNameLst>
                                      </p:cBhvr>
                                      <p:to>
                                        <p:strVal val="visible"/>
                                      </p:to>
                                    </p:set>
                                    <p:anim calcmode="lin" valueType="num">
                                      <p:cBhvr>
                                        <p:cTn id="187" dur="2000" fill="hold"/>
                                        <p:tgtEl>
                                          <p:spTgt spid="45090"/>
                                        </p:tgtEl>
                                        <p:attrNameLst>
                                          <p:attrName>ppt_w</p:attrName>
                                        </p:attrNameLst>
                                      </p:cBhvr>
                                      <p:tavLst>
                                        <p:tav tm="0">
                                          <p:val>
                                            <p:strVal val="#ppt_w*0.70"/>
                                          </p:val>
                                        </p:tav>
                                        <p:tav tm="100000">
                                          <p:val>
                                            <p:strVal val="#ppt_w"/>
                                          </p:val>
                                        </p:tav>
                                      </p:tavLst>
                                    </p:anim>
                                    <p:anim calcmode="lin" valueType="num">
                                      <p:cBhvr>
                                        <p:cTn id="188" dur="2000" fill="hold"/>
                                        <p:tgtEl>
                                          <p:spTgt spid="45090"/>
                                        </p:tgtEl>
                                        <p:attrNameLst>
                                          <p:attrName>ppt_h</p:attrName>
                                        </p:attrNameLst>
                                      </p:cBhvr>
                                      <p:tavLst>
                                        <p:tav tm="0">
                                          <p:val>
                                            <p:strVal val="#ppt_h"/>
                                          </p:val>
                                        </p:tav>
                                        <p:tav tm="100000">
                                          <p:val>
                                            <p:strVal val="#ppt_h"/>
                                          </p:val>
                                        </p:tav>
                                      </p:tavLst>
                                    </p:anim>
                                    <p:animEffect transition="in" filter="fade">
                                      <p:cBhvr>
                                        <p:cTn id="189" dur="2000"/>
                                        <p:tgtEl>
                                          <p:spTgt spid="45090"/>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55" presetClass="entr" presetSubtype="0" fill="hold" nodeType="clickEffect">
                                  <p:stCondLst>
                                    <p:cond delay="0"/>
                                  </p:stCondLst>
                                  <p:childTnLst>
                                    <p:set>
                                      <p:cBhvr>
                                        <p:cTn id="193" dur="1" fill="hold">
                                          <p:stCondLst>
                                            <p:cond delay="0"/>
                                          </p:stCondLst>
                                        </p:cTn>
                                        <p:tgtEl>
                                          <p:spTgt spid="45092"/>
                                        </p:tgtEl>
                                        <p:attrNameLst>
                                          <p:attrName>style.visibility</p:attrName>
                                        </p:attrNameLst>
                                      </p:cBhvr>
                                      <p:to>
                                        <p:strVal val="visible"/>
                                      </p:to>
                                    </p:set>
                                    <p:anim calcmode="lin" valueType="num">
                                      <p:cBhvr>
                                        <p:cTn id="194" dur="1000" fill="hold"/>
                                        <p:tgtEl>
                                          <p:spTgt spid="45092"/>
                                        </p:tgtEl>
                                        <p:attrNameLst>
                                          <p:attrName>ppt_w</p:attrName>
                                        </p:attrNameLst>
                                      </p:cBhvr>
                                      <p:tavLst>
                                        <p:tav tm="0">
                                          <p:val>
                                            <p:strVal val="#ppt_w*0.70"/>
                                          </p:val>
                                        </p:tav>
                                        <p:tav tm="100000">
                                          <p:val>
                                            <p:strVal val="#ppt_w"/>
                                          </p:val>
                                        </p:tav>
                                      </p:tavLst>
                                    </p:anim>
                                    <p:anim calcmode="lin" valueType="num">
                                      <p:cBhvr>
                                        <p:cTn id="195" dur="1000" fill="hold"/>
                                        <p:tgtEl>
                                          <p:spTgt spid="45092"/>
                                        </p:tgtEl>
                                        <p:attrNameLst>
                                          <p:attrName>ppt_h</p:attrName>
                                        </p:attrNameLst>
                                      </p:cBhvr>
                                      <p:tavLst>
                                        <p:tav tm="0">
                                          <p:val>
                                            <p:strVal val="#ppt_h"/>
                                          </p:val>
                                        </p:tav>
                                        <p:tav tm="100000">
                                          <p:val>
                                            <p:strVal val="#ppt_h"/>
                                          </p:val>
                                        </p:tav>
                                      </p:tavLst>
                                    </p:anim>
                                    <p:animEffect transition="in" filter="fade">
                                      <p:cBhvr>
                                        <p:cTn id="196" dur="1000"/>
                                        <p:tgtEl>
                                          <p:spTgt spid="45092"/>
                                        </p:tgtEl>
                                      </p:cBhvr>
                                    </p:animEffect>
                                  </p:childTnLst>
                                </p:cTn>
                              </p:par>
                              <p:par>
                                <p:cTn id="197" presetID="55" presetClass="entr" presetSubtype="0" fill="hold" grpId="0" nodeType="withEffect">
                                  <p:stCondLst>
                                    <p:cond delay="0"/>
                                  </p:stCondLst>
                                  <p:childTnLst>
                                    <p:set>
                                      <p:cBhvr>
                                        <p:cTn id="198" dur="1" fill="hold">
                                          <p:stCondLst>
                                            <p:cond delay="0"/>
                                          </p:stCondLst>
                                        </p:cTn>
                                        <p:tgtEl>
                                          <p:spTgt spid="45093"/>
                                        </p:tgtEl>
                                        <p:attrNameLst>
                                          <p:attrName>style.visibility</p:attrName>
                                        </p:attrNameLst>
                                      </p:cBhvr>
                                      <p:to>
                                        <p:strVal val="visible"/>
                                      </p:to>
                                    </p:set>
                                    <p:anim calcmode="lin" valueType="num">
                                      <p:cBhvr>
                                        <p:cTn id="199" dur="1000" fill="hold"/>
                                        <p:tgtEl>
                                          <p:spTgt spid="45093"/>
                                        </p:tgtEl>
                                        <p:attrNameLst>
                                          <p:attrName>ppt_w</p:attrName>
                                        </p:attrNameLst>
                                      </p:cBhvr>
                                      <p:tavLst>
                                        <p:tav tm="0">
                                          <p:val>
                                            <p:strVal val="#ppt_w*0.70"/>
                                          </p:val>
                                        </p:tav>
                                        <p:tav tm="100000">
                                          <p:val>
                                            <p:strVal val="#ppt_w"/>
                                          </p:val>
                                        </p:tav>
                                      </p:tavLst>
                                    </p:anim>
                                    <p:anim calcmode="lin" valueType="num">
                                      <p:cBhvr>
                                        <p:cTn id="200" dur="1000" fill="hold"/>
                                        <p:tgtEl>
                                          <p:spTgt spid="45093"/>
                                        </p:tgtEl>
                                        <p:attrNameLst>
                                          <p:attrName>ppt_h</p:attrName>
                                        </p:attrNameLst>
                                      </p:cBhvr>
                                      <p:tavLst>
                                        <p:tav tm="0">
                                          <p:val>
                                            <p:strVal val="#ppt_h"/>
                                          </p:val>
                                        </p:tav>
                                        <p:tav tm="100000">
                                          <p:val>
                                            <p:strVal val="#ppt_h"/>
                                          </p:val>
                                        </p:tav>
                                      </p:tavLst>
                                    </p:anim>
                                    <p:animEffect transition="in" filter="fade">
                                      <p:cBhvr>
                                        <p:cTn id="201" dur="1000"/>
                                        <p:tgtEl>
                                          <p:spTgt spid="45093"/>
                                        </p:tgtEl>
                                      </p:cBhvr>
                                    </p:animEffec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55" presetClass="entr" presetSubtype="0" fill="hold" nodeType="clickEffect">
                                  <p:stCondLst>
                                    <p:cond delay="0"/>
                                  </p:stCondLst>
                                  <p:childTnLst>
                                    <p:set>
                                      <p:cBhvr>
                                        <p:cTn id="205" dur="1" fill="hold">
                                          <p:stCondLst>
                                            <p:cond delay="0"/>
                                          </p:stCondLst>
                                        </p:cTn>
                                        <p:tgtEl>
                                          <p:spTgt spid="45096"/>
                                        </p:tgtEl>
                                        <p:attrNameLst>
                                          <p:attrName>style.visibility</p:attrName>
                                        </p:attrNameLst>
                                      </p:cBhvr>
                                      <p:to>
                                        <p:strVal val="visible"/>
                                      </p:to>
                                    </p:set>
                                    <p:anim calcmode="lin" valueType="num">
                                      <p:cBhvr>
                                        <p:cTn id="206" dur="2000" fill="hold"/>
                                        <p:tgtEl>
                                          <p:spTgt spid="45096"/>
                                        </p:tgtEl>
                                        <p:attrNameLst>
                                          <p:attrName>ppt_w</p:attrName>
                                        </p:attrNameLst>
                                      </p:cBhvr>
                                      <p:tavLst>
                                        <p:tav tm="0">
                                          <p:val>
                                            <p:strVal val="#ppt_w*0.70"/>
                                          </p:val>
                                        </p:tav>
                                        <p:tav tm="100000">
                                          <p:val>
                                            <p:strVal val="#ppt_w"/>
                                          </p:val>
                                        </p:tav>
                                      </p:tavLst>
                                    </p:anim>
                                    <p:anim calcmode="lin" valueType="num">
                                      <p:cBhvr>
                                        <p:cTn id="207" dur="2000" fill="hold"/>
                                        <p:tgtEl>
                                          <p:spTgt spid="45096"/>
                                        </p:tgtEl>
                                        <p:attrNameLst>
                                          <p:attrName>ppt_h</p:attrName>
                                        </p:attrNameLst>
                                      </p:cBhvr>
                                      <p:tavLst>
                                        <p:tav tm="0">
                                          <p:val>
                                            <p:strVal val="#ppt_h"/>
                                          </p:val>
                                        </p:tav>
                                        <p:tav tm="100000">
                                          <p:val>
                                            <p:strVal val="#ppt_h"/>
                                          </p:val>
                                        </p:tav>
                                      </p:tavLst>
                                    </p:anim>
                                    <p:animEffect transition="in" filter="fade">
                                      <p:cBhvr>
                                        <p:cTn id="208" dur="2000"/>
                                        <p:tgtEl>
                                          <p:spTgt spid="45096"/>
                                        </p:tgtEl>
                                      </p:cBhvr>
                                    </p:animEffect>
                                  </p:childTnLst>
                                </p:cTn>
                              </p:par>
                              <p:par>
                                <p:cTn id="209" presetID="55" presetClass="entr" presetSubtype="0" fill="hold" nodeType="withEffect">
                                  <p:stCondLst>
                                    <p:cond delay="0"/>
                                  </p:stCondLst>
                                  <p:childTnLst>
                                    <p:set>
                                      <p:cBhvr>
                                        <p:cTn id="210" dur="1" fill="hold">
                                          <p:stCondLst>
                                            <p:cond delay="0"/>
                                          </p:stCondLst>
                                        </p:cTn>
                                        <p:tgtEl>
                                          <p:spTgt spid="45097"/>
                                        </p:tgtEl>
                                        <p:attrNameLst>
                                          <p:attrName>style.visibility</p:attrName>
                                        </p:attrNameLst>
                                      </p:cBhvr>
                                      <p:to>
                                        <p:strVal val="visible"/>
                                      </p:to>
                                    </p:set>
                                    <p:anim calcmode="lin" valueType="num">
                                      <p:cBhvr>
                                        <p:cTn id="211" dur="2000" fill="hold"/>
                                        <p:tgtEl>
                                          <p:spTgt spid="45097"/>
                                        </p:tgtEl>
                                        <p:attrNameLst>
                                          <p:attrName>ppt_w</p:attrName>
                                        </p:attrNameLst>
                                      </p:cBhvr>
                                      <p:tavLst>
                                        <p:tav tm="0">
                                          <p:val>
                                            <p:strVal val="#ppt_w*0.70"/>
                                          </p:val>
                                        </p:tav>
                                        <p:tav tm="100000">
                                          <p:val>
                                            <p:strVal val="#ppt_w"/>
                                          </p:val>
                                        </p:tav>
                                      </p:tavLst>
                                    </p:anim>
                                    <p:anim calcmode="lin" valueType="num">
                                      <p:cBhvr>
                                        <p:cTn id="212" dur="2000" fill="hold"/>
                                        <p:tgtEl>
                                          <p:spTgt spid="45097"/>
                                        </p:tgtEl>
                                        <p:attrNameLst>
                                          <p:attrName>ppt_h</p:attrName>
                                        </p:attrNameLst>
                                      </p:cBhvr>
                                      <p:tavLst>
                                        <p:tav tm="0">
                                          <p:val>
                                            <p:strVal val="#ppt_h"/>
                                          </p:val>
                                        </p:tav>
                                        <p:tav tm="100000">
                                          <p:val>
                                            <p:strVal val="#ppt_h"/>
                                          </p:val>
                                        </p:tav>
                                      </p:tavLst>
                                    </p:anim>
                                    <p:animEffect transition="in" filter="fade">
                                      <p:cBhvr>
                                        <p:cTn id="213" dur="2000"/>
                                        <p:tgtEl>
                                          <p:spTgt spid="45097"/>
                                        </p:tgtEl>
                                      </p:cBhvr>
                                    </p:animEffect>
                                  </p:childTnLst>
                                </p:cTn>
                              </p:par>
                              <p:par>
                                <p:cTn id="214" presetID="55" presetClass="entr" presetSubtype="0" fill="hold" nodeType="withEffect">
                                  <p:stCondLst>
                                    <p:cond delay="0"/>
                                  </p:stCondLst>
                                  <p:childTnLst>
                                    <p:set>
                                      <p:cBhvr>
                                        <p:cTn id="215" dur="1" fill="hold">
                                          <p:stCondLst>
                                            <p:cond delay="0"/>
                                          </p:stCondLst>
                                        </p:cTn>
                                        <p:tgtEl>
                                          <p:spTgt spid="45100"/>
                                        </p:tgtEl>
                                        <p:attrNameLst>
                                          <p:attrName>style.visibility</p:attrName>
                                        </p:attrNameLst>
                                      </p:cBhvr>
                                      <p:to>
                                        <p:strVal val="visible"/>
                                      </p:to>
                                    </p:set>
                                    <p:anim calcmode="lin" valueType="num">
                                      <p:cBhvr>
                                        <p:cTn id="216" dur="2000" fill="hold"/>
                                        <p:tgtEl>
                                          <p:spTgt spid="45100"/>
                                        </p:tgtEl>
                                        <p:attrNameLst>
                                          <p:attrName>ppt_w</p:attrName>
                                        </p:attrNameLst>
                                      </p:cBhvr>
                                      <p:tavLst>
                                        <p:tav tm="0">
                                          <p:val>
                                            <p:strVal val="#ppt_w*0.70"/>
                                          </p:val>
                                        </p:tav>
                                        <p:tav tm="100000">
                                          <p:val>
                                            <p:strVal val="#ppt_w"/>
                                          </p:val>
                                        </p:tav>
                                      </p:tavLst>
                                    </p:anim>
                                    <p:anim calcmode="lin" valueType="num">
                                      <p:cBhvr>
                                        <p:cTn id="217" dur="2000" fill="hold"/>
                                        <p:tgtEl>
                                          <p:spTgt spid="45100"/>
                                        </p:tgtEl>
                                        <p:attrNameLst>
                                          <p:attrName>ppt_h</p:attrName>
                                        </p:attrNameLst>
                                      </p:cBhvr>
                                      <p:tavLst>
                                        <p:tav tm="0">
                                          <p:val>
                                            <p:strVal val="#ppt_h"/>
                                          </p:val>
                                        </p:tav>
                                        <p:tav tm="100000">
                                          <p:val>
                                            <p:strVal val="#ppt_h"/>
                                          </p:val>
                                        </p:tav>
                                      </p:tavLst>
                                    </p:anim>
                                    <p:animEffect transition="in" filter="fade">
                                      <p:cBhvr>
                                        <p:cTn id="218" dur="2000"/>
                                        <p:tgtEl>
                                          <p:spTgt spid="45100"/>
                                        </p:tgtEl>
                                      </p:cBhvr>
                                    </p:animEffect>
                                  </p:childTnLst>
                                </p:cTn>
                              </p:par>
                              <p:par>
                                <p:cTn id="219" presetID="55" presetClass="entr" presetSubtype="0" fill="hold" nodeType="withEffect">
                                  <p:stCondLst>
                                    <p:cond delay="0"/>
                                  </p:stCondLst>
                                  <p:childTnLst>
                                    <p:set>
                                      <p:cBhvr>
                                        <p:cTn id="220" dur="1" fill="hold">
                                          <p:stCondLst>
                                            <p:cond delay="0"/>
                                          </p:stCondLst>
                                        </p:cTn>
                                        <p:tgtEl>
                                          <p:spTgt spid="45098"/>
                                        </p:tgtEl>
                                        <p:attrNameLst>
                                          <p:attrName>style.visibility</p:attrName>
                                        </p:attrNameLst>
                                      </p:cBhvr>
                                      <p:to>
                                        <p:strVal val="visible"/>
                                      </p:to>
                                    </p:set>
                                    <p:anim calcmode="lin" valueType="num">
                                      <p:cBhvr>
                                        <p:cTn id="221" dur="2000" fill="hold"/>
                                        <p:tgtEl>
                                          <p:spTgt spid="45098"/>
                                        </p:tgtEl>
                                        <p:attrNameLst>
                                          <p:attrName>ppt_w</p:attrName>
                                        </p:attrNameLst>
                                      </p:cBhvr>
                                      <p:tavLst>
                                        <p:tav tm="0">
                                          <p:val>
                                            <p:strVal val="#ppt_w*0.70"/>
                                          </p:val>
                                        </p:tav>
                                        <p:tav tm="100000">
                                          <p:val>
                                            <p:strVal val="#ppt_w"/>
                                          </p:val>
                                        </p:tav>
                                      </p:tavLst>
                                    </p:anim>
                                    <p:anim calcmode="lin" valueType="num">
                                      <p:cBhvr>
                                        <p:cTn id="222" dur="2000" fill="hold"/>
                                        <p:tgtEl>
                                          <p:spTgt spid="45098"/>
                                        </p:tgtEl>
                                        <p:attrNameLst>
                                          <p:attrName>ppt_h</p:attrName>
                                        </p:attrNameLst>
                                      </p:cBhvr>
                                      <p:tavLst>
                                        <p:tav tm="0">
                                          <p:val>
                                            <p:strVal val="#ppt_h"/>
                                          </p:val>
                                        </p:tav>
                                        <p:tav tm="100000">
                                          <p:val>
                                            <p:strVal val="#ppt_h"/>
                                          </p:val>
                                        </p:tav>
                                      </p:tavLst>
                                    </p:anim>
                                    <p:animEffect transition="in" filter="fade">
                                      <p:cBhvr>
                                        <p:cTn id="223" dur="2000"/>
                                        <p:tgtEl>
                                          <p:spTgt spid="45098"/>
                                        </p:tgtEl>
                                      </p:cBhvr>
                                    </p:animEffect>
                                  </p:childTnLst>
                                </p:cTn>
                              </p:par>
                              <p:par>
                                <p:cTn id="224" presetID="55" presetClass="entr" presetSubtype="0" fill="hold" nodeType="withEffect">
                                  <p:stCondLst>
                                    <p:cond delay="0"/>
                                  </p:stCondLst>
                                  <p:childTnLst>
                                    <p:set>
                                      <p:cBhvr>
                                        <p:cTn id="225" dur="1" fill="hold">
                                          <p:stCondLst>
                                            <p:cond delay="0"/>
                                          </p:stCondLst>
                                        </p:cTn>
                                        <p:tgtEl>
                                          <p:spTgt spid="45099"/>
                                        </p:tgtEl>
                                        <p:attrNameLst>
                                          <p:attrName>style.visibility</p:attrName>
                                        </p:attrNameLst>
                                      </p:cBhvr>
                                      <p:to>
                                        <p:strVal val="visible"/>
                                      </p:to>
                                    </p:set>
                                    <p:anim calcmode="lin" valueType="num">
                                      <p:cBhvr>
                                        <p:cTn id="226" dur="2000" fill="hold"/>
                                        <p:tgtEl>
                                          <p:spTgt spid="45099"/>
                                        </p:tgtEl>
                                        <p:attrNameLst>
                                          <p:attrName>ppt_w</p:attrName>
                                        </p:attrNameLst>
                                      </p:cBhvr>
                                      <p:tavLst>
                                        <p:tav tm="0">
                                          <p:val>
                                            <p:strVal val="#ppt_w*0.70"/>
                                          </p:val>
                                        </p:tav>
                                        <p:tav tm="100000">
                                          <p:val>
                                            <p:strVal val="#ppt_w"/>
                                          </p:val>
                                        </p:tav>
                                      </p:tavLst>
                                    </p:anim>
                                    <p:anim calcmode="lin" valueType="num">
                                      <p:cBhvr>
                                        <p:cTn id="227" dur="2000" fill="hold"/>
                                        <p:tgtEl>
                                          <p:spTgt spid="45099"/>
                                        </p:tgtEl>
                                        <p:attrNameLst>
                                          <p:attrName>ppt_h</p:attrName>
                                        </p:attrNameLst>
                                      </p:cBhvr>
                                      <p:tavLst>
                                        <p:tav tm="0">
                                          <p:val>
                                            <p:strVal val="#ppt_h"/>
                                          </p:val>
                                        </p:tav>
                                        <p:tav tm="100000">
                                          <p:val>
                                            <p:strVal val="#ppt_h"/>
                                          </p:val>
                                        </p:tav>
                                      </p:tavLst>
                                    </p:anim>
                                    <p:animEffect transition="in" filter="fade">
                                      <p:cBhvr>
                                        <p:cTn id="228" dur="2000"/>
                                        <p:tgtEl>
                                          <p:spTgt spid="45099"/>
                                        </p:tgtEl>
                                      </p:cBhvr>
                                    </p:animEffect>
                                  </p:childTnLst>
                                </p:cTn>
                              </p:par>
                            </p:childTnLst>
                          </p:cTn>
                        </p:par>
                      </p:childTnLst>
                    </p:cTn>
                  </p:par>
                  <p:par>
                    <p:cTn id="229" fill="hold" nodeType="clickPar">
                      <p:stCondLst>
                        <p:cond delay="indefinite"/>
                      </p:stCondLst>
                      <p:childTnLst>
                        <p:par>
                          <p:cTn id="230" fill="hold" nodeType="withGroup">
                            <p:stCondLst>
                              <p:cond delay="0"/>
                            </p:stCondLst>
                            <p:childTnLst>
                              <p:par>
                                <p:cTn id="231" presetID="18" presetClass="entr" presetSubtype="6" fill="hold" nodeType="clickEffect">
                                  <p:stCondLst>
                                    <p:cond delay="0"/>
                                  </p:stCondLst>
                                  <p:childTnLst>
                                    <p:set>
                                      <p:cBhvr>
                                        <p:cTn id="232" dur="1" fill="hold">
                                          <p:stCondLst>
                                            <p:cond delay="0"/>
                                          </p:stCondLst>
                                        </p:cTn>
                                        <p:tgtEl>
                                          <p:spTgt spid="45094"/>
                                        </p:tgtEl>
                                        <p:attrNameLst>
                                          <p:attrName>style.visibility</p:attrName>
                                        </p:attrNameLst>
                                      </p:cBhvr>
                                      <p:to>
                                        <p:strVal val="visible"/>
                                      </p:to>
                                    </p:set>
                                    <p:animEffect transition="in" filter="strips(downRight)">
                                      <p:cBhvr>
                                        <p:cTn id="233" dur="2000"/>
                                        <p:tgtEl>
                                          <p:spTgt spid="45094"/>
                                        </p:tgtEl>
                                      </p:cBhvr>
                                    </p:animEffect>
                                  </p:childTnLst>
                                </p:cTn>
                              </p:par>
                              <p:par>
                                <p:cTn id="234" presetID="18" presetClass="entr" presetSubtype="6" fill="hold" nodeType="withEffect">
                                  <p:stCondLst>
                                    <p:cond delay="0"/>
                                  </p:stCondLst>
                                  <p:childTnLst>
                                    <p:set>
                                      <p:cBhvr>
                                        <p:cTn id="235" dur="1" fill="hold">
                                          <p:stCondLst>
                                            <p:cond delay="0"/>
                                          </p:stCondLst>
                                        </p:cTn>
                                        <p:tgtEl>
                                          <p:spTgt spid="45095"/>
                                        </p:tgtEl>
                                        <p:attrNameLst>
                                          <p:attrName>style.visibility</p:attrName>
                                        </p:attrNameLst>
                                      </p:cBhvr>
                                      <p:to>
                                        <p:strVal val="visible"/>
                                      </p:to>
                                    </p:set>
                                    <p:animEffect transition="in" filter="strips(downRight)">
                                      <p:cBhvr>
                                        <p:cTn id="236" dur="2000"/>
                                        <p:tgtEl>
                                          <p:spTgt spid="45095"/>
                                        </p:tgtEl>
                                      </p:cBhvr>
                                    </p:animEffect>
                                  </p:childTnLst>
                                </p:cTn>
                              </p:par>
                            </p:childTnLst>
                          </p:cTn>
                        </p:par>
                      </p:childTnLst>
                    </p:cTn>
                  </p:par>
                  <p:par>
                    <p:cTn id="237" fill="hold" nodeType="clickPar">
                      <p:stCondLst>
                        <p:cond delay="indefinite"/>
                      </p:stCondLst>
                      <p:childTnLst>
                        <p:par>
                          <p:cTn id="238" fill="hold" nodeType="withGroup">
                            <p:stCondLst>
                              <p:cond delay="0"/>
                            </p:stCondLst>
                            <p:childTnLst>
                              <p:par>
                                <p:cTn id="239" presetID="55" presetClass="entr" presetSubtype="0" fill="hold" nodeType="clickEffect">
                                  <p:stCondLst>
                                    <p:cond delay="0"/>
                                  </p:stCondLst>
                                  <p:childTnLst>
                                    <p:set>
                                      <p:cBhvr>
                                        <p:cTn id="240" dur="1" fill="hold">
                                          <p:stCondLst>
                                            <p:cond delay="0"/>
                                          </p:stCondLst>
                                        </p:cTn>
                                        <p:tgtEl>
                                          <p:spTgt spid="45101"/>
                                        </p:tgtEl>
                                        <p:attrNameLst>
                                          <p:attrName>style.visibility</p:attrName>
                                        </p:attrNameLst>
                                      </p:cBhvr>
                                      <p:to>
                                        <p:strVal val="visible"/>
                                      </p:to>
                                    </p:set>
                                    <p:anim calcmode="lin" valueType="num">
                                      <p:cBhvr>
                                        <p:cTn id="241" dur="1000" fill="hold"/>
                                        <p:tgtEl>
                                          <p:spTgt spid="45101"/>
                                        </p:tgtEl>
                                        <p:attrNameLst>
                                          <p:attrName>ppt_w</p:attrName>
                                        </p:attrNameLst>
                                      </p:cBhvr>
                                      <p:tavLst>
                                        <p:tav tm="0">
                                          <p:val>
                                            <p:strVal val="#ppt_w*0.70"/>
                                          </p:val>
                                        </p:tav>
                                        <p:tav tm="100000">
                                          <p:val>
                                            <p:strVal val="#ppt_w"/>
                                          </p:val>
                                        </p:tav>
                                      </p:tavLst>
                                    </p:anim>
                                    <p:anim calcmode="lin" valueType="num">
                                      <p:cBhvr>
                                        <p:cTn id="242" dur="1000" fill="hold"/>
                                        <p:tgtEl>
                                          <p:spTgt spid="45101"/>
                                        </p:tgtEl>
                                        <p:attrNameLst>
                                          <p:attrName>ppt_h</p:attrName>
                                        </p:attrNameLst>
                                      </p:cBhvr>
                                      <p:tavLst>
                                        <p:tav tm="0">
                                          <p:val>
                                            <p:strVal val="#ppt_h"/>
                                          </p:val>
                                        </p:tav>
                                        <p:tav tm="100000">
                                          <p:val>
                                            <p:strVal val="#ppt_h"/>
                                          </p:val>
                                        </p:tav>
                                      </p:tavLst>
                                    </p:anim>
                                    <p:animEffect transition="in" filter="fade">
                                      <p:cBhvr>
                                        <p:cTn id="243" dur="1000"/>
                                        <p:tgtEl>
                                          <p:spTgt spid="45101"/>
                                        </p:tgtEl>
                                      </p:cBhvr>
                                    </p:animEffect>
                                  </p:childTnLst>
                                </p:cTn>
                              </p:par>
                              <p:par>
                                <p:cTn id="244" presetID="55" presetClass="entr" presetSubtype="0" fill="hold" nodeType="withEffect">
                                  <p:stCondLst>
                                    <p:cond delay="0"/>
                                  </p:stCondLst>
                                  <p:childTnLst>
                                    <p:set>
                                      <p:cBhvr>
                                        <p:cTn id="245" dur="1" fill="hold">
                                          <p:stCondLst>
                                            <p:cond delay="0"/>
                                          </p:stCondLst>
                                        </p:cTn>
                                        <p:tgtEl>
                                          <p:spTgt spid="45102"/>
                                        </p:tgtEl>
                                        <p:attrNameLst>
                                          <p:attrName>style.visibility</p:attrName>
                                        </p:attrNameLst>
                                      </p:cBhvr>
                                      <p:to>
                                        <p:strVal val="visible"/>
                                      </p:to>
                                    </p:set>
                                    <p:anim calcmode="lin" valueType="num">
                                      <p:cBhvr>
                                        <p:cTn id="246" dur="1000" fill="hold"/>
                                        <p:tgtEl>
                                          <p:spTgt spid="45102"/>
                                        </p:tgtEl>
                                        <p:attrNameLst>
                                          <p:attrName>ppt_w</p:attrName>
                                        </p:attrNameLst>
                                      </p:cBhvr>
                                      <p:tavLst>
                                        <p:tav tm="0">
                                          <p:val>
                                            <p:strVal val="#ppt_w*0.70"/>
                                          </p:val>
                                        </p:tav>
                                        <p:tav tm="100000">
                                          <p:val>
                                            <p:strVal val="#ppt_w"/>
                                          </p:val>
                                        </p:tav>
                                      </p:tavLst>
                                    </p:anim>
                                    <p:anim calcmode="lin" valueType="num">
                                      <p:cBhvr>
                                        <p:cTn id="247" dur="1000" fill="hold"/>
                                        <p:tgtEl>
                                          <p:spTgt spid="45102"/>
                                        </p:tgtEl>
                                        <p:attrNameLst>
                                          <p:attrName>ppt_h</p:attrName>
                                        </p:attrNameLst>
                                      </p:cBhvr>
                                      <p:tavLst>
                                        <p:tav tm="0">
                                          <p:val>
                                            <p:strVal val="#ppt_h"/>
                                          </p:val>
                                        </p:tav>
                                        <p:tav tm="100000">
                                          <p:val>
                                            <p:strVal val="#ppt_h"/>
                                          </p:val>
                                        </p:tav>
                                      </p:tavLst>
                                    </p:anim>
                                    <p:animEffect transition="in" filter="fade">
                                      <p:cBhvr>
                                        <p:cTn id="248" dur="1000"/>
                                        <p:tgtEl>
                                          <p:spTgt spid="45102"/>
                                        </p:tgtEl>
                                      </p:cBhvr>
                                    </p:animEffect>
                                  </p:childTnLst>
                                </p:cTn>
                              </p:par>
                              <p:par>
                                <p:cTn id="249" presetID="55" presetClass="entr" presetSubtype="0" fill="hold" nodeType="withEffect">
                                  <p:stCondLst>
                                    <p:cond delay="0"/>
                                  </p:stCondLst>
                                  <p:childTnLst>
                                    <p:set>
                                      <p:cBhvr>
                                        <p:cTn id="250" dur="1" fill="hold">
                                          <p:stCondLst>
                                            <p:cond delay="0"/>
                                          </p:stCondLst>
                                        </p:cTn>
                                        <p:tgtEl>
                                          <p:spTgt spid="45105"/>
                                        </p:tgtEl>
                                        <p:attrNameLst>
                                          <p:attrName>style.visibility</p:attrName>
                                        </p:attrNameLst>
                                      </p:cBhvr>
                                      <p:to>
                                        <p:strVal val="visible"/>
                                      </p:to>
                                    </p:set>
                                    <p:anim calcmode="lin" valueType="num">
                                      <p:cBhvr>
                                        <p:cTn id="251" dur="1000" fill="hold"/>
                                        <p:tgtEl>
                                          <p:spTgt spid="45105"/>
                                        </p:tgtEl>
                                        <p:attrNameLst>
                                          <p:attrName>ppt_w</p:attrName>
                                        </p:attrNameLst>
                                      </p:cBhvr>
                                      <p:tavLst>
                                        <p:tav tm="0">
                                          <p:val>
                                            <p:strVal val="#ppt_w*0.70"/>
                                          </p:val>
                                        </p:tav>
                                        <p:tav tm="100000">
                                          <p:val>
                                            <p:strVal val="#ppt_w"/>
                                          </p:val>
                                        </p:tav>
                                      </p:tavLst>
                                    </p:anim>
                                    <p:anim calcmode="lin" valueType="num">
                                      <p:cBhvr>
                                        <p:cTn id="252" dur="1000" fill="hold"/>
                                        <p:tgtEl>
                                          <p:spTgt spid="45105"/>
                                        </p:tgtEl>
                                        <p:attrNameLst>
                                          <p:attrName>ppt_h</p:attrName>
                                        </p:attrNameLst>
                                      </p:cBhvr>
                                      <p:tavLst>
                                        <p:tav tm="0">
                                          <p:val>
                                            <p:strVal val="#ppt_h"/>
                                          </p:val>
                                        </p:tav>
                                        <p:tav tm="100000">
                                          <p:val>
                                            <p:strVal val="#ppt_h"/>
                                          </p:val>
                                        </p:tav>
                                      </p:tavLst>
                                    </p:anim>
                                    <p:animEffect transition="in" filter="fade">
                                      <p:cBhvr>
                                        <p:cTn id="253" dur="1000"/>
                                        <p:tgtEl>
                                          <p:spTgt spid="45105"/>
                                        </p:tgtEl>
                                      </p:cBhvr>
                                    </p:animEffect>
                                  </p:childTnLst>
                                </p:cTn>
                              </p:par>
                              <p:par>
                                <p:cTn id="254" presetID="55" presetClass="entr" presetSubtype="0" fill="hold" nodeType="withEffect">
                                  <p:stCondLst>
                                    <p:cond delay="0"/>
                                  </p:stCondLst>
                                  <p:childTnLst>
                                    <p:set>
                                      <p:cBhvr>
                                        <p:cTn id="255" dur="1" fill="hold">
                                          <p:stCondLst>
                                            <p:cond delay="0"/>
                                          </p:stCondLst>
                                        </p:cTn>
                                        <p:tgtEl>
                                          <p:spTgt spid="45103"/>
                                        </p:tgtEl>
                                        <p:attrNameLst>
                                          <p:attrName>style.visibility</p:attrName>
                                        </p:attrNameLst>
                                      </p:cBhvr>
                                      <p:to>
                                        <p:strVal val="visible"/>
                                      </p:to>
                                    </p:set>
                                    <p:anim calcmode="lin" valueType="num">
                                      <p:cBhvr>
                                        <p:cTn id="256" dur="1000" fill="hold"/>
                                        <p:tgtEl>
                                          <p:spTgt spid="45103"/>
                                        </p:tgtEl>
                                        <p:attrNameLst>
                                          <p:attrName>ppt_w</p:attrName>
                                        </p:attrNameLst>
                                      </p:cBhvr>
                                      <p:tavLst>
                                        <p:tav tm="0">
                                          <p:val>
                                            <p:strVal val="#ppt_w*0.70"/>
                                          </p:val>
                                        </p:tav>
                                        <p:tav tm="100000">
                                          <p:val>
                                            <p:strVal val="#ppt_w"/>
                                          </p:val>
                                        </p:tav>
                                      </p:tavLst>
                                    </p:anim>
                                    <p:anim calcmode="lin" valueType="num">
                                      <p:cBhvr>
                                        <p:cTn id="257" dur="1000" fill="hold"/>
                                        <p:tgtEl>
                                          <p:spTgt spid="45103"/>
                                        </p:tgtEl>
                                        <p:attrNameLst>
                                          <p:attrName>ppt_h</p:attrName>
                                        </p:attrNameLst>
                                      </p:cBhvr>
                                      <p:tavLst>
                                        <p:tav tm="0">
                                          <p:val>
                                            <p:strVal val="#ppt_h"/>
                                          </p:val>
                                        </p:tav>
                                        <p:tav tm="100000">
                                          <p:val>
                                            <p:strVal val="#ppt_h"/>
                                          </p:val>
                                        </p:tav>
                                      </p:tavLst>
                                    </p:anim>
                                    <p:animEffect transition="in" filter="fade">
                                      <p:cBhvr>
                                        <p:cTn id="258" dur="1000"/>
                                        <p:tgtEl>
                                          <p:spTgt spid="45103"/>
                                        </p:tgtEl>
                                      </p:cBhvr>
                                    </p:animEffect>
                                  </p:childTnLst>
                                </p:cTn>
                              </p:par>
                              <p:par>
                                <p:cTn id="259" presetID="55" presetClass="entr" presetSubtype="0" fill="hold" nodeType="withEffect">
                                  <p:stCondLst>
                                    <p:cond delay="0"/>
                                  </p:stCondLst>
                                  <p:childTnLst>
                                    <p:set>
                                      <p:cBhvr>
                                        <p:cTn id="260" dur="1" fill="hold">
                                          <p:stCondLst>
                                            <p:cond delay="0"/>
                                          </p:stCondLst>
                                        </p:cTn>
                                        <p:tgtEl>
                                          <p:spTgt spid="45104"/>
                                        </p:tgtEl>
                                        <p:attrNameLst>
                                          <p:attrName>style.visibility</p:attrName>
                                        </p:attrNameLst>
                                      </p:cBhvr>
                                      <p:to>
                                        <p:strVal val="visible"/>
                                      </p:to>
                                    </p:set>
                                    <p:anim calcmode="lin" valueType="num">
                                      <p:cBhvr>
                                        <p:cTn id="261" dur="1000" fill="hold"/>
                                        <p:tgtEl>
                                          <p:spTgt spid="45104"/>
                                        </p:tgtEl>
                                        <p:attrNameLst>
                                          <p:attrName>ppt_w</p:attrName>
                                        </p:attrNameLst>
                                      </p:cBhvr>
                                      <p:tavLst>
                                        <p:tav tm="0">
                                          <p:val>
                                            <p:strVal val="#ppt_w*0.70"/>
                                          </p:val>
                                        </p:tav>
                                        <p:tav tm="100000">
                                          <p:val>
                                            <p:strVal val="#ppt_w"/>
                                          </p:val>
                                        </p:tav>
                                      </p:tavLst>
                                    </p:anim>
                                    <p:anim calcmode="lin" valueType="num">
                                      <p:cBhvr>
                                        <p:cTn id="262" dur="1000" fill="hold"/>
                                        <p:tgtEl>
                                          <p:spTgt spid="45104"/>
                                        </p:tgtEl>
                                        <p:attrNameLst>
                                          <p:attrName>ppt_h</p:attrName>
                                        </p:attrNameLst>
                                      </p:cBhvr>
                                      <p:tavLst>
                                        <p:tav tm="0">
                                          <p:val>
                                            <p:strVal val="#ppt_h"/>
                                          </p:val>
                                        </p:tav>
                                        <p:tav tm="100000">
                                          <p:val>
                                            <p:strVal val="#ppt_h"/>
                                          </p:val>
                                        </p:tav>
                                      </p:tavLst>
                                    </p:anim>
                                    <p:animEffect transition="in" filter="fade">
                                      <p:cBhvr>
                                        <p:cTn id="263" dur="1000"/>
                                        <p:tgtEl>
                                          <p:spTgt spid="45104"/>
                                        </p:tgtEl>
                                      </p:cBhvr>
                                    </p:animEffect>
                                  </p:childTnLst>
                                </p:cTn>
                              </p:par>
                            </p:childTnLst>
                          </p:cTn>
                        </p:par>
                      </p:childTnLst>
                    </p:cTn>
                  </p:par>
                  <p:par>
                    <p:cTn id="264" fill="hold" nodeType="clickPar">
                      <p:stCondLst>
                        <p:cond delay="indefinite"/>
                      </p:stCondLst>
                      <p:childTnLst>
                        <p:par>
                          <p:cTn id="265" fill="hold" nodeType="withGroup">
                            <p:stCondLst>
                              <p:cond delay="0"/>
                            </p:stCondLst>
                            <p:childTnLst>
                              <p:par>
                                <p:cTn id="266" presetID="18" presetClass="entr" presetSubtype="6" fill="hold" nodeType="clickEffect">
                                  <p:stCondLst>
                                    <p:cond delay="0"/>
                                  </p:stCondLst>
                                  <p:childTnLst>
                                    <p:set>
                                      <p:cBhvr>
                                        <p:cTn id="267" dur="1" fill="hold">
                                          <p:stCondLst>
                                            <p:cond delay="0"/>
                                          </p:stCondLst>
                                        </p:cTn>
                                        <p:tgtEl>
                                          <p:spTgt spid="45108"/>
                                        </p:tgtEl>
                                        <p:attrNameLst>
                                          <p:attrName>style.visibility</p:attrName>
                                        </p:attrNameLst>
                                      </p:cBhvr>
                                      <p:to>
                                        <p:strVal val="visible"/>
                                      </p:to>
                                    </p:set>
                                    <p:animEffect transition="in" filter="strips(downRight)">
                                      <p:cBhvr>
                                        <p:cTn id="268" dur="2000"/>
                                        <p:tgtEl>
                                          <p:spTgt spid="45108"/>
                                        </p:tgtEl>
                                      </p:cBhvr>
                                    </p:animEffect>
                                  </p:childTnLst>
                                </p:cTn>
                              </p:par>
                              <p:par>
                                <p:cTn id="269" presetID="18" presetClass="entr" presetSubtype="6" fill="hold" nodeType="withEffect">
                                  <p:stCondLst>
                                    <p:cond delay="0"/>
                                  </p:stCondLst>
                                  <p:childTnLst>
                                    <p:set>
                                      <p:cBhvr>
                                        <p:cTn id="270" dur="1" fill="hold">
                                          <p:stCondLst>
                                            <p:cond delay="0"/>
                                          </p:stCondLst>
                                        </p:cTn>
                                        <p:tgtEl>
                                          <p:spTgt spid="45106"/>
                                        </p:tgtEl>
                                        <p:attrNameLst>
                                          <p:attrName>style.visibility</p:attrName>
                                        </p:attrNameLst>
                                      </p:cBhvr>
                                      <p:to>
                                        <p:strVal val="visible"/>
                                      </p:to>
                                    </p:set>
                                    <p:animEffect transition="in" filter="strips(downRight)">
                                      <p:cBhvr>
                                        <p:cTn id="271" dur="2000"/>
                                        <p:tgtEl>
                                          <p:spTgt spid="45106"/>
                                        </p:tgtEl>
                                      </p:cBhvr>
                                    </p:animEffect>
                                  </p:childTnLst>
                                </p:cTn>
                              </p:par>
                            </p:childTnLst>
                          </p:cTn>
                        </p:par>
                      </p:childTnLst>
                    </p:cTn>
                  </p:par>
                  <p:par>
                    <p:cTn id="272" fill="hold" nodeType="clickPar">
                      <p:stCondLst>
                        <p:cond delay="indefinite"/>
                      </p:stCondLst>
                      <p:childTnLst>
                        <p:par>
                          <p:cTn id="273" fill="hold" nodeType="withGroup">
                            <p:stCondLst>
                              <p:cond delay="0"/>
                            </p:stCondLst>
                            <p:childTnLst>
                              <p:par>
                                <p:cTn id="274" presetID="18" presetClass="entr" presetSubtype="3" fill="hold" nodeType="clickEffect">
                                  <p:stCondLst>
                                    <p:cond delay="0"/>
                                  </p:stCondLst>
                                  <p:childTnLst>
                                    <p:set>
                                      <p:cBhvr>
                                        <p:cTn id="275" dur="1" fill="hold">
                                          <p:stCondLst>
                                            <p:cond delay="0"/>
                                          </p:stCondLst>
                                        </p:cTn>
                                        <p:tgtEl>
                                          <p:spTgt spid="45109"/>
                                        </p:tgtEl>
                                        <p:attrNameLst>
                                          <p:attrName>style.visibility</p:attrName>
                                        </p:attrNameLst>
                                      </p:cBhvr>
                                      <p:to>
                                        <p:strVal val="visible"/>
                                      </p:to>
                                    </p:set>
                                    <p:animEffect transition="in" filter="strips(upRight)">
                                      <p:cBhvr>
                                        <p:cTn id="276" dur="2000"/>
                                        <p:tgtEl>
                                          <p:spTgt spid="45109"/>
                                        </p:tgtEl>
                                      </p:cBhvr>
                                    </p:animEffect>
                                  </p:childTnLst>
                                </p:cTn>
                              </p:par>
                              <p:par>
                                <p:cTn id="277" presetID="18" presetClass="entr" presetSubtype="3" fill="hold" nodeType="withEffect">
                                  <p:stCondLst>
                                    <p:cond delay="0"/>
                                  </p:stCondLst>
                                  <p:childTnLst>
                                    <p:set>
                                      <p:cBhvr>
                                        <p:cTn id="278" dur="1" fill="hold">
                                          <p:stCondLst>
                                            <p:cond delay="0"/>
                                          </p:stCondLst>
                                        </p:cTn>
                                        <p:tgtEl>
                                          <p:spTgt spid="45107"/>
                                        </p:tgtEl>
                                        <p:attrNameLst>
                                          <p:attrName>style.visibility</p:attrName>
                                        </p:attrNameLst>
                                      </p:cBhvr>
                                      <p:to>
                                        <p:strVal val="visible"/>
                                      </p:to>
                                    </p:set>
                                    <p:animEffect transition="in" filter="strips(upRight)">
                                      <p:cBhvr>
                                        <p:cTn id="279" dur="2000"/>
                                        <p:tgtEl>
                                          <p:spTgt spid="45107"/>
                                        </p:tgtEl>
                                      </p:cBhvr>
                                    </p:animEffect>
                                  </p:childTnLst>
                                </p:cTn>
                              </p:par>
                              <p:par>
                                <p:cTn id="280" presetID="18" presetClass="entr" presetSubtype="3" fill="hold" nodeType="withEffect">
                                  <p:stCondLst>
                                    <p:cond delay="0"/>
                                  </p:stCondLst>
                                  <p:childTnLst>
                                    <p:set>
                                      <p:cBhvr>
                                        <p:cTn id="281" dur="1" fill="hold">
                                          <p:stCondLst>
                                            <p:cond delay="0"/>
                                          </p:stCondLst>
                                        </p:cTn>
                                        <p:tgtEl>
                                          <p:spTgt spid="45110"/>
                                        </p:tgtEl>
                                        <p:attrNameLst>
                                          <p:attrName>style.visibility</p:attrName>
                                        </p:attrNameLst>
                                      </p:cBhvr>
                                      <p:to>
                                        <p:strVal val="visible"/>
                                      </p:to>
                                    </p:set>
                                    <p:animEffect transition="in" filter="strips(upRight)">
                                      <p:cBhvr>
                                        <p:cTn id="282" dur="2000"/>
                                        <p:tgtEl>
                                          <p:spTgt spid="45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p:bldP spid="45076" grpId="0"/>
      <p:bldP spid="45077" grpId="0"/>
      <p:bldP spid="45078" grpId="0"/>
      <p:bldP spid="45086" grpId="0"/>
      <p:bldP spid="45088" grpId="0"/>
      <p:bldP spid="45090" grpId="0"/>
      <p:bldP spid="45093" grpId="0"/>
      <p:bldP spid="45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a:spLocks noGrp="1" noChangeArrowheads="1"/>
          </p:cNvSpPr>
          <p:nvPr>
            <p:ph type="dt" sz="quarter" idx="10"/>
          </p:nvPr>
        </p:nvSpPr>
        <p:spPr/>
        <p:txBody>
          <a:bodyPr/>
          <a:lstStyle/>
          <a:p>
            <a:pPr fontAlgn="base">
              <a:spcBef>
                <a:spcPct val="0"/>
              </a:spcBef>
              <a:spcAft>
                <a:spcPct val="0"/>
              </a:spcAft>
              <a:defRPr/>
            </a:pPr>
            <a:fld id="{506DB63C-9D73-4599-9466-CF0CEFAA0CFF}"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7347"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0A22A51B-2AF4-4FD1-9A95-F1744364B993}" type="slidenum">
              <a:rPr lang="en-US" altLang="en-US" sz="1000">
                <a:solidFill>
                  <a:srgbClr val="000000"/>
                </a:solidFill>
                <a:latin typeface="Arial" panose="020B0604020202020204" pitchFamily="34" charset="0"/>
              </a:rPr>
              <a:pPr fontAlgn="base">
                <a:spcBef>
                  <a:spcPct val="0"/>
                </a:spcBef>
                <a:spcAft>
                  <a:spcPct val="0"/>
                </a:spcAft>
              </a:pPr>
              <a:t>12</a:t>
            </a:fld>
            <a:endParaRPr lang="en-US" altLang="en-US" sz="1000">
              <a:solidFill>
                <a:srgbClr val="000000"/>
              </a:solidFill>
              <a:latin typeface="Arial" panose="020B0604020202020204" pitchFamily="34" charset="0"/>
            </a:endParaRPr>
          </a:p>
        </p:txBody>
      </p:sp>
      <p:sp>
        <p:nvSpPr>
          <p:cNvPr id="57348"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8291" name="Rectangle 3"/>
          <p:cNvSpPr>
            <a:spLocks noChangeArrowheads="1"/>
          </p:cNvSpPr>
          <p:nvPr/>
        </p:nvSpPr>
        <p:spPr bwMode="auto">
          <a:xfrm>
            <a:off x="2286001" y="655638"/>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a:solidFill>
                  <a:srgbClr val="000000"/>
                </a:solidFill>
                <a:latin typeface="Arial" panose="020B0604020202020204" pitchFamily="34" charset="0"/>
              </a:rPr>
              <a:t>Rektanguler</a:t>
            </a:r>
            <a:r>
              <a:rPr lang="en-US" altLang="id-ID">
                <a:solidFill>
                  <a:srgbClr val="000000"/>
                </a:solidFill>
                <a:latin typeface="Arial" panose="020B0604020202020204" pitchFamily="34" charset="0"/>
              </a:rPr>
              <a:t> </a:t>
            </a:r>
          </a:p>
        </p:txBody>
      </p:sp>
      <p:graphicFrame>
        <p:nvGraphicFramePr>
          <p:cNvPr id="268292" name="Object 4"/>
          <p:cNvGraphicFramePr>
            <a:graphicFrameLocks noChangeAspect="1"/>
          </p:cNvGraphicFramePr>
          <p:nvPr/>
        </p:nvGraphicFramePr>
        <p:xfrm>
          <a:off x="6477000" y="687388"/>
          <a:ext cx="1441450" cy="455612"/>
        </p:xfrm>
        <a:graphic>
          <a:graphicData uri="http://schemas.openxmlformats.org/presentationml/2006/ole">
            <mc:AlternateContent xmlns:mc="http://schemas.openxmlformats.org/markup-compatibility/2006">
              <mc:Choice xmlns:v="urn:schemas-microsoft-com:vml" Requires="v">
                <p:oleObj spid="_x0000_s6167" name="Equation" r:id="rId3" imgW="647419" imgH="203112" progId="Equation.3">
                  <p:embed/>
                </p:oleObj>
              </mc:Choice>
              <mc:Fallback>
                <p:oleObj name="Equation" r:id="rId3" imgW="647419" imgH="203112" progId="Equation.3">
                  <p:embed/>
                  <p:pic>
                    <p:nvPicPr>
                      <p:cNvPr id="2682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687388"/>
                        <a:ext cx="14414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8293" name="Rectangle 5"/>
          <p:cNvSpPr>
            <a:spLocks noChangeArrowheads="1"/>
          </p:cNvSpPr>
          <p:nvPr/>
        </p:nvSpPr>
        <p:spPr bwMode="auto">
          <a:xfrm>
            <a:off x="2286000" y="13716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a:solidFill>
                  <a:srgbClr val="000000"/>
                </a:solidFill>
                <a:latin typeface="Arial" panose="020B0604020202020204" pitchFamily="34" charset="0"/>
              </a:rPr>
              <a:t>Polar</a:t>
            </a:r>
            <a:r>
              <a:rPr lang="es-ES_tradnl" altLang="id-ID" sz="2000">
                <a:solidFill>
                  <a:srgbClr val="000000"/>
                </a:solidFill>
                <a:latin typeface="Arial" panose="020B0604020202020204" pitchFamily="34" charset="0"/>
              </a:rPr>
              <a:t> atau Steinmenz</a:t>
            </a:r>
            <a:r>
              <a:rPr lang="en-US" altLang="id-ID" sz="2000">
                <a:solidFill>
                  <a:srgbClr val="000000"/>
                </a:solidFill>
                <a:latin typeface="Arial" panose="020B0604020202020204" pitchFamily="34" charset="0"/>
              </a:rPr>
              <a:t> </a:t>
            </a:r>
          </a:p>
        </p:txBody>
      </p:sp>
      <p:graphicFrame>
        <p:nvGraphicFramePr>
          <p:cNvPr id="268294" name="Object 6"/>
          <p:cNvGraphicFramePr>
            <a:graphicFrameLocks noChangeAspect="1"/>
          </p:cNvGraphicFramePr>
          <p:nvPr/>
        </p:nvGraphicFramePr>
        <p:xfrm>
          <a:off x="6530976" y="1295401"/>
          <a:ext cx="1317625" cy="525463"/>
        </p:xfrm>
        <a:graphic>
          <a:graphicData uri="http://schemas.openxmlformats.org/presentationml/2006/ole">
            <mc:AlternateContent xmlns:mc="http://schemas.openxmlformats.org/markup-compatibility/2006">
              <mc:Choice xmlns:v="urn:schemas-microsoft-com:vml" Requires="v">
                <p:oleObj spid="_x0000_s6168" name="Equation" r:id="rId5" imgW="507780" imgH="203112" progId="Equation.3">
                  <p:embed/>
                </p:oleObj>
              </mc:Choice>
              <mc:Fallback>
                <p:oleObj name="Equation" r:id="rId5" imgW="507780" imgH="203112" progId="Equation.3">
                  <p:embed/>
                  <p:pic>
                    <p:nvPicPr>
                      <p:cNvPr id="26829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0976" y="1295401"/>
                        <a:ext cx="13176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8295" name="Rectangle 7"/>
          <p:cNvSpPr>
            <a:spLocks noChangeArrowheads="1"/>
          </p:cNvSpPr>
          <p:nvPr/>
        </p:nvSpPr>
        <p:spPr bwMode="auto">
          <a:xfrm>
            <a:off x="2286000" y="1981200"/>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a:solidFill>
                  <a:srgbClr val="000000"/>
                </a:solidFill>
                <a:latin typeface="Arial" panose="020B0604020202020204" pitchFamily="34" charset="0"/>
              </a:rPr>
              <a:t>Eksponensial</a:t>
            </a:r>
            <a:r>
              <a:rPr lang="en-US" altLang="id-ID" sz="2000">
                <a:solidFill>
                  <a:srgbClr val="000000"/>
                </a:solidFill>
                <a:latin typeface="Arial" panose="020B0604020202020204" pitchFamily="34" charset="0"/>
              </a:rPr>
              <a:t> </a:t>
            </a:r>
          </a:p>
        </p:txBody>
      </p:sp>
      <p:graphicFrame>
        <p:nvGraphicFramePr>
          <p:cNvPr id="268296" name="Object 8"/>
          <p:cNvGraphicFramePr>
            <a:graphicFrameLocks noChangeAspect="1"/>
          </p:cNvGraphicFramePr>
          <p:nvPr/>
        </p:nvGraphicFramePr>
        <p:xfrm>
          <a:off x="6553200" y="1828800"/>
          <a:ext cx="1384300" cy="590550"/>
        </p:xfrm>
        <a:graphic>
          <a:graphicData uri="http://schemas.openxmlformats.org/presentationml/2006/ole">
            <mc:AlternateContent xmlns:mc="http://schemas.openxmlformats.org/markup-compatibility/2006">
              <mc:Choice xmlns:v="urn:schemas-microsoft-com:vml" Requires="v">
                <p:oleObj spid="_x0000_s6169" name="Equation" r:id="rId7" imgW="533169" imgH="228501" progId="Equation.3">
                  <p:embed/>
                </p:oleObj>
              </mc:Choice>
              <mc:Fallback>
                <p:oleObj name="Equation" r:id="rId7" imgW="533169" imgH="228501" progId="Equation.3">
                  <p:embed/>
                  <p:pic>
                    <p:nvPicPr>
                      <p:cNvPr id="268296"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828800"/>
                        <a:ext cx="13843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8297" name="Rectangle 9"/>
          <p:cNvSpPr>
            <a:spLocks noChangeArrowheads="1"/>
          </p:cNvSpPr>
          <p:nvPr/>
        </p:nvSpPr>
        <p:spPr bwMode="auto">
          <a:xfrm>
            <a:off x="2286000" y="2667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a:solidFill>
                  <a:srgbClr val="000000"/>
                </a:solidFill>
                <a:latin typeface="Arial" panose="020B0604020202020204" pitchFamily="34" charset="0"/>
              </a:rPr>
              <a:t>Trigonometrik</a:t>
            </a:r>
            <a:r>
              <a:rPr lang="en-US" altLang="id-ID">
                <a:solidFill>
                  <a:srgbClr val="000000"/>
                </a:solidFill>
                <a:latin typeface="Arial" panose="020B0604020202020204" pitchFamily="34" charset="0"/>
              </a:rPr>
              <a:t> </a:t>
            </a:r>
          </a:p>
        </p:txBody>
      </p:sp>
      <p:graphicFrame>
        <p:nvGraphicFramePr>
          <p:cNvPr id="268298" name="Object 10"/>
          <p:cNvGraphicFramePr>
            <a:graphicFrameLocks noChangeAspect="1"/>
          </p:cNvGraphicFramePr>
          <p:nvPr/>
        </p:nvGraphicFramePr>
        <p:xfrm>
          <a:off x="6529388" y="2536826"/>
          <a:ext cx="3224212" cy="511175"/>
        </p:xfrm>
        <a:graphic>
          <a:graphicData uri="http://schemas.openxmlformats.org/presentationml/2006/ole">
            <mc:AlternateContent xmlns:mc="http://schemas.openxmlformats.org/markup-compatibility/2006">
              <mc:Choice xmlns:v="urn:schemas-microsoft-com:vml" Requires="v">
                <p:oleObj spid="_x0000_s6170" name="Equation" r:id="rId9" imgW="1282700" imgH="203200" progId="Equation.3">
                  <p:embed/>
                </p:oleObj>
              </mc:Choice>
              <mc:Fallback>
                <p:oleObj name="Equation" r:id="rId9" imgW="1282700" imgH="203200" progId="Equation.3">
                  <p:embed/>
                  <p:pic>
                    <p:nvPicPr>
                      <p:cNvPr id="268298"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9388" y="2536826"/>
                        <a:ext cx="32242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8299" name="Line 11"/>
          <p:cNvSpPr>
            <a:spLocks noChangeShapeType="1"/>
          </p:cNvSpPr>
          <p:nvPr/>
        </p:nvSpPr>
        <p:spPr bwMode="auto">
          <a:xfrm>
            <a:off x="5715000" y="3505200"/>
            <a:ext cx="0" cy="2590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68300" name="Line 12"/>
          <p:cNvSpPr>
            <a:spLocks noChangeShapeType="1"/>
          </p:cNvSpPr>
          <p:nvPr/>
        </p:nvSpPr>
        <p:spPr bwMode="auto">
          <a:xfrm>
            <a:off x="5715000" y="6096000"/>
            <a:ext cx="2971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68301" name="Oval 13"/>
          <p:cNvSpPr>
            <a:spLocks noChangeArrowheads="1"/>
          </p:cNvSpPr>
          <p:nvPr/>
        </p:nvSpPr>
        <p:spPr bwMode="auto">
          <a:xfrm>
            <a:off x="6934200" y="4267200"/>
            <a:ext cx="76200" cy="76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8302" name="Line 14"/>
          <p:cNvSpPr>
            <a:spLocks noChangeShapeType="1"/>
          </p:cNvSpPr>
          <p:nvPr/>
        </p:nvSpPr>
        <p:spPr bwMode="auto">
          <a:xfrm flipV="1">
            <a:off x="5715000" y="4267200"/>
            <a:ext cx="1295400" cy="1828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68303" name="Line 15"/>
          <p:cNvSpPr>
            <a:spLocks noChangeShapeType="1"/>
          </p:cNvSpPr>
          <p:nvPr/>
        </p:nvSpPr>
        <p:spPr bwMode="auto">
          <a:xfrm flipH="1">
            <a:off x="5715000" y="42672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68304" name="Line 16"/>
          <p:cNvSpPr>
            <a:spLocks noChangeShapeType="1"/>
          </p:cNvSpPr>
          <p:nvPr/>
        </p:nvSpPr>
        <p:spPr bwMode="auto">
          <a:xfrm>
            <a:off x="7010400" y="42672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graphicFrame>
        <p:nvGraphicFramePr>
          <p:cNvPr id="268305" name="Object 17"/>
          <p:cNvGraphicFramePr>
            <a:graphicFrameLocks noChangeAspect="1"/>
          </p:cNvGraphicFramePr>
          <p:nvPr/>
        </p:nvGraphicFramePr>
        <p:xfrm>
          <a:off x="6858001" y="6192838"/>
          <a:ext cx="282575" cy="284162"/>
        </p:xfrm>
        <a:graphic>
          <a:graphicData uri="http://schemas.openxmlformats.org/presentationml/2006/ole">
            <mc:AlternateContent xmlns:mc="http://schemas.openxmlformats.org/markup-compatibility/2006">
              <mc:Choice xmlns:v="urn:schemas-microsoft-com:vml" Requires="v">
                <p:oleObj spid="_x0000_s6171" name="Equation" r:id="rId11" imgW="126725" imgH="126725" progId="Equation.3">
                  <p:embed/>
                </p:oleObj>
              </mc:Choice>
              <mc:Fallback>
                <p:oleObj name="Equation" r:id="rId11" imgW="126725" imgH="126725" progId="Equation.3">
                  <p:embed/>
                  <p:pic>
                    <p:nvPicPr>
                      <p:cNvPr id="268305" name="Object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1" y="6192838"/>
                        <a:ext cx="282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8306" name="Object 18"/>
          <p:cNvGraphicFramePr>
            <a:graphicFrameLocks noChangeAspect="1"/>
          </p:cNvGraphicFramePr>
          <p:nvPr/>
        </p:nvGraphicFramePr>
        <p:xfrm>
          <a:off x="5334001" y="4073525"/>
          <a:ext cx="282575" cy="368300"/>
        </p:xfrm>
        <a:graphic>
          <a:graphicData uri="http://schemas.openxmlformats.org/presentationml/2006/ole">
            <mc:AlternateContent xmlns:mc="http://schemas.openxmlformats.org/markup-compatibility/2006">
              <mc:Choice xmlns:v="urn:schemas-microsoft-com:vml" Requires="v">
                <p:oleObj spid="_x0000_s6172" name="Equation" r:id="rId13" imgW="126780" imgH="164814" progId="Equation.3">
                  <p:embed/>
                </p:oleObj>
              </mc:Choice>
              <mc:Fallback>
                <p:oleObj name="Equation" r:id="rId13" imgW="126780" imgH="164814" progId="Equation.3">
                  <p:embed/>
                  <p:pic>
                    <p:nvPicPr>
                      <p:cNvPr id="268306" name="Object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1" y="4073525"/>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8307" name="Object 19"/>
          <p:cNvGraphicFramePr>
            <a:graphicFrameLocks noChangeAspect="1"/>
          </p:cNvGraphicFramePr>
          <p:nvPr/>
        </p:nvGraphicFramePr>
        <p:xfrm>
          <a:off x="7148513" y="4114800"/>
          <a:ext cx="311150" cy="368300"/>
        </p:xfrm>
        <a:graphic>
          <a:graphicData uri="http://schemas.openxmlformats.org/presentationml/2006/ole">
            <mc:AlternateContent xmlns:mc="http://schemas.openxmlformats.org/markup-compatibility/2006">
              <mc:Choice xmlns:v="urn:schemas-microsoft-com:vml" Requires="v">
                <p:oleObj spid="_x0000_s6173" name="Equation" r:id="rId15" imgW="139579" imgH="164957" progId="Equation.3">
                  <p:embed/>
                </p:oleObj>
              </mc:Choice>
              <mc:Fallback>
                <p:oleObj name="Equation" r:id="rId15" imgW="139579" imgH="164957" progId="Equation.3">
                  <p:embed/>
                  <p:pic>
                    <p:nvPicPr>
                      <p:cNvPr id="268307" name="Object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8513" y="4114800"/>
                        <a:ext cx="31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92147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68291"/>
                                        </p:tgtEl>
                                        <p:attrNameLst>
                                          <p:attrName>style.visibility</p:attrName>
                                        </p:attrNameLst>
                                      </p:cBhvr>
                                      <p:to>
                                        <p:strVal val="visible"/>
                                      </p:to>
                                    </p:set>
                                    <p:animEffect transition="in" filter="strips(downRight)">
                                      <p:cBhvr>
                                        <p:cTn id="7" dur="500"/>
                                        <p:tgtEl>
                                          <p:spTgt spid="268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68292"/>
                                        </p:tgtEl>
                                        <p:attrNameLst>
                                          <p:attrName>style.visibility</p:attrName>
                                        </p:attrNameLst>
                                      </p:cBhvr>
                                      <p:to>
                                        <p:strVal val="visible"/>
                                      </p:to>
                                    </p:set>
                                    <p:animEffect transition="in" filter="strips(downRight)">
                                      <p:cBhvr>
                                        <p:cTn id="12" dur="500"/>
                                        <p:tgtEl>
                                          <p:spTgt spid="268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68293"/>
                                        </p:tgtEl>
                                        <p:attrNameLst>
                                          <p:attrName>style.visibility</p:attrName>
                                        </p:attrNameLst>
                                      </p:cBhvr>
                                      <p:to>
                                        <p:strVal val="visible"/>
                                      </p:to>
                                    </p:set>
                                    <p:animEffect transition="in" filter="strips(downRight)">
                                      <p:cBhvr>
                                        <p:cTn id="17" dur="500"/>
                                        <p:tgtEl>
                                          <p:spTgt spid="268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268294"/>
                                        </p:tgtEl>
                                        <p:attrNameLst>
                                          <p:attrName>style.visibility</p:attrName>
                                        </p:attrNameLst>
                                      </p:cBhvr>
                                      <p:to>
                                        <p:strVal val="visible"/>
                                      </p:to>
                                    </p:set>
                                    <p:animEffect transition="in" filter="strips(downRight)">
                                      <p:cBhvr>
                                        <p:cTn id="22" dur="500"/>
                                        <p:tgtEl>
                                          <p:spTgt spid="2682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68295"/>
                                        </p:tgtEl>
                                        <p:attrNameLst>
                                          <p:attrName>style.visibility</p:attrName>
                                        </p:attrNameLst>
                                      </p:cBhvr>
                                      <p:to>
                                        <p:strVal val="visible"/>
                                      </p:to>
                                    </p:set>
                                    <p:animEffect transition="in" filter="strips(downLeft)">
                                      <p:cBhvr>
                                        <p:cTn id="27" dur="500"/>
                                        <p:tgtEl>
                                          <p:spTgt spid="268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268296"/>
                                        </p:tgtEl>
                                        <p:attrNameLst>
                                          <p:attrName>style.visibility</p:attrName>
                                        </p:attrNameLst>
                                      </p:cBhvr>
                                      <p:to>
                                        <p:strVal val="visible"/>
                                      </p:to>
                                    </p:set>
                                    <p:animEffect transition="in" filter="strips(downRight)">
                                      <p:cBhvr>
                                        <p:cTn id="32" dur="500"/>
                                        <p:tgtEl>
                                          <p:spTgt spid="2682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268297"/>
                                        </p:tgtEl>
                                        <p:attrNameLst>
                                          <p:attrName>style.visibility</p:attrName>
                                        </p:attrNameLst>
                                      </p:cBhvr>
                                      <p:to>
                                        <p:strVal val="visible"/>
                                      </p:to>
                                    </p:set>
                                    <p:animEffect transition="in" filter="strips(downLeft)">
                                      <p:cBhvr>
                                        <p:cTn id="37" dur="500"/>
                                        <p:tgtEl>
                                          <p:spTgt spid="2682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nodeType="clickEffect">
                                  <p:stCondLst>
                                    <p:cond delay="0"/>
                                  </p:stCondLst>
                                  <p:childTnLst>
                                    <p:set>
                                      <p:cBhvr>
                                        <p:cTn id="41" dur="1" fill="hold">
                                          <p:stCondLst>
                                            <p:cond delay="0"/>
                                          </p:stCondLst>
                                        </p:cTn>
                                        <p:tgtEl>
                                          <p:spTgt spid="268298"/>
                                        </p:tgtEl>
                                        <p:attrNameLst>
                                          <p:attrName>style.visibility</p:attrName>
                                        </p:attrNameLst>
                                      </p:cBhvr>
                                      <p:to>
                                        <p:strVal val="visible"/>
                                      </p:to>
                                    </p:set>
                                    <p:animEffect transition="in" filter="strips(downRight)">
                                      <p:cBhvr>
                                        <p:cTn id="42" dur="2000"/>
                                        <p:tgtEl>
                                          <p:spTgt spid="26829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3" fill="hold" nodeType="clickEffect">
                                  <p:stCondLst>
                                    <p:cond delay="0"/>
                                  </p:stCondLst>
                                  <p:childTnLst>
                                    <p:set>
                                      <p:cBhvr>
                                        <p:cTn id="46" dur="1" fill="hold">
                                          <p:stCondLst>
                                            <p:cond delay="0"/>
                                          </p:stCondLst>
                                        </p:cTn>
                                        <p:tgtEl>
                                          <p:spTgt spid="268299"/>
                                        </p:tgtEl>
                                        <p:attrNameLst>
                                          <p:attrName>style.visibility</p:attrName>
                                        </p:attrNameLst>
                                      </p:cBhvr>
                                      <p:to>
                                        <p:strVal val="visible"/>
                                      </p:to>
                                    </p:set>
                                    <p:animEffect transition="in" filter="strips(upRight)">
                                      <p:cBhvr>
                                        <p:cTn id="47" dur="500"/>
                                        <p:tgtEl>
                                          <p:spTgt spid="2682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6" fill="hold" nodeType="clickEffect">
                                  <p:stCondLst>
                                    <p:cond delay="0"/>
                                  </p:stCondLst>
                                  <p:childTnLst>
                                    <p:set>
                                      <p:cBhvr>
                                        <p:cTn id="51" dur="1" fill="hold">
                                          <p:stCondLst>
                                            <p:cond delay="0"/>
                                          </p:stCondLst>
                                        </p:cTn>
                                        <p:tgtEl>
                                          <p:spTgt spid="268300"/>
                                        </p:tgtEl>
                                        <p:attrNameLst>
                                          <p:attrName>style.visibility</p:attrName>
                                        </p:attrNameLst>
                                      </p:cBhvr>
                                      <p:to>
                                        <p:strVal val="visible"/>
                                      </p:to>
                                    </p:set>
                                    <p:animEffect transition="in" filter="strips(downRight)">
                                      <p:cBhvr>
                                        <p:cTn id="52" dur="500"/>
                                        <p:tgtEl>
                                          <p:spTgt spid="26830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268301"/>
                                        </p:tgtEl>
                                        <p:attrNameLst>
                                          <p:attrName>style.visibility</p:attrName>
                                        </p:attrNameLst>
                                      </p:cBhvr>
                                      <p:to>
                                        <p:strVal val="visible"/>
                                      </p:to>
                                    </p:set>
                                    <p:anim calcmode="lin" valueType="num">
                                      <p:cBhvr>
                                        <p:cTn id="57" dur="1000" fill="hold"/>
                                        <p:tgtEl>
                                          <p:spTgt spid="268301"/>
                                        </p:tgtEl>
                                        <p:attrNameLst>
                                          <p:attrName>ppt_w</p:attrName>
                                        </p:attrNameLst>
                                      </p:cBhvr>
                                      <p:tavLst>
                                        <p:tav tm="0">
                                          <p:val>
                                            <p:strVal val="#ppt_w*0.70"/>
                                          </p:val>
                                        </p:tav>
                                        <p:tav tm="100000">
                                          <p:val>
                                            <p:strVal val="#ppt_w"/>
                                          </p:val>
                                        </p:tav>
                                      </p:tavLst>
                                    </p:anim>
                                    <p:anim calcmode="lin" valueType="num">
                                      <p:cBhvr>
                                        <p:cTn id="58" dur="1000" fill="hold"/>
                                        <p:tgtEl>
                                          <p:spTgt spid="268301"/>
                                        </p:tgtEl>
                                        <p:attrNameLst>
                                          <p:attrName>ppt_h</p:attrName>
                                        </p:attrNameLst>
                                      </p:cBhvr>
                                      <p:tavLst>
                                        <p:tav tm="0">
                                          <p:val>
                                            <p:strVal val="#ppt_h"/>
                                          </p:val>
                                        </p:tav>
                                        <p:tav tm="100000">
                                          <p:val>
                                            <p:strVal val="#ppt_h"/>
                                          </p:val>
                                        </p:tav>
                                      </p:tavLst>
                                    </p:anim>
                                    <p:animEffect transition="in" filter="fade">
                                      <p:cBhvr>
                                        <p:cTn id="59" dur="1000"/>
                                        <p:tgtEl>
                                          <p:spTgt spid="26830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3" fill="hold" nodeType="clickEffect">
                                  <p:stCondLst>
                                    <p:cond delay="0"/>
                                  </p:stCondLst>
                                  <p:childTnLst>
                                    <p:set>
                                      <p:cBhvr>
                                        <p:cTn id="63" dur="1" fill="hold">
                                          <p:stCondLst>
                                            <p:cond delay="0"/>
                                          </p:stCondLst>
                                        </p:cTn>
                                        <p:tgtEl>
                                          <p:spTgt spid="268302"/>
                                        </p:tgtEl>
                                        <p:attrNameLst>
                                          <p:attrName>style.visibility</p:attrName>
                                        </p:attrNameLst>
                                      </p:cBhvr>
                                      <p:to>
                                        <p:strVal val="visible"/>
                                      </p:to>
                                    </p:set>
                                    <p:animEffect transition="in" filter="strips(upRight)">
                                      <p:cBhvr>
                                        <p:cTn id="64" dur="5000"/>
                                        <p:tgtEl>
                                          <p:spTgt spid="26830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nodeType="clickEffect">
                                  <p:stCondLst>
                                    <p:cond delay="0"/>
                                  </p:stCondLst>
                                  <p:childTnLst>
                                    <p:set>
                                      <p:cBhvr>
                                        <p:cTn id="68" dur="1" fill="hold">
                                          <p:stCondLst>
                                            <p:cond delay="0"/>
                                          </p:stCondLst>
                                        </p:cTn>
                                        <p:tgtEl>
                                          <p:spTgt spid="268303"/>
                                        </p:tgtEl>
                                        <p:attrNameLst>
                                          <p:attrName>style.visibility</p:attrName>
                                        </p:attrNameLst>
                                      </p:cBhvr>
                                      <p:to>
                                        <p:strVal val="visible"/>
                                      </p:to>
                                    </p:set>
                                    <p:animEffect transition="in" filter="strips(downLeft)">
                                      <p:cBhvr>
                                        <p:cTn id="69" dur="500"/>
                                        <p:tgtEl>
                                          <p:spTgt spid="26830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8" presetClass="entr" presetSubtype="12" fill="hold" nodeType="clickEffect">
                                  <p:stCondLst>
                                    <p:cond delay="0"/>
                                  </p:stCondLst>
                                  <p:childTnLst>
                                    <p:set>
                                      <p:cBhvr>
                                        <p:cTn id="73" dur="1" fill="hold">
                                          <p:stCondLst>
                                            <p:cond delay="0"/>
                                          </p:stCondLst>
                                        </p:cTn>
                                        <p:tgtEl>
                                          <p:spTgt spid="268304"/>
                                        </p:tgtEl>
                                        <p:attrNameLst>
                                          <p:attrName>style.visibility</p:attrName>
                                        </p:attrNameLst>
                                      </p:cBhvr>
                                      <p:to>
                                        <p:strVal val="visible"/>
                                      </p:to>
                                    </p:set>
                                    <p:animEffect transition="in" filter="strips(downLeft)">
                                      <p:cBhvr>
                                        <p:cTn id="74" dur="500"/>
                                        <p:tgtEl>
                                          <p:spTgt spid="26830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8" presetClass="entr" presetSubtype="6" fill="hold" nodeType="clickEffect">
                                  <p:stCondLst>
                                    <p:cond delay="0"/>
                                  </p:stCondLst>
                                  <p:childTnLst>
                                    <p:set>
                                      <p:cBhvr>
                                        <p:cTn id="78" dur="1" fill="hold">
                                          <p:stCondLst>
                                            <p:cond delay="0"/>
                                          </p:stCondLst>
                                        </p:cTn>
                                        <p:tgtEl>
                                          <p:spTgt spid="268305"/>
                                        </p:tgtEl>
                                        <p:attrNameLst>
                                          <p:attrName>style.visibility</p:attrName>
                                        </p:attrNameLst>
                                      </p:cBhvr>
                                      <p:to>
                                        <p:strVal val="visible"/>
                                      </p:to>
                                    </p:set>
                                    <p:animEffect transition="in" filter="strips(downRight)">
                                      <p:cBhvr>
                                        <p:cTn id="79" dur="500"/>
                                        <p:tgtEl>
                                          <p:spTgt spid="26830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8" presetClass="entr" presetSubtype="6" fill="hold" nodeType="clickEffect">
                                  <p:stCondLst>
                                    <p:cond delay="0"/>
                                  </p:stCondLst>
                                  <p:childTnLst>
                                    <p:set>
                                      <p:cBhvr>
                                        <p:cTn id="83" dur="1" fill="hold">
                                          <p:stCondLst>
                                            <p:cond delay="0"/>
                                          </p:stCondLst>
                                        </p:cTn>
                                        <p:tgtEl>
                                          <p:spTgt spid="268306"/>
                                        </p:tgtEl>
                                        <p:attrNameLst>
                                          <p:attrName>style.visibility</p:attrName>
                                        </p:attrNameLst>
                                      </p:cBhvr>
                                      <p:to>
                                        <p:strVal val="visible"/>
                                      </p:to>
                                    </p:set>
                                    <p:animEffect transition="in" filter="strips(downRight)">
                                      <p:cBhvr>
                                        <p:cTn id="84" dur="500"/>
                                        <p:tgtEl>
                                          <p:spTgt spid="26830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6" fill="hold" nodeType="clickEffect">
                                  <p:stCondLst>
                                    <p:cond delay="0"/>
                                  </p:stCondLst>
                                  <p:childTnLst>
                                    <p:set>
                                      <p:cBhvr>
                                        <p:cTn id="88" dur="1" fill="hold">
                                          <p:stCondLst>
                                            <p:cond delay="0"/>
                                          </p:stCondLst>
                                        </p:cTn>
                                        <p:tgtEl>
                                          <p:spTgt spid="268307"/>
                                        </p:tgtEl>
                                        <p:attrNameLst>
                                          <p:attrName>style.visibility</p:attrName>
                                        </p:attrNameLst>
                                      </p:cBhvr>
                                      <p:to>
                                        <p:strVal val="visible"/>
                                      </p:to>
                                    </p:set>
                                    <p:animEffect transition="in" filter="strips(downRight)">
                                      <p:cBhvr>
                                        <p:cTn id="89" dur="500"/>
                                        <p:tgtEl>
                                          <p:spTgt spid="26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p:bldP spid="268293" grpId="0"/>
      <p:bldP spid="268295" grpId="0"/>
      <p:bldP spid="268297" grpId="0"/>
      <p:bldP spid="26830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ate Placeholder 1"/>
          <p:cNvSpPr>
            <a:spLocks noGrp="1"/>
          </p:cNvSpPr>
          <p:nvPr>
            <p:ph type="dt" sz="half" idx="10"/>
          </p:nvPr>
        </p:nvSpPr>
        <p:spPr/>
        <p:txBody>
          <a:bodyPr/>
          <a:lstStyle/>
          <a:p>
            <a:fld id="{23F43723-B56A-4314-8477-9BC7790EC50A}" type="datetime1">
              <a:rPr lang="en-US" altLang="id-ID"/>
              <a:pPr/>
              <a:t>5/15/2017</a:t>
            </a:fld>
            <a:endParaRPr lang="en-US" altLang="id-ID"/>
          </a:p>
        </p:txBody>
      </p:sp>
      <p:sp>
        <p:nvSpPr>
          <p:cNvPr id="59" name="Slide Number Placeholder 3"/>
          <p:cNvSpPr>
            <a:spLocks noGrp="1"/>
          </p:cNvSpPr>
          <p:nvPr>
            <p:ph type="sldNum" sz="quarter" idx="12"/>
          </p:nvPr>
        </p:nvSpPr>
        <p:spPr/>
        <p:txBody>
          <a:bodyPr/>
          <a:lstStyle/>
          <a:p>
            <a:fld id="{19F5233E-0383-4CEB-9534-575C1B2A2FC1}" type="slidenum">
              <a:rPr lang="en-US" altLang="id-ID"/>
              <a:pPr/>
              <a:t>120</a:t>
            </a:fld>
            <a:endParaRPr lang="en-US" altLang="id-ID"/>
          </a:p>
        </p:txBody>
      </p:sp>
      <p:sp>
        <p:nvSpPr>
          <p:cNvPr id="47106" name="Rectangle 2"/>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47107" name="Object 3"/>
          <p:cNvGraphicFramePr>
            <a:graphicFrameLocks noChangeAspect="1"/>
          </p:cNvGraphicFramePr>
          <p:nvPr/>
        </p:nvGraphicFramePr>
        <p:xfrm>
          <a:off x="2819400" y="685800"/>
          <a:ext cx="990600" cy="990600"/>
        </p:xfrm>
        <a:graphic>
          <a:graphicData uri="http://schemas.openxmlformats.org/presentationml/2006/ole">
            <mc:AlternateContent xmlns:mc="http://schemas.openxmlformats.org/markup-compatibility/2006">
              <mc:Choice xmlns:v="urn:schemas-microsoft-com:vml" Requires="v">
                <p:oleObj spid="_x0000_s18437" name="Visio" r:id="rId3" imgW="317373" imgH="317373" progId="Visio.Drawing.11">
                  <p:embed/>
                </p:oleObj>
              </mc:Choice>
              <mc:Fallback>
                <p:oleObj name="Visio" r:id="rId3"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85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4"/>
          <p:cNvGraphicFramePr>
            <a:graphicFrameLocks noChangeAspect="1"/>
          </p:cNvGraphicFramePr>
          <p:nvPr/>
        </p:nvGraphicFramePr>
        <p:xfrm>
          <a:off x="2819400" y="4495800"/>
          <a:ext cx="990600" cy="990600"/>
        </p:xfrm>
        <a:graphic>
          <a:graphicData uri="http://schemas.openxmlformats.org/presentationml/2006/ole">
            <mc:AlternateContent xmlns:mc="http://schemas.openxmlformats.org/markup-compatibility/2006">
              <mc:Choice xmlns:v="urn:schemas-microsoft-com:vml" Requires="v">
                <p:oleObj spid="_x0000_s18438" name="Visio" r:id="rId5" imgW="317373" imgH="317373" progId="Visio.Drawing.11">
                  <p:embed/>
                </p:oleObj>
              </mc:Choice>
              <mc:Fallback>
                <p:oleObj name="Visio" r:id="rId5"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495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9" name="Object 5"/>
          <p:cNvGraphicFramePr>
            <a:graphicFrameLocks noChangeAspect="1"/>
          </p:cNvGraphicFramePr>
          <p:nvPr/>
        </p:nvGraphicFramePr>
        <p:xfrm>
          <a:off x="2819400" y="2514600"/>
          <a:ext cx="990600" cy="990600"/>
        </p:xfrm>
        <a:graphic>
          <a:graphicData uri="http://schemas.openxmlformats.org/presentationml/2006/ole">
            <mc:AlternateContent xmlns:mc="http://schemas.openxmlformats.org/markup-compatibility/2006">
              <mc:Choice xmlns:v="urn:schemas-microsoft-com:vml" Requires="v">
                <p:oleObj spid="_x0000_s18439" name="Visio" r:id="rId6" imgW="317373" imgH="317373" progId="Visio.Drawing.11">
                  <p:embed/>
                </p:oleObj>
              </mc:Choice>
              <mc:Fallback>
                <p:oleObj name="Visio" r:id="rId6"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5146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0" name="Line 6"/>
          <p:cNvSpPr>
            <a:spLocks noChangeShapeType="1"/>
          </p:cNvSpPr>
          <p:nvPr/>
        </p:nvSpPr>
        <p:spPr bwMode="auto">
          <a:xfrm flipH="1">
            <a:off x="2286000" y="121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1" name="Line 7"/>
          <p:cNvSpPr>
            <a:spLocks noChangeShapeType="1"/>
          </p:cNvSpPr>
          <p:nvPr/>
        </p:nvSpPr>
        <p:spPr bwMode="auto">
          <a:xfrm flipH="1">
            <a:off x="2286000" y="502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2" name="Line 8"/>
          <p:cNvSpPr>
            <a:spLocks noChangeShapeType="1"/>
          </p:cNvSpPr>
          <p:nvPr/>
        </p:nvSpPr>
        <p:spPr bwMode="auto">
          <a:xfrm flipH="1">
            <a:off x="2286000" y="3048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3" name="Line 9"/>
          <p:cNvSpPr>
            <a:spLocks noChangeShapeType="1"/>
          </p:cNvSpPr>
          <p:nvPr/>
        </p:nvSpPr>
        <p:spPr bwMode="auto">
          <a:xfrm flipH="1" flipV="1">
            <a:off x="2286000" y="1219200"/>
            <a:ext cx="0" cy="3810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4" name="Line 10"/>
          <p:cNvSpPr>
            <a:spLocks noChangeShapeType="1"/>
          </p:cNvSpPr>
          <p:nvPr/>
        </p:nvSpPr>
        <p:spPr bwMode="auto">
          <a:xfrm flipH="1">
            <a:off x="3733800" y="3048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5" name="Line 11"/>
          <p:cNvSpPr>
            <a:spLocks noChangeShapeType="1"/>
          </p:cNvSpPr>
          <p:nvPr/>
        </p:nvSpPr>
        <p:spPr bwMode="auto">
          <a:xfrm flipH="1">
            <a:off x="3733800" y="121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6" name="Line 12"/>
          <p:cNvSpPr>
            <a:spLocks noChangeShapeType="1"/>
          </p:cNvSpPr>
          <p:nvPr/>
        </p:nvSpPr>
        <p:spPr bwMode="auto">
          <a:xfrm flipH="1">
            <a:off x="3733800" y="502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17" name="Rectangle 13"/>
          <p:cNvSpPr>
            <a:spLocks noChangeArrowheads="1"/>
          </p:cNvSpPr>
          <p:nvPr/>
        </p:nvSpPr>
        <p:spPr bwMode="auto">
          <a:xfrm>
            <a:off x="1676400" y="2970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0</a:t>
            </a:r>
            <a:r>
              <a:rPr lang="en-US" altLang="id-ID"/>
              <a:t> </a:t>
            </a:r>
          </a:p>
        </p:txBody>
      </p:sp>
      <p:sp>
        <p:nvSpPr>
          <p:cNvPr id="47118" name="Rectangle 14"/>
          <p:cNvSpPr>
            <a:spLocks noChangeArrowheads="1"/>
          </p:cNvSpPr>
          <p:nvPr/>
        </p:nvSpPr>
        <p:spPr bwMode="auto">
          <a:xfrm>
            <a:off x="3048000" y="9906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a</a:t>
            </a:r>
            <a:r>
              <a:rPr lang="en-US" altLang="id-ID" sz="1400"/>
              <a:t> </a:t>
            </a:r>
          </a:p>
        </p:txBody>
      </p:sp>
      <p:sp>
        <p:nvSpPr>
          <p:cNvPr id="47119" name="Rectangle 15"/>
          <p:cNvSpPr>
            <a:spLocks noChangeArrowheads="1"/>
          </p:cNvSpPr>
          <p:nvPr/>
        </p:nvSpPr>
        <p:spPr bwMode="auto">
          <a:xfrm>
            <a:off x="3048000" y="28194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c</a:t>
            </a:r>
            <a:r>
              <a:rPr lang="en-US" altLang="id-ID" sz="1400"/>
              <a:t> </a:t>
            </a:r>
          </a:p>
        </p:txBody>
      </p:sp>
      <p:sp>
        <p:nvSpPr>
          <p:cNvPr id="47120" name="Rectangle 16"/>
          <p:cNvSpPr>
            <a:spLocks noChangeArrowheads="1"/>
          </p:cNvSpPr>
          <p:nvPr/>
        </p:nvSpPr>
        <p:spPr bwMode="auto">
          <a:xfrm>
            <a:off x="3048000" y="4814888"/>
            <a:ext cx="503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b</a:t>
            </a:r>
            <a:r>
              <a:rPr lang="en-US" altLang="id-ID" sz="1400"/>
              <a:t> </a:t>
            </a:r>
          </a:p>
        </p:txBody>
      </p:sp>
      <p:sp>
        <p:nvSpPr>
          <p:cNvPr id="47121" name="Rectangle 17"/>
          <p:cNvSpPr>
            <a:spLocks noChangeArrowheads="1"/>
          </p:cNvSpPr>
          <p:nvPr/>
        </p:nvSpPr>
        <p:spPr bwMode="auto">
          <a:xfrm>
            <a:off x="4191000" y="106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22" name="Rectangle 18"/>
          <p:cNvSpPr>
            <a:spLocks noChangeArrowheads="1"/>
          </p:cNvSpPr>
          <p:nvPr/>
        </p:nvSpPr>
        <p:spPr bwMode="auto">
          <a:xfrm>
            <a:off x="4191000" y="28956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23" name="Rectangle 19"/>
          <p:cNvSpPr>
            <a:spLocks noChangeArrowheads="1"/>
          </p:cNvSpPr>
          <p:nvPr/>
        </p:nvSpPr>
        <p:spPr bwMode="auto">
          <a:xfrm>
            <a:off x="4191000" y="487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24" name="Line 20"/>
          <p:cNvSpPr>
            <a:spLocks noChangeShapeType="1"/>
          </p:cNvSpPr>
          <p:nvPr/>
        </p:nvSpPr>
        <p:spPr bwMode="auto">
          <a:xfrm flipH="1">
            <a:off x="4800600" y="502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25" name="Line 21"/>
          <p:cNvSpPr>
            <a:spLocks noChangeShapeType="1"/>
          </p:cNvSpPr>
          <p:nvPr/>
        </p:nvSpPr>
        <p:spPr bwMode="auto">
          <a:xfrm flipH="1">
            <a:off x="4800600" y="30480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26" name="Line 22"/>
          <p:cNvSpPr>
            <a:spLocks noChangeShapeType="1"/>
          </p:cNvSpPr>
          <p:nvPr/>
        </p:nvSpPr>
        <p:spPr bwMode="auto">
          <a:xfrm flipH="1">
            <a:off x="4800600" y="1219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27" name="Line 23"/>
          <p:cNvSpPr>
            <a:spLocks noChangeShapeType="1"/>
          </p:cNvSpPr>
          <p:nvPr/>
        </p:nvSpPr>
        <p:spPr bwMode="auto">
          <a:xfrm flipH="1" flipV="1">
            <a:off x="5410200" y="6858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28" name="Rectangle 24"/>
          <p:cNvSpPr>
            <a:spLocks noChangeArrowheads="1"/>
          </p:cNvSpPr>
          <p:nvPr/>
        </p:nvSpPr>
        <p:spPr bwMode="auto">
          <a:xfrm>
            <a:off x="5256213" y="2269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1</a:t>
            </a:r>
            <a:r>
              <a:rPr lang="en-US" altLang="id-ID"/>
              <a:t> </a:t>
            </a:r>
          </a:p>
        </p:txBody>
      </p:sp>
      <p:sp>
        <p:nvSpPr>
          <p:cNvPr id="47129" name="Line 25"/>
          <p:cNvSpPr>
            <a:spLocks noChangeShapeType="1"/>
          </p:cNvSpPr>
          <p:nvPr/>
        </p:nvSpPr>
        <p:spPr bwMode="auto">
          <a:xfrm flipH="1" flipV="1">
            <a:off x="5410200" y="44958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30" name="Rectangle 26"/>
          <p:cNvSpPr>
            <a:spLocks noChangeArrowheads="1"/>
          </p:cNvSpPr>
          <p:nvPr/>
        </p:nvSpPr>
        <p:spPr bwMode="auto">
          <a:xfrm>
            <a:off x="5256213" y="57895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2</a:t>
            </a:r>
            <a:r>
              <a:rPr lang="en-US" altLang="id-ID"/>
              <a:t> </a:t>
            </a:r>
          </a:p>
        </p:txBody>
      </p:sp>
      <p:sp>
        <p:nvSpPr>
          <p:cNvPr id="47131" name="Line 27"/>
          <p:cNvSpPr>
            <a:spLocks noChangeShapeType="1"/>
          </p:cNvSpPr>
          <p:nvPr/>
        </p:nvSpPr>
        <p:spPr bwMode="auto">
          <a:xfrm flipH="1" flipV="1">
            <a:off x="5410200" y="25146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32" name="Rectangle 28"/>
          <p:cNvSpPr>
            <a:spLocks noChangeArrowheads="1"/>
          </p:cNvSpPr>
          <p:nvPr/>
        </p:nvSpPr>
        <p:spPr bwMode="auto">
          <a:xfrm>
            <a:off x="5105400" y="31987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3</a:t>
            </a:r>
            <a:r>
              <a:rPr lang="en-US" altLang="id-ID"/>
              <a:t> </a:t>
            </a:r>
          </a:p>
        </p:txBody>
      </p:sp>
      <p:sp>
        <p:nvSpPr>
          <p:cNvPr id="47133" name="Line 29"/>
          <p:cNvSpPr>
            <a:spLocks noChangeShapeType="1"/>
          </p:cNvSpPr>
          <p:nvPr/>
        </p:nvSpPr>
        <p:spPr bwMode="auto">
          <a:xfrm flipH="1" flipV="1">
            <a:off x="10210800" y="25146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34" name="Rectangle 30"/>
          <p:cNvSpPr>
            <a:spLocks noChangeArrowheads="1"/>
          </p:cNvSpPr>
          <p:nvPr/>
        </p:nvSpPr>
        <p:spPr bwMode="auto">
          <a:xfrm>
            <a:off x="10285413" y="2208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4</a:t>
            </a:r>
            <a:r>
              <a:rPr lang="en-US" altLang="id-ID"/>
              <a:t> </a:t>
            </a:r>
          </a:p>
        </p:txBody>
      </p:sp>
      <p:sp>
        <p:nvSpPr>
          <p:cNvPr id="47135" name="Line 31"/>
          <p:cNvSpPr>
            <a:spLocks noChangeShapeType="1"/>
          </p:cNvSpPr>
          <p:nvPr/>
        </p:nvSpPr>
        <p:spPr bwMode="auto">
          <a:xfrm flipH="1" flipV="1">
            <a:off x="5410200" y="838200"/>
            <a:ext cx="4800600" cy="1828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36" name="Rectangle 32"/>
          <p:cNvSpPr>
            <a:spLocks noChangeArrowheads="1"/>
          </p:cNvSpPr>
          <p:nvPr/>
        </p:nvSpPr>
        <p:spPr bwMode="auto">
          <a:xfrm rot="1541935">
            <a:off x="7391400" y="15240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37" name="Line 33"/>
          <p:cNvSpPr>
            <a:spLocks noChangeShapeType="1"/>
          </p:cNvSpPr>
          <p:nvPr/>
        </p:nvSpPr>
        <p:spPr bwMode="auto">
          <a:xfrm flipH="1">
            <a:off x="5410200" y="15240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38" name="Line 34"/>
          <p:cNvSpPr>
            <a:spLocks noChangeShapeType="1"/>
          </p:cNvSpPr>
          <p:nvPr/>
        </p:nvSpPr>
        <p:spPr bwMode="auto">
          <a:xfrm flipH="1" flipV="1">
            <a:off x="5715000" y="15240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39" name="Line 35"/>
          <p:cNvSpPr>
            <a:spLocks noChangeShapeType="1"/>
          </p:cNvSpPr>
          <p:nvPr/>
        </p:nvSpPr>
        <p:spPr bwMode="auto">
          <a:xfrm flipH="1" flipV="1">
            <a:off x="5715000" y="23622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0" name="Line 36"/>
          <p:cNvSpPr>
            <a:spLocks noChangeShapeType="1"/>
          </p:cNvSpPr>
          <p:nvPr/>
        </p:nvSpPr>
        <p:spPr bwMode="auto">
          <a:xfrm flipH="1">
            <a:off x="5410200" y="26670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1" name="Rectangle 37"/>
          <p:cNvSpPr>
            <a:spLocks noChangeArrowheads="1"/>
          </p:cNvSpPr>
          <p:nvPr/>
        </p:nvSpPr>
        <p:spPr bwMode="auto">
          <a:xfrm rot="5400000">
            <a:off x="5410200" y="19050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42" name="Line 38"/>
          <p:cNvSpPr>
            <a:spLocks noChangeShapeType="1"/>
          </p:cNvSpPr>
          <p:nvPr/>
        </p:nvSpPr>
        <p:spPr bwMode="auto">
          <a:xfrm flipH="1">
            <a:off x="5410200" y="3505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3" name="Line 39"/>
          <p:cNvSpPr>
            <a:spLocks noChangeShapeType="1"/>
          </p:cNvSpPr>
          <p:nvPr/>
        </p:nvSpPr>
        <p:spPr bwMode="auto">
          <a:xfrm flipH="1" flipV="1">
            <a:off x="5715000" y="35052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4" name="Line 40"/>
          <p:cNvSpPr>
            <a:spLocks noChangeShapeType="1"/>
          </p:cNvSpPr>
          <p:nvPr/>
        </p:nvSpPr>
        <p:spPr bwMode="auto">
          <a:xfrm flipH="1" flipV="1">
            <a:off x="5715000" y="4343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5" name="Line 41"/>
          <p:cNvSpPr>
            <a:spLocks noChangeShapeType="1"/>
          </p:cNvSpPr>
          <p:nvPr/>
        </p:nvSpPr>
        <p:spPr bwMode="auto">
          <a:xfrm flipH="1">
            <a:off x="5410200" y="46482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6" name="Rectangle 42"/>
          <p:cNvSpPr>
            <a:spLocks noChangeArrowheads="1"/>
          </p:cNvSpPr>
          <p:nvPr/>
        </p:nvSpPr>
        <p:spPr bwMode="auto">
          <a:xfrm rot="5400000">
            <a:off x="5410200" y="3886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47" name="Line 43"/>
          <p:cNvSpPr>
            <a:spLocks noChangeShapeType="1"/>
          </p:cNvSpPr>
          <p:nvPr/>
        </p:nvSpPr>
        <p:spPr bwMode="auto">
          <a:xfrm flipV="1">
            <a:off x="5410200" y="3429000"/>
            <a:ext cx="4800600" cy="1981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48" name="Rectangle 44"/>
          <p:cNvSpPr>
            <a:spLocks noChangeArrowheads="1"/>
          </p:cNvSpPr>
          <p:nvPr/>
        </p:nvSpPr>
        <p:spPr bwMode="auto">
          <a:xfrm>
            <a:off x="7315200" y="28956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49" name="Rectangle 45"/>
          <p:cNvSpPr>
            <a:spLocks noChangeArrowheads="1"/>
          </p:cNvSpPr>
          <p:nvPr/>
        </p:nvSpPr>
        <p:spPr bwMode="auto">
          <a:xfrm rot="20340405">
            <a:off x="7391400" y="4267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7150" name="Line 46"/>
          <p:cNvSpPr>
            <a:spLocks noChangeShapeType="1"/>
          </p:cNvSpPr>
          <p:nvPr/>
        </p:nvSpPr>
        <p:spPr bwMode="auto">
          <a:xfrm flipH="1" flipV="1">
            <a:off x="5410200" y="3048000"/>
            <a:ext cx="1905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51" name="Line 47"/>
          <p:cNvSpPr>
            <a:spLocks noChangeShapeType="1"/>
          </p:cNvSpPr>
          <p:nvPr/>
        </p:nvSpPr>
        <p:spPr bwMode="auto">
          <a:xfrm flipH="1" flipV="1">
            <a:off x="7924800" y="3048000"/>
            <a:ext cx="2286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7152" name="Rectangle 48"/>
          <p:cNvSpPr>
            <a:spLocks noChangeArrowheads="1"/>
          </p:cNvSpPr>
          <p:nvPr/>
        </p:nvSpPr>
        <p:spPr bwMode="auto">
          <a:xfrm>
            <a:off x="1676400" y="136009"/>
            <a:ext cx="30519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Penyederhanaan Gambar IV-2</a:t>
            </a:r>
            <a:r>
              <a:rPr lang="en-US" altLang="id-ID"/>
              <a:t> </a:t>
            </a:r>
          </a:p>
        </p:txBody>
      </p:sp>
      <p:sp>
        <p:nvSpPr>
          <p:cNvPr id="47153" name="Rectangle 49"/>
          <p:cNvSpPr>
            <a:spLocks noChangeArrowheads="1"/>
          </p:cNvSpPr>
          <p:nvPr/>
        </p:nvSpPr>
        <p:spPr bwMode="auto">
          <a:xfrm>
            <a:off x="4267200" y="561459"/>
            <a:ext cx="4175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a</a:t>
            </a:r>
            <a:r>
              <a:rPr lang="en-US" altLang="id-ID"/>
              <a:t> </a:t>
            </a:r>
          </a:p>
        </p:txBody>
      </p:sp>
      <p:sp>
        <p:nvSpPr>
          <p:cNvPr id="47154" name="Rectangle 50"/>
          <p:cNvSpPr>
            <a:spLocks noChangeArrowheads="1"/>
          </p:cNvSpPr>
          <p:nvPr/>
        </p:nvSpPr>
        <p:spPr bwMode="auto">
          <a:xfrm>
            <a:off x="4267200" y="4447659"/>
            <a:ext cx="425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b</a:t>
            </a:r>
            <a:r>
              <a:rPr lang="en-US" altLang="id-ID"/>
              <a:t> </a:t>
            </a:r>
          </a:p>
        </p:txBody>
      </p:sp>
      <p:sp>
        <p:nvSpPr>
          <p:cNvPr id="47155" name="Rectangle 51"/>
          <p:cNvSpPr>
            <a:spLocks noChangeArrowheads="1"/>
          </p:cNvSpPr>
          <p:nvPr/>
        </p:nvSpPr>
        <p:spPr bwMode="auto">
          <a:xfrm>
            <a:off x="4267201" y="2466459"/>
            <a:ext cx="4093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c</a:t>
            </a:r>
            <a:r>
              <a:rPr lang="en-US" altLang="id-ID"/>
              <a:t> </a:t>
            </a:r>
          </a:p>
        </p:txBody>
      </p:sp>
      <p:sp>
        <p:nvSpPr>
          <p:cNvPr id="47156" name="Rectangle 52"/>
          <p:cNvSpPr>
            <a:spLocks noChangeArrowheads="1"/>
          </p:cNvSpPr>
          <p:nvPr/>
        </p:nvSpPr>
        <p:spPr bwMode="auto">
          <a:xfrm>
            <a:off x="7710489" y="1094859"/>
            <a:ext cx="4230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d</a:t>
            </a:r>
            <a:r>
              <a:rPr lang="en-US" altLang="id-ID"/>
              <a:t> </a:t>
            </a:r>
          </a:p>
        </p:txBody>
      </p:sp>
      <p:sp>
        <p:nvSpPr>
          <p:cNvPr id="47157" name="Rectangle 53"/>
          <p:cNvSpPr>
            <a:spLocks noChangeArrowheads="1"/>
          </p:cNvSpPr>
          <p:nvPr/>
        </p:nvSpPr>
        <p:spPr bwMode="auto">
          <a:xfrm>
            <a:off x="7405688" y="2466459"/>
            <a:ext cx="418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e</a:t>
            </a:r>
            <a:r>
              <a:rPr lang="en-US" altLang="id-ID"/>
              <a:t> </a:t>
            </a:r>
          </a:p>
        </p:txBody>
      </p:sp>
      <p:sp>
        <p:nvSpPr>
          <p:cNvPr id="47158" name="Rectangle 54"/>
          <p:cNvSpPr>
            <a:spLocks noChangeArrowheads="1"/>
          </p:cNvSpPr>
          <p:nvPr/>
        </p:nvSpPr>
        <p:spPr bwMode="auto">
          <a:xfrm>
            <a:off x="5943600" y="1856859"/>
            <a:ext cx="3914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f</a:t>
            </a:r>
            <a:r>
              <a:rPr lang="en-US" altLang="id-ID"/>
              <a:t> </a:t>
            </a:r>
          </a:p>
        </p:txBody>
      </p:sp>
      <p:sp>
        <p:nvSpPr>
          <p:cNvPr id="47159" name="Rectangle 55"/>
          <p:cNvSpPr>
            <a:spLocks noChangeArrowheads="1"/>
          </p:cNvSpPr>
          <p:nvPr/>
        </p:nvSpPr>
        <p:spPr bwMode="auto">
          <a:xfrm>
            <a:off x="5957888" y="3838059"/>
            <a:ext cx="417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g</a:t>
            </a:r>
            <a:r>
              <a:rPr lang="en-US" altLang="id-ID"/>
              <a:t> </a:t>
            </a:r>
          </a:p>
        </p:txBody>
      </p:sp>
      <p:sp>
        <p:nvSpPr>
          <p:cNvPr id="47160" name="Rectangle 56"/>
          <p:cNvSpPr>
            <a:spLocks noChangeArrowheads="1"/>
          </p:cNvSpPr>
          <p:nvPr/>
        </p:nvSpPr>
        <p:spPr bwMode="auto">
          <a:xfrm>
            <a:off x="7391400" y="3793609"/>
            <a:ext cx="425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Z</a:t>
            </a:r>
            <a:r>
              <a:rPr lang="en-US" altLang="id-ID" baseline="-25000"/>
              <a:t>h</a:t>
            </a:r>
            <a:r>
              <a:rPr lang="en-US" altLang="id-ID"/>
              <a:t> </a:t>
            </a:r>
          </a:p>
        </p:txBody>
      </p:sp>
    </p:spTree>
    <p:extLst>
      <p:ext uri="{BB962C8B-B14F-4D97-AF65-F5344CB8AC3E}">
        <p14:creationId xmlns:p14="http://schemas.microsoft.com/office/powerpoint/2010/main" val="158852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7152"/>
                                        </p:tgtEl>
                                        <p:attrNameLst>
                                          <p:attrName>style.visibility</p:attrName>
                                        </p:attrNameLst>
                                      </p:cBhvr>
                                      <p:to>
                                        <p:strVal val="visible"/>
                                      </p:to>
                                    </p:set>
                                    <p:animEffect transition="in" filter="fade">
                                      <p:cBhvr>
                                        <p:cTn id="7" dur="500"/>
                                        <p:tgtEl>
                                          <p:spTgt spid="47152"/>
                                        </p:tgtEl>
                                      </p:cBhvr>
                                    </p:animEffect>
                                    <p:anim calcmode="lin" valueType="num">
                                      <p:cBhvr>
                                        <p:cTn id="8" dur="500" fill="hold"/>
                                        <p:tgtEl>
                                          <p:spTgt spid="47152"/>
                                        </p:tgtEl>
                                        <p:attrNameLst>
                                          <p:attrName>ppt_w</p:attrName>
                                        </p:attrNameLst>
                                      </p:cBhvr>
                                      <p:tavLst>
                                        <p:tav tm="0" fmla="#ppt_w*sin(2.5*pi*$)">
                                          <p:val>
                                            <p:fltVal val="0"/>
                                          </p:val>
                                        </p:tav>
                                        <p:tav tm="100000">
                                          <p:val>
                                            <p:fltVal val="1"/>
                                          </p:val>
                                        </p:tav>
                                      </p:tavLst>
                                    </p:anim>
                                    <p:anim calcmode="lin" valueType="num">
                                      <p:cBhvr>
                                        <p:cTn id="9" dur="500" fill="hold"/>
                                        <p:tgtEl>
                                          <p:spTgt spid="4715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7107"/>
                                        </p:tgtEl>
                                        <p:attrNameLst>
                                          <p:attrName>style.visibility</p:attrName>
                                        </p:attrNameLst>
                                      </p:cBhvr>
                                      <p:to>
                                        <p:strVal val="visible"/>
                                      </p:to>
                                    </p:set>
                                    <p:anim calcmode="lin" valueType="num">
                                      <p:cBhvr>
                                        <p:cTn id="14" dur="1000" fill="hold"/>
                                        <p:tgtEl>
                                          <p:spTgt spid="47107"/>
                                        </p:tgtEl>
                                        <p:attrNameLst>
                                          <p:attrName>ppt_w</p:attrName>
                                        </p:attrNameLst>
                                      </p:cBhvr>
                                      <p:tavLst>
                                        <p:tav tm="0">
                                          <p:val>
                                            <p:strVal val="#ppt_w*0.70"/>
                                          </p:val>
                                        </p:tav>
                                        <p:tav tm="100000">
                                          <p:val>
                                            <p:strVal val="#ppt_w"/>
                                          </p:val>
                                        </p:tav>
                                      </p:tavLst>
                                    </p:anim>
                                    <p:anim calcmode="lin" valueType="num">
                                      <p:cBhvr>
                                        <p:cTn id="15" dur="1000" fill="hold"/>
                                        <p:tgtEl>
                                          <p:spTgt spid="47107"/>
                                        </p:tgtEl>
                                        <p:attrNameLst>
                                          <p:attrName>ppt_h</p:attrName>
                                        </p:attrNameLst>
                                      </p:cBhvr>
                                      <p:tavLst>
                                        <p:tav tm="0">
                                          <p:val>
                                            <p:strVal val="#ppt_h"/>
                                          </p:val>
                                        </p:tav>
                                        <p:tav tm="100000">
                                          <p:val>
                                            <p:strVal val="#ppt_h"/>
                                          </p:val>
                                        </p:tav>
                                      </p:tavLst>
                                    </p:anim>
                                    <p:animEffect transition="in" filter="fade">
                                      <p:cBhvr>
                                        <p:cTn id="16" dur="1000"/>
                                        <p:tgtEl>
                                          <p:spTgt spid="47107"/>
                                        </p:tgtEl>
                                      </p:cBhvr>
                                    </p:animEffect>
                                  </p:childTnLst>
                                </p:cTn>
                              </p:par>
                              <p:par>
                                <p:cTn id="17" presetID="55" presetClass="entr" presetSubtype="0" fill="hold" nodeType="withEffect">
                                  <p:stCondLst>
                                    <p:cond delay="0"/>
                                  </p:stCondLst>
                                  <p:childTnLst>
                                    <p:set>
                                      <p:cBhvr>
                                        <p:cTn id="18" dur="1" fill="hold">
                                          <p:stCondLst>
                                            <p:cond delay="0"/>
                                          </p:stCondLst>
                                        </p:cTn>
                                        <p:tgtEl>
                                          <p:spTgt spid="47109"/>
                                        </p:tgtEl>
                                        <p:attrNameLst>
                                          <p:attrName>style.visibility</p:attrName>
                                        </p:attrNameLst>
                                      </p:cBhvr>
                                      <p:to>
                                        <p:strVal val="visible"/>
                                      </p:to>
                                    </p:set>
                                    <p:anim calcmode="lin" valueType="num">
                                      <p:cBhvr>
                                        <p:cTn id="19" dur="1000" fill="hold"/>
                                        <p:tgtEl>
                                          <p:spTgt spid="47109"/>
                                        </p:tgtEl>
                                        <p:attrNameLst>
                                          <p:attrName>ppt_w</p:attrName>
                                        </p:attrNameLst>
                                      </p:cBhvr>
                                      <p:tavLst>
                                        <p:tav tm="0">
                                          <p:val>
                                            <p:strVal val="#ppt_w*0.70"/>
                                          </p:val>
                                        </p:tav>
                                        <p:tav tm="100000">
                                          <p:val>
                                            <p:strVal val="#ppt_w"/>
                                          </p:val>
                                        </p:tav>
                                      </p:tavLst>
                                    </p:anim>
                                    <p:anim calcmode="lin" valueType="num">
                                      <p:cBhvr>
                                        <p:cTn id="20" dur="1000" fill="hold"/>
                                        <p:tgtEl>
                                          <p:spTgt spid="47109"/>
                                        </p:tgtEl>
                                        <p:attrNameLst>
                                          <p:attrName>ppt_h</p:attrName>
                                        </p:attrNameLst>
                                      </p:cBhvr>
                                      <p:tavLst>
                                        <p:tav tm="0">
                                          <p:val>
                                            <p:strVal val="#ppt_h"/>
                                          </p:val>
                                        </p:tav>
                                        <p:tav tm="100000">
                                          <p:val>
                                            <p:strVal val="#ppt_h"/>
                                          </p:val>
                                        </p:tav>
                                      </p:tavLst>
                                    </p:anim>
                                    <p:animEffect transition="in" filter="fade">
                                      <p:cBhvr>
                                        <p:cTn id="21" dur="1000"/>
                                        <p:tgtEl>
                                          <p:spTgt spid="47109"/>
                                        </p:tgtEl>
                                      </p:cBhvr>
                                    </p:animEffect>
                                  </p:childTnLst>
                                </p:cTn>
                              </p:par>
                              <p:par>
                                <p:cTn id="22" presetID="55" presetClass="entr" presetSubtype="0" fill="hold" nodeType="withEffect">
                                  <p:stCondLst>
                                    <p:cond delay="0"/>
                                  </p:stCondLst>
                                  <p:childTnLst>
                                    <p:set>
                                      <p:cBhvr>
                                        <p:cTn id="23" dur="1" fill="hold">
                                          <p:stCondLst>
                                            <p:cond delay="0"/>
                                          </p:stCondLst>
                                        </p:cTn>
                                        <p:tgtEl>
                                          <p:spTgt spid="47108"/>
                                        </p:tgtEl>
                                        <p:attrNameLst>
                                          <p:attrName>style.visibility</p:attrName>
                                        </p:attrNameLst>
                                      </p:cBhvr>
                                      <p:to>
                                        <p:strVal val="visible"/>
                                      </p:to>
                                    </p:set>
                                    <p:anim calcmode="lin" valueType="num">
                                      <p:cBhvr>
                                        <p:cTn id="24" dur="1000" fill="hold"/>
                                        <p:tgtEl>
                                          <p:spTgt spid="47108"/>
                                        </p:tgtEl>
                                        <p:attrNameLst>
                                          <p:attrName>ppt_w</p:attrName>
                                        </p:attrNameLst>
                                      </p:cBhvr>
                                      <p:tavLst>
                                        <p:tav tm="0">
                                          <p:val>
                                            <p:strVal val="#ppt_w*0.70"/>
                                          </p:val>
                                        </p:tav>
                                        <p:tav tm="100000">
                                          <p:val>
                                            <p:strVal val="#ppt_w"/>
                                          </p:val>
                                        </p:tav>
                                      </p:tavLst>
                                    </p:anim>
                                    <p:anim calcmode="lin" valueType="num">
                                      <p:cBhvr>
                                        <p:cTn id="25" dur="1000" fill="hold"/>
                                        <p:tgtEl>
                                          <p:spTgt spid="47108"/>
                                        </p:tgtEl>
                                        <p:attrNameLst>
                                          <p:attrName>ppt_h</p:attrName>
                                        </p:attrNameLst>
                                      </p:cBhvr>
                                      <p:tavLst>
                                        <p:tav tm="0">
                                          <p:val>
                                            <p:strVal val="#ppt_h"/>
                                          </p:val>
                                        </p:tav>
                                        <p:tav tm="100000">
                                          <p:val>
                                            <p:strVal val="#ppt_h"/>
                                          </p:val>
                                        </p:tav>
                                      </p:tavLst>
                                    </p:anim>
                                    <p:animEffect transition="in" filter="fade">
                                      <p:cBhvr>
                                        <p:cTn id="26" dur="1000"/>
                                        <p:tgtEl>
                                          <p:spTgt spid="4710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nodeType="clickEffect">
                                  <p:stCondLst>
                                    <p:cond delay="0"/>
                                  </p:stCondLst>
                                  <p:childTnLst>
                                    <p:set>
                                      <p:cBhvr>
                                        <p:cTn id="30" dur="1" fill="hold">
                                          <p:stCondLst>
                                            <p:cond delay="0"/>
                                          </p:stCondLst>
                                        </p:cTn>
                                        <p:tgtEl>
                                          <p:spTgt spid="47110"/>
                                        </p:tgtEl>
                                        <p:attrNameLst>
                                          <p:attrName>style.visibility</p:attrName>
                                        </p:attrNameLst>
                                      </p:cBhvr>
                                      <p:to>
                                        <p:strVal val="visible"/>
                                      </p:to>
                                    </p:set>
                                    <p:animEffect transition="in" filter="strips(downLeft)">
                                      <p:cBhvr>
                                        <p:cTn id="31" dur="2000"/>
                                        <p:tgtEl>
                                          <p:spTgt spid="47110"/>
                                        </p:tgtEl>
                                      </p:cBhvr>
                                    </p:animEffect>
                                  </p:childTnLst>
                                </p:cTn>
                              </p:par>
                              <p:par>
                                <p:cTn id="32" presetID="18" presetClass="entr" presetSubtype="12" fill="hold" nodeType="withEffect">
                                  <p:stCondLst>
                                    <p:cond delay="0"/>
                                  </p:stCondLst>
                                  <p:childTnLst>
                                    <p:set>
                                      <p:cBhvr>
                                        <p:cTn id="33" dur="1" fill="hold">
                                          <p:stCondLst>
                                            <p:cond delay="0"/>
                                          </p:stCondLst>
                                        </p:cTn>
                                        <p:tgtEl>
                                          <p:spTgt spid="47112"/>
                                        </p:tgtEl>
                                        <p:attrNameLst>
                                          <p:attrName>style.visibility</p:attrName>
                                        </p:attrNameLst>
                                      </p:cBhvr>
                                      <p:to>
                                        <p:strVal val="visible"/>
                                      </p:to>
                                    </p:set>
                                    <p:animEffect transition="in" filter="strips(downLeft)">
                                      <p:cBhvr>
                                        <p:cTn id="34" dur="2000"/>
                                        <p:tgtEl>
                                          <p:spTgt spid="47112"/>
                                        </p:tgtEl>
                                      </p:cBhvr>
                                    </p:animEffect>
                                  </p:childTnLst>
                                </p:cTn>
                              </p:par>
                              <p:par>
                                <p:cTn id="35" presetID="18" presetClass="entr" presetSubtype="12" fill="hold" nodeType="withEffect">
                                  <p:stCondLst>
                                    <p:cond delay="0"/>
                                  </p:stCondLst>
                                  <p:childTnLst>
                                    <p:set>
                                      <p:cBhvr>
                                        <p:cTn id="36" dur="1" fill="hold">
                                          <p:stCondLst>
                                            <p:cond delay="0"/>
                                          </p:stCondLst>
                                        </p:cTn>
                                        <p:tgtEl>
                                          <p:spTgt spid="47111"/>
                                        </p:tgtEl>
                                        <p:attrNameLst>
                                          <p:attrName>style.visibility</p:attrName>
                                        </p:attrNameLst>
                                      </p:cBhvr>
                                      <p:to>
                                        <p:strVal val="visible"/>
                                      </p:to>
                                    </p:set>
                                    <p:animEffect transition="in" filter="strips(downLeft)">
                                      <p:cBhvr>
                                        <p:cTn id="37" dur="2000"/>
                                        <p:tgtEl>
                                          <p:spTgt spid="471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nodeType="clickEffect">
                                  <p:stCondLst>
                                    <p:cond delay="0"/>
                                  </p:stCondLst>
                                  <p:childTnLst>
                                    <p:set>
                                      <p:cBhvr>
                                        <p:cTn id="41" dur="1" fill="hold">
                                          <p:stCondLst>
                                            <p:cond delay="0"/>
                                          </p:stCondLst>
                                        </p:cTn>
                                        <p:tgtEl>
                                          <p:spTgt spid="47113"/>
                                        </p:tgtEl>
                                        <p:attrNameLst>
                                          <p:attrName>style.visibility</p:attrName>
                                        </p:attrNameLst>
                                      </p:cBhvr>
                                      <p:to>
                                        <p:strVal val="visible"/>
                                      </p:to>
                                    </p:set>
                                    <p:animEffect transition="in" filter="strips(downLeft)">
                                      <p:cBhvr>
                                        <p:cTn id="42" dur="2000"/>
                                        <p:tgtEl>
                                          <p:spTgt spid="471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nodeType="clickEffect">
                                  <p:stCondLst>
                                    <p:cond delay="0"/>
                                  </p:stCondLst>
                                  <p:childTnLst>
                                    <p:set>
                                      <p:cBhvr>
                                        <p:cTn id="46" dur="1" fill="hold">
                                          <p:stCondLst>
                                            <p:cond delay="0"/>
                                          </p:stCondLst>
                                        </p:cTn>
                                        <p:tgtEl>
                                          <p:spTgt spid="47113"/>
                                        </p:tgtEl>
                                        <p:attrNameLst>
                                          <p:attrName>style.visibility</p:attrName>
                                        </p:attrNameLst>
                                      </p:cBhvr>
                                      <p:to>
                                        <p:strVal val="visible"/>
                                      </p:to>
                                    </p:set>
                                    <p:animEffect transition="in" filter="strips(downLeft)">
                                      <p:cBhvr>
                                        <p:cTn id="47" dur="500"/>
                                        <p:tgtEl>
                                          <p:spTgt spid="47113"/>
                                        </p:tgtEl>
                                      </p:cBhvr>
                                    </p:animEffect>
                                  </p:childTnLst>
                                </p:cTn>
                              </p:par>
                              <p:par>
                                <p:cTn id="48" presetID="18" presetClass="entr" presetSubtype="12" fill="hold" nodeType="withEffect">
                                  <p:stCondLst>
                                    <p:cond delay="0"/>
                                  </p:stCondLst>
                                  <p:childTnLst>
                                    <p:set>
                                      <p:cBhvr>
                                        <p:cTn id="49" dur="1" fill="hold">
                                          <p:stCondLst>
                                            <p:cond delay="0"/>
                                          </p:stCondLst>
                                        </p:cTn>
                                        <p:tgtEl>
                                          <p:spTgt spid="47114"/>
                                        </p:tgtEl>
                                        <p:attrNameLst>
                                          <p:attrName>style.visibility</p:attrName>
                                        </p:attrNameLst>
                                      </p:cBhvr>
                                      <p:to>
                                        <p:strVal val="visible"/>
                                      </p:to>
                                    </p:set>
                                    <p:animEffect transition="in" filter="strips(downLeft)">
                                      <p:cBhvr>
                                        <p:cTn id="50" dur="2000"/>
                                        <p:tgtEl>
                                          <p:spTgt spid="47114"/>
                                        </p:tgtEl>
                                      </p:cBhvr>
                                    </p:animEffect>
                                  </p:childTnLst>
                                </p:cTn>
                              </p:par>
                              <p:par>
                                <p:cTn id="51" presetID="18" presetClass="entr" presetSubtype="12" fill="hold" nodeType="withEffect">
                                  <p:stCondLst>
                                    <p:cond delay="0"/>
                                  </p:stCondLst>
                                  <p:childTnLst>
                                    <p:set>
                                      <p:cBhvr>
                                        <p:cTn id="52" dur="1" fill="hold">
                                          <p:stCondLst>
                                            <p:cond delay="0"/>
                                          </p:stCondLst>
                                        </p:cTn>
                                        <p:tgtEl>
                                          <p:spTgt spid="47115"/>
                                        </p:tgtEl>
                                        <p:attrNameLst>
                                          <p:attrName>style.visibility</p:attrName>
                                        </p:attrNameLst>
                                      </p:cBhvr>
                                      <p:to>
                                        <p:strVal val="visible"/>
                                      </p:to>
                                    </p:set>
                                    <p:animEffect transition="in" filter="strips(downLeft)">
                                      <p:cBhvr>
                                        <p:cTn id="53" dur="2000"/>
                                        <p:tgtEl>
                                          <p:spTgt spid="47115"/>
                                        </p:tgtEl>
                                      </p:cBhvr>
                                    </p:animEffect>
                                  </p:childTnLst>
                                </p:cTn>
                              </p:par>
                              <p:par>
                                <p:cTn id="54" presetID="18" presetClass="entr" presetSubtype="12" fill="hold" nodeType="withEffect">
                                  <p:stCondLst>
                                    <p:cond delay="0"/>
                                  </p:stCondLst>
                                  <p:childTnLst>
                                    <p:set>
                                      <p:cBhvr>
                                        <p:cTn id="55" dur="1" fill="hold">
                                          <p:stCondLst>
                                            <p:cond delay="0"/>
                                          </p:stCondLst>
                                        </p:cTn>
                                        <p:tgtEl>
                                          <p:spTgt spid="47116"/>
                                        </p:tgtEl>
                                        <p:attrNameLst>
                                          <p:attrName>style.visibility</p:attrName>
                                        </p:attrNameLst>
                                      </p:cBhvr>
                                      <p:to>
                                        <p:strVal val="visible"/>
                                      </p:to>
                                    </p:set>
                                    <p:animEffect transition="in" filter="strips(downLeft)">
                                      <p:cBhvr>
                                        <p:cTn id="56" dur="2000"/>
                                        <p:tgtEl>
                                          <p:spTgt spid="4711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45" presetClass="entr" presetSubtype="0" fill="hold" grpId="0" nodeType="clickEffect">
                                  <p:stCondLst>
                                    <p:cond delay="0"/>
                                  </p:stCondLst>
                                  <p:iterate type="lt">
                                    <p:tmPct val="10000"/>
                                  </p:iterate>
                                  <p:childTnLst>
                                    <p:set>
                                      <p:cBhvr>
                                        <p:cTn id="60" dur="1" fill="hold">
                                          <p:stCondLst>
                                            <p:cond delay="0"/>
                                          </p:stCondLst>
                                        </p:cTn>
                                        <p:tgtEl>
                                          <p:spTgt spid="47117"/>
                                        </p:tgtEl>
                                        <p:attrNameLst>
                                          <p:attrName>style.visibility</p:attrName>
                                        </p:attrNameLst>
                                      </p:cBhvr>
                                      <p:to>
                                        <p:strVal val="visible"/>
                                      </p:to>
                                    </p:set>
                                    <p:animEffect transition="in" filter="fade">
                                      <p:cBhvr>
                                        <p:cTn id="61" dur="500"/>
                                        <p:tgtEl>
                                          <p:spTgt spid="47117"/>
                                        </p:tgtEl>
                                      </p:cBhvr>
                                    </p:animEffect>
                                    <p:anim calcmode="lin" valueType="num">
                                      <p:cBhvr>
                                        <p:cTn id="62" dur="500" fill="hold"/>
                                        <p:tgtEl>
                                          <p:spTgt spid="47117"/>
                                        </p:tgtEl>
                                        <p:attrNameLst>
                                          <p:attrName>ppt_w</p:attrName>
                                        </p:attrNameLst>
                                      </p:cBhvr>
                                      <p:tavLst>
                                        <p:tav tm="0" fmla="#ppt_w*sin(2.5*pi*$)">
                                          <p:val>
                                            <p:fltVal val="0"/>
                                          </p:val>
                                        </p:tav>
                                        <p:tav tm="100000">
                                          <p:val>
                                            <p:fltVal val="1"/>
                                          </p:val>
                                        </p:tav>
                                      </p:tavLst>
                                    </p:anim>
                                    <p:anim calcmode="lin" valueType="num">
                                      <p:cBhvr>
                                        <p:cTn id="63" dur="500" fill="hold"/>
                                        <p:tgtEl>
                                          <p:spTgt spid="47117"/>
                                        </p:tgtEl>
                                        <p:attrNameLst>
                                          <p:attrName>ppt_h</p:attrName>
                                        </p:attrNameLst>
                                      </p:cBhvr>
                                      <p:tavLst>
                                        <p:tav tm="0">
                                          <p:val>
                                            <p:strVal val="#ppt_h"/>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45" presetClass="entr" presetSubtype="0" fill="hold" grpId="0" nodeType="clickEffect">
                                  <p:stCondLst>
                                    <p:cond delay="0"/>
                                  </p:stCondLst>
                                  <p:iterate type="lt">
                                    <p:tmPct val="10000"/>
                                  </p:iterate>
                                  <p:childTnLst>
                                    <p:set>
                                      <p:cBhvr>
                                        <p:cTn id="67" dur="1" fill="hold">
                                          <p:stCondLst>
                                            <p:cond delay="0"/>
                                          </p:stCondLst>
                                        </p:cTn>
                                        <p:tgtEl>
                                          <p:spTgt spid="47118"/>
                                        </p:tgtEl>
                                        <p:attrNameLst>
                                          <p:attrName>style.visibility</p:attrName>
                                        </p:attrNameLst>
                                      </p:cBhvr>
                                      <p:to>
                                        <p:strVal val="visible"/>
                                      </p:to>
                                    </p:set>
                                    <p:animEffect transition="in" filter="fade">
                                      <p:cBhvr>
                                        <p:cTn id="68" dur="500"/>
                                        <p:tgtEl>
                                          <p:spTgt spid="47118"/>
                                        </p:tgtEl>
                                      </p:cBhvr>
                                    </p:animEffect>
                                    <p:anim calcmode="lin" valueType="num">
                                      <p:cBhvr>
                                        <p:cTn id="69" dur="500" fill="hold"/>
                                        <p:tgtEl>
                                          <p:spTgt spid="47118"/>
                                        </p:tgtEl>
                                        <p:attrNameLst>
                                          <p:attrName>ppt_w</p:attrName>
                                        </p:attrNameLst>
                                      </p:cBhvr>
                                      <p:tavLst>
                                        <p:tav tm="0" fmla="#ppt_w*sin(2.5*pi*$)">
                                          <p:val>
                                            <p:fltVal val="0"/>
                                          </p:val>
                                        </p:tav>
                                        <p:tav tm="100000">
                                          <p:val>
                                            <p:fltVal val="1"/>
                                          </p:val>
                                        </p:tav>
                                      </p:tavLst>
                                    </p:anim>
                                    <p:anim calcmode="lin" valueType="num">
                                      <p:cBhvr>
                                        <p:cTn id="70" dur="500" fill="hold"/>
                                        <p:tgtEl>
                                          <p:spTgt spid="47118"/>
                                        </p:tgtEl>
                                        <p:attrNameLst>
                                          <p:attrName>ppt_h</p:attrName>
                                        </p:attrNameLst>
                                      </p:cBhvr>
                                      <p:tavLst>
                                        <p:tav tm="0">
                                          <p:val>
                                            <p:strVal val="#ppt_h"/>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5" presetClass="entr" presetSubtype="0" fill="hold" grpId="0" nodeType="clickEffect">
                                  <p:stCondLst>
                                    <p:cond delay="0"/>
                                  </p:stCondLst>
                                  <p:iterate type="lt">
                                    <p:tmPct val="10000"/>
                                  </p:iterate>
                                  <p:childTnLst>
                                    <p:set>
                                      <p:cBhvr>
                                        <p:cTn id="74" dur="1" fill="hold">
                                          <p:stCondLst>
                                            <p:cond delay="0"/>
                                          </p:stCondLst>
                                        </p:cTn>
                                        <p:tgtEl>
                                          <p:spTgt spid="47119"/>
                                        </p:tgtEl>
                                        <p:attrNameLst>
                                          <p:attrName>style.visibility</p:attrName>
                                        </p:attrNameLst>
                                      </p:cBhvr>
                                      <p:to>
                                        <p:strVal val="visible"/>
                                      </p:to>
                                    </p:set>
                                    <p:animEffect transition="in" filter="fade">
                                      <p:cBhvr>
                                        <p:cTn id="75" dur="500"/>
                                        <p:tgtEl>
                                          <p:spTgt spid="47119"/>
                                        </p:tgtEl>
                                      </p:cBhvr>
                                    </p:animEffect>
                                    <p:anim calcmode="lin" valueType="num">
                                      <p:cBhvr>
                                        <p:cTn id="76" dur="500" fill="hold"/>
                                        <p:tgtEl>
                                          <p:spTgt spid="47119"/>
                                        </p:tgtEl>
                                        <p:attrNameLst>
                                          <p:attrName>ppt_w</p:attrName>
                                        </p:attrNameLst>
                                      </p:cBhvr>
                                      <p:tavLst>
                                        <p:tav tm="0" fmla="#ppt_w*sin(2.5*pi*$)">
                                          <p:val>
                                            <p:fltVal val="0"/>
                                          </p:val>
                                        </p:tav>
                                        <p:tav tm="100000">
                                          <p:val>
                                            <p:fltVal val="1"/>
                                          </p:val>
                                        </p:tav>
                                      </p:tavLst>
                                    </p:anim>
                                    <p:anim calcmode="lin" valueType="num">
                                      <p:cBhvr>
                                        <p:cTn id="77" dur="500" fill="hold"/>
                                        <p:tgtEl>
                                          <p:spTgt spid="47119"/>
                                        </p:tgtEl>
                                        <p:attrNameLst>
                                          <p:attrName>ppt_h</p:attrName>
                                        </p:attrNameLst>
                                      </p:cBhvr>
                                      <p:tavLst>
                                        <p:tav tm="0">
                                          <p:val>
                                            <p:strVal val="#ppt_h"/>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45" presetClass="entr" presetSubtype="0" fill="hold" grpId="0" nodeType="clickEffect">
                                  <p:stCondLst>
                                    <p:cond delay="0"/>
                                  </p:stCondLst>
                                  <p:iterate type="lt">
                                    <p:tmPct val="10000"/>
                                  </p:iterate>
                                  <p:childTnLst>
                                    <p:set>
                                      <p:cBhvr>
                                        <p:cTn id="81" dur="1" fill="hold">
                                          <p:stCondLst>
                                            <p:cond delay="0"/>
                                          </p:stCondLst>
                                        </p:cTn>
                                        <p:tgtEl>
                                          <p:spTgt spid="47120"/>
                                        </p:tgtEl>
                                        <p:attrNameLst>
                                          <p:attrName>style.visibility</p:attrName>
                                        </p:attrNameLst>
                                      </p:cBhvr>
                                      <p:to>
                                        <p:strVal val="visible"/>
                                      </p:to>
                                    </p:set>
                                    <p:animEffect transition="in" filter="fade">
                                      <p:cBhvr>
                                        <p:cTn id="82" dur="500"/>
                                        <p:tgtEl>
                                          <p:spTgt spid="47120"/>
                                        </p:tgtEl>
                                      </p:cBhvr>
                                    </p:animEffect>
                                    <p:anim calcmode="lin" valueType="num">
                                      <p:cBhvr>
                                        <p:cTn id="83" dur="500" fill="hold"/>
                                        <p:tgtEl>
                                          <p:spTgt spid="47120"/>
                                        </p:tgtEl>
                                        <p:attrNameLst>
                                          <p:attrName>ppt_w</p:attrName>
                                        </p:attrNameLst>
                                      </p:cBhvr>
                                      <p:tavLst>
                                        <p:tav tm="0" fmla="#ppt_w*sin(2.5*pi*$)">
                                          <p:val>
                                            <p:fltVal val="0"/>
                                          </p:val>
                                        </p:tav>
                                        <p:tav tm="100000">
                                          <p:val>
                                            <p:fltVal val="1"/>
                                          </p:val>
                                        </p:tav>
                                      </p:tavLst>
                                    </p:anim>
                                    <p:anim calcmode="lin" valueType="num">
                                      <p:cBhvr>
                                        <p:cTn id="84" dur="500" fill="hold"/>
                                        <p:tgtEl>
                                          <p:spTgt spid="47120"/>
                                        </p:tgtEl>
                                        <p:attrNameLst>
                                          <p:attrName>ppt_h</p:attrName>
                                        </p:attrNameLst>
                                      </p:cBhvr>
                                      <p:tavLst>
                                        <p:tav tm="0">
                                          <p:val>
                                            <p:strVal val="#ppt_h"/>
                                          </p:val>
                                        </p:tav>
                                        <p:tav tm="100000">
                                          <p:val>
                                            <p:strVal val="#ppt_h"/>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3" fill="hold" nodeType="clickEffect">
                                  <p:stCondLst>
                                    <p:cond delay="0"/>
                                  </p:stCondLst>
                                  <p:childTnLst>
                                    <p:set>
                                      <p:cBhvr>
                                        <p:cTn id="88" dur="1" fill="hold">
                                          <p:stCondLst>
                                            <p:cond delay="0"/>
                                          </p:stCondLst>
                                        </p:cTn>
                                        <p:tgtEl>
                                          <p:spTgt spid="47121"/>
                                        </p:tgtEl>
                                        <p:attrNameLst>
                                          <p:attrName>style.visibility</p:attrName>
                                        </p:attrNameLst>
                                      </p:cBhvr>
                                      <p:to>
                                        <p:strVal val="visible"/>
                                      </p:to>
                                    </p:set>
                                    <p:animEffect transition="in" filter="strips(upRight)">
                                      <p:cBhvr>
                                        <p:cTn id="89" dur="2000"/>
                                        <p:tgtEl>
                                          <p:spTgt spid="47121"/>
                                        </p:tgtEl>
                                      </p:cBhvr>
                                    </p:animEffect>
                                  </p:childTnLst>
                                </p:cTn>
                              </p:par>
                              <p:par>
                                <p:cTn id="90" presetID="18" presetClass="entr" presetSubtype="3" fill="hold" nodeType="withEffect">
                                  <p:stCondLst>
                                    <p:cond delay="0"/>
                                  </p:stCondLst>
                                  <p:childTnLst>
                                    <p:set>
                                      <p:cBhvr>
                                        <p:cTn id="91" dur="1" fill="hold">
                                          <p:stCondLst>
                                            <p:cond delay="0"/>
                                          </p:stCondLst>
                                        </p:cTn>
                                        <p:tgtEl>
                                          <p:spTgt spid="47122"/>
                                        </p:tgtEl>
                                        <p:attrNameLst>
                                          <p:attrName>style.visibility</p:attrName>
                                        </p:attrNameLst>
                                      </p:cBhvr>
                                      <p:to>
                                        <p:strVal val="visible"/>
                                      </p:to>
                                    </p:set>
                                    <p:animEffect transition="in" filter="strips(upRight)">
                                      <p:cBhvr>
                                        <p:cTn id="92" dur="2000"/>
                                        <p:tgtEl>
                                          <p:spTgt spid="47122"/>
                                        </p:tgtEl>
                                      </p:cBhvr>
                                    </p:animEffect>
                                  </p:childTnLst>
                                </p:cTn>
                              </p:par>
                              <p:par>
                                <p:cTn id="93" presetID="18" presetClass="entr" presetSubtype="3" fill="hold" nodeType="withEffect">
                                  <p:stCondLst>
                                    <p:cond delay="0"/>
                                  </p:stCondLst>
                                  <p:childTnLst>
                                    <p:set>
                                      <p:cBhvr>
                                        <p:cTn id="94" dur="1" fill="hold">
                                          <p:stCondLst>
                                            <p:cond delay="0"/>
                                          </p:stCondLst>
                                        </p:cTn>
                                        <p:tgtEl>
                                          <p:spTgt spid="47123"/>
                                        </p:tgtEl>
                                        <p:attrNameLst>
                                          <p:attrName>style.visibility</p:attrName>
                                        </p:attrNameLst>
                                      </p:cBhvr>
                                      <p:to>
                                        <p:strVal val="visible"/>
                                      </p:to>
                                    </p:set>
                                    <p:animEffect transition="in" filter="strips(upRight)">
                                      <p:cBhvr>
                                        <p:cTn id="95" dur="2000"/>
                                        <p:tgtEl>
                                          <p:spTgt spid="47123"/>
                                        </p:tgtEl>
                                      </p:cBhvr>
                                    </p:animEffect>
                                  </p:childTnLst>
                                </p:cTn>
                              </p:par>
                              <p:par>
                                <p:cTn id="96" presetID="18" presetClass="entr" presetSubtype="12" fill="hold" nodeType="withEffect">
                                  <p:stCondLst>
                                    <p:cond delay="0"/>
                                  </p:stCondLst>
                                  <p:childTnLst>
                                    <p:set>
                                      <p:cBhvr>
                                        <p:cTn id="97" dur="1" fill="hold">
                                          <p:stCondLst>
                                            <p:cond delay="0"/>
                                          </p:stCondLst>
                                        </p:cTn>
                                        <p:tgtEl>
                                          <p:spTgt spid="47124"/>
                                        </p:tgtEl>
                                        <p:attrNameLst>
                                          <p:attrName>style.visibility</p:attrName>
                                        </p:attrNameLst>
                                      </p:cBhvr>
                                      <p:to>
                                        <p:strVal val="visible"/>
                                      </p:to>
                                    </p:set>
                                    <p:animEffect transition="in" filter="strips(downLeft)">
                                      <p:cBhvr>
                                        <p:cTn id="98" dur="2000"/>
                                        <p:tgtEl>
                                          <p:spTgt spid="47124"/>
                                        </p:tgtEl>
                                      </p:cBhvr>
                                    </p:animEffect>
                                  </p:childTnLst>
                                </p:cTn>
                              </p:par>
                              <p:par>
                                <p:cTn id="99" presetID="18" presetClass="entr" presetSubtype="12" fill="hold" nodeType="withEffect">
                                  <p:stCondLst>
                                    <p:cond delay="0"/>
                                  </p:stCondLst>
                                  <p:childTnLst>
                                    <p:set>
                                      <p:cBhvr>
                                        <p:cTn id="100" dur="1" fill="hold">
                                          <p:stCondLst>
                                            <p:cond delay="0"/>
                                          </p:stCondLst>
                                        </p:cTn>
                                        <p:tgtEl>
                                          <p:spTgt spid="47125"/>
                                        </p:tgtEl>
                                        <p:attrNameLst>
                                          <p:attrName>style.visibility</p:attrName>
                                        </p:attrNameLst>
                                      </p:cBhvr>
                                      <p:to>
                                        <p:strVal val="visible"/>
                                      </p:to>
                                    </p:set>
                                    <p:animEffect transition="in" filter="strips(downLeft)">
                                      <p:cBhvr>
                                        <p:cTn id="101" dur="2000"/>
                                        <p:tgtEl>
                                          <p:spTgt spid="47125"/>
                                        </p:tgtEl>
                                      </p:cBhvr>
                                    </p:animEffect>
                                  </p:childTnLst>
                                </p:cTn>
                              </p:par>
                              <p:par>
                                <p:cTn id="102" presetID="18" presetClass="entr" presetSubtype="12" fill="hold" nodeType="withEffect">
                                  <p:stCondLst>
                                    <p:cond delay="0"/>
                                  </p:stCondLst>
                                  <p:childTnLst>
                                    <p:set>
                                      <p:cBhvr>
                                        <p:cTn id="103" dur="1" fill="hold">
                                          <p:stCondLst>
                                            <p:cond delay="0"/>
                                          </p:stCondLst>
                                        </p:cTn>
                                        <p:tgtEl>
                                          <p:spTgt spid="47126"/>
                                        </p:tgtEl>
                                        <p:attrNameLst>
                                          <p:attrName>style.visibility</p:attrName>
                                        </p:attrNameLst>
                                      </p:cBhvr>
                                      <p:to>
                                        <p:strVal val="visible"/>
                                      </p:to>
                                    </p:set>
                                    <p:animEffect transition="in" filter="strips(downLeft)">
                                      <p:cBhvr>
                                        <p:cTn id="104" dur="2000"/>
                                        <p:tgtEl>
                                          <p:spTgt spid="47126"/>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8" presetClass="entr" presetSubtype="3" fill="hold" nodeType="clickEffect">
                                  <p:stCondLst>
                                    <p:cond delay="0"/>
                                  </p:stCondLst>
                                  <p:childTnLst>
                                    <p:set>
                                      <p:cBhvr>
                                        <p:cTn id="108" dur="1" fill="hold">
                                          <p:stCondLst>
                                            <p:cond delay="0"/>
                                          </p:stCondLst>
                                        </p:cTn>
                                        <p:tgtEl>
                                          <p:spTgt spid="47127"/>
                                        </p:tgtEl>
                                        <p:attrNameLst>
                                          <p:attrName>style.visibility</p:attrName>
                                        </p:attrNameLst>
                                      </p:cBhvr>
                                      <p:to>
                                        <p:strVal val="visible"/>
                                      </p:to>
                                    </p:set>
                                    <p:animEffect transition="in" filter="strips(upRight)">
                                      <p:cBhvr>
                                        <p:cTn id="109" dur="500"/>
                                        <p:tgtEl>
                                          <p:spTgt spid="47127"/>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5" presetClass="entr" presetSubtype="0" fill="hold" grpId="0" nodeType="clickEffect">
                                  <p:stCondLst>
                                    <p:cond delay="0"/>
                                  </p:stCondLst>
                                  <p:iterate type="lt">
                                    <p:tmPct val="10000"/>
                                  </p:iterate>
                                  <p:childTnLst>
                                    <p:set>
                                      <p:cBhvr>
                                        <p:cTn id="113" dur="1" fill="hold">
                                          <p:stCondLst>
                                            <p:cond delay="0"/>
                                          </p:stCondLst>
                                        </p:cTn>
                                        <p:tgtEl>
                                          <p:spTgt spid="47128"/>
                                        </p:tgtEl>
                                        <p:attrNameLst>
                                          <p:attrName>style.visibility</p:attrName>
                                        </p:attrNameLst>
                                      </p:cBhvr>
                                      <p:to>
                                        <p:strVal val="visible"/>
                                      </p:to>
                                    </p:set>
                                    <p:animEffect transition="in" filter="fade">
                                      <p:cBhvr>
                                        <p:cTn id="114" dur="500"/>
                                        <p:tgtEl>
                                          <p:spTgt spid="47128"/>
                                        </p:tgtEl>
                                      </p:cBhvr>
                                    </p:animEffect>
                                    <p:anim calcmode="lin" valueType="num">
                                      <p:cBhvr>
                                        <p:cTn id="115" dur="500" fill="hold"/>
                                        <p:tgtEl>
                                          <p:spTgt spid="47128"/>
                                        </p:tgtEl>
                                        <p:attrNameLst>
                                          <p:attrName>ppt_w</p:attrName>
                                        </p:attrNameLst>
                                      </p:cBhvr>
                                      <p:tavLst>
                                        <p:tav tm="0" fmla="#ppt_w*sin(2.5*pi*$)">
                                          <p:val>
                                            <p:fltVal val="0"/>
                                          </p:val>
                                        </p:tav>
                                        <p:tav tm="100000">
                                          <p:val>
                                            <p:fltVal val="1"/>
                                          </p:val>
                                        </p:tav>
                                      </p:tavLst>
                                    </p:anim>
                                    <p:anim calcmode="lin" valueType="num">
                                      <p:cBhvr>
                                        <p:cTn id="116" dur="500" fill="hold"/>
                                        <p:tgtEl>
                                          <p:spTgt spid="47128"/>
                                        </p:tgtEl>
                                        <p:attrNameLst>
                                          <p:attrName>ppt_h</p:attrName>
                                        </p:attrNameLst>
                                      </p:cBhvr>
                                      <p:tavLst>
                                        <p:tav tm="0">
                                          <p:val>
                                            <p:strVal val="#ppt_h"/>
                                          </p:val>
                                        </p:tav>
                                        <p:tav tm="100000">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8" presetClass="entr" presetSubtype="3" fill="hold" nodeType="clickEffect">
                                  <p:stCondLst>
                                    <p:cond delay="0"/>
                                  </p:stCondLst>
                                  <p:childTnLst>
                                    <p:set>
                                      <p:cBhvr>
                                        <p:cTn id="120" dur="1" fill="hold">
                                          <p:stCondLst>
                                            <p:cond delay="0"/>
                                          </p:stCondLst>
                                        </p:cTn>
                                        <p:tgtEl>
                                          <p:spTgt spid="47129"/>
                                        </p:tgtEl>
                                        <p:attrNameLst>
                                          <p:attrName>style.visibility</p:attrName>
                                        </p:attrNameLst>
                                      </p:cBhvr>
                                      <p:to>
                                        <p:strVal val="visible"/>
                                      </p:to>
                                    </p:set>
                                    <p:animEffect transition="in" filter="strips(upRight)">
                                      <p:cBhvr>
                                        <p:cTn id="121" dur="500"/>
                                        <p:tgtEl>
                                          <p:spTgt spid="47129"/>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5" presetClass="entr" presetSubtype="0" fill="hold" grpId="0" nodeType="clickEffect">
                                  <p:stCondLst>
                                    <p:cond delay="0"/>
                                  </p:stCondLst>
                                  <p:iterate type="lt">
                                    <p:tmPct val="10000"/>
                                  </p:iterate>
                                  <p:childTnLst>
                                    <p:set>
                                      <p:cBhvr>
                                        <p:cTn id="125" dur="1" fill="hold">
                                          <p:stCondLst>
                                            <p:cond delay="0"/>
                                          </p:stCondLst>
                                        </p:cTn>
                                        <p:tgtEl>
                                          <p:spTgt spid="47130"/>
                                        </p:tgtEl>
                                        <p:attrNameLst>
                                          <p:attrName>style.visibility</p:attrName>
                                        </p:attrNameLst>
                                      </p:cBhvr>
                                      <p:to>
                                        <p:strVal val="visible"/>
                                      </p:to>
                                    </p:set>
                                    <p:animEffect transition="in" filter="fade">
                                      <p:cBhvr>
                                        <p:cTn id="126" dur="500"/>
                                        <p:tgtEl>
                                          <p:spTgt spid="47130"/>
                                        </p:tgtEl>
                                      </p:cBhvr>
                                    </p:animEffect>
                                    <p:anim calcmode="lin" valueType="num">
                                      <p:cBhvr>
                                        <p:cTn id="127" dur="500" fill="hold"/>
                                        <p:tgtEl>
                                          <p:spTgt spid="47130"/>
                                        </p:tgtEl>
                                        <p:attrNameLst>
                                          <p:attrName>ppt_w</p:attrName>
                                        </p:attrNameLst>
                                      </p:cBhvr>
                                      <p:tavLst>
                                        <p:tav tm="0" fmla="#ppt_w*sin(2.5*pi*$)">
                                          <p:val>
                                            <p:fltVal val="0"/>
                                          </p:val>
                                        </p:tav>
                                        <p:tav tm="100000">
                                          <p:val>
                                            <p:fltVal val="1"/>
                                          </p:val>
                                        </p:tav>
                                      </p:tavLst>
                                    </p:anim>
                                    <p:anim calcmode="lin" valueType="num">
                                      <p:cBhvr>
                                        <p:cTn id="128" dur="500" fill="hold"/>
                                        <p:tgtEl>
                                          <p:spTgt spid="47130"/>
                                        </p:tgtEl>
                                        <p:attrNameLst>
                                          <p:attrName>ppt_h</p:attrName>
                                        </p:attrNameLst>
                                      </p:cBhvr>
                                      <p:tavLst>
                                        <p:tav tm="0">
                                          <p:val>
                                            <p:strVal val="#ppt_h"/>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8" presetClass="entr" presetSubtype="3" fill="hold" nodeType="clickEffect">
                                  <p:stCondLst>
                                    <p:cond delay="0"/>
                                  </p:stCondLst>
                                  <p:childTnLst>
                                    <p:set>
                                      <p:cBhvr>
                                        <p:cTn id="132" dur="1" fill="hold">
                                          <p:stCondLst>
                                            <p:cond delay="0"/>
                                          </p:stCondLst>
                                        </p:cTn>
                                        <p:tgtEl>
                                          <p:spTgt spid="47131"/>
                                        </p:tgtEl>
                                        <p:attrNameLst>
                                          <p:attrName>style.visibility</p:attrName>
                                        </p:attrNameLst>
                                      </p:cBhvr>
                                      <p:to>
                                        <p:strVal val="visible"/>
                                      </p:to>
                                    </p:set>
                                    <p:animEffect transition="in" filter="strips(upRight)">
                                      <p:cBhvr>
                                        <p:cTn id="133" dur="500"/>
                                        <p:tgtEl>
                                          <p:spTgt spid="47131"/>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45" presetClass="entr" presetSubtype="0" fill="hold" grpId="0" nodeType="clickEffect">
                                  <p:stCondLst>
                                    <p:cond delay="0"/>
                                  </p:stCondLst>
                                  <p:iterate type="lt">
                                    <p:tmPct val="10000"/>
                                  </p:iterate>
                                  <p:childTnLst>
                                    <p:set>
                                      <p:cBhvr>
                                        <p:cTn id="137" dur="1" fill="hold">
                                          <p:stCondLst>
                                            <p:cond delay="0"/>
                                          </p:stCondLst>
                                        </p:cTn>
                                        <p:tgtEl>
                                          <p:spTgt spid="47132"/>
                                        </p:tgtEl>
                                        <p:attrNameLst>
                                          <p:attrName>style.visibility</p:attrName>
                                        </p:attrNameLst>
                                      </p:cBhvr>
                                      <p:to>
                                        <p:strVal val="visible"/>
                                      </p:to>
                                    </p:set>
                                    <p:animEffect transition="in" filter="fade">
                                      <p:cBhvr>
                                        <p:cTn id="138" dur="500"/>
                                        <p:tgtEl>
                                          <p:spTgt spid="47132"/>
                                        </p:tgtEl>
                                      </p:cBhvr>
                                    </p:animEffect>
                                    <p:anim calcmode="lin" valueType="num">
                                      <p:cBhvr>
                                        <p:cTn id="139" dur="500" fill="hold"/>
                                        <p:tgtEl>
                                          <p:spTgt spid="47132"/>
                                        </p:tgtEl>
                                        <p:attrNameLst>
                                          <p:attrName>ppt_w</p:attrName>
                                        </p:attrNameLst>
                                      </p:cBhvr>
                                      <p:tavLst>
                                        <p:tav tm="0" fmla="#ppt_w*sin(2.5*pi*$)">
                                          <p:val>
                                            <p:fltVal val="0"/>
                                          </p:val>
                                        </p:tav>
                                        <p:tav tm="100000">
                                          <p:val>
                                            <p:fltVal val="1"/>
                                          </p:val>
                                        </p:tav>
                                      </p:tavLst>
                                    </p:anim>
                                    <p:anim calcmode="lin" valueType="num">
                                      <p:cBhvr>
                                        <p:cTn id="140" dur="500" fill="hold"/>
                                        <p:tgtEl>
                                          <p:spTgt spid="47132"/>
                                        </p:tgtEl>
                                        <p:attrNameLst>
                                          <p:attrName>ppt_h</p:attrName>
                                        </p:attrNameLst>
                                      </p:cBhvr>
                                      <p:tavLst>
                                        <p:tav tm="0">
                                          <p:val>
                                            <p:strVal val="#ppt_h"/>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8" presetClass="entr" presetSubtype="3" fill="hold" nodeType="clickEffect">
                                  <p:stCondLst>
                                    <p:cond delay="0"/>
                                  </p:stCondLst>
                                  <p:childTnLst>
                                    <p:set>
                                      <p:cBhvr>
                                        <p:cTn id="144" dur="1" fill="hold">
                                          <p:stCondLst>
                                            <p:cond delay="0"/>
                                          </p:stCondLst>
                                        </p:cTn>
                                        <p:tgtEl>
                                          <p:spTgt spid="47133"/>
                                        </p:tgtEl>
                                        <p:attrNameLst>
                                          <p:attrName>style.visibility</p:attrName>
                                        </p:attrNameLst>
                                      </p:cBhvr>
                                      <p:to>
                                        <p:strVal val="visible"/>
                                      </p:to>
                                    </p:set>
                                    <p:animEffect transition="in" filter="strips(upRight)">
                                      <p:cBhvr>
                                        <p:cTn id="145" dur="500"/>
                                        <p:tgtEl>
                                          <p:spTgt spid="47133"/>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45" presetClass="entr" presetSubtype="0" fill="hold" grpId="0" nodeType="clickEffect">
                                  <p:stCondLst>
                                    <p:cond delay="0"/>
                                  </p:stCondLst>
                                  <p:iterate type="lt">
                                    <p:tmPct val="10000"/>
                                  </p:iterate>
                                  <p:childTnLst>
                                    <p:set>
                                      <p:cBhvr>
                                        <p:cTn id="149" dur="1" fill="hold">
                                          <p:stCondLst>
                                            <p:cond delay="0"/>
                                          </p:stCondLst>
                                        </p:cTn>
                                        <p:tgtEl>
                                          <p:spTgt spid="47134"/>
                                        </p:tgtEl>
                                        <p:attrNameLst>
                                          <p:attrName>style.visibility</p:attrName>
                                        </p:attrNameLst>
                                      </p:cBhvr>
                                      <p:to>
                                        <p:strVal val="visible"/>
                                      </p:to>
                                    </p:set>
                                    <p:animEffect transition="in" filter="fade">
                                      <p:cBhvr>
                                        <p:cTn id="150" dur="500"/>
                                        <p:tgtEl>
                                          <p:spTgt spid="47134"/>
                                        </p:tgtEl>
                                      </p:cBhvr>
                                    </p:animEffect>
                                    <p:anim calcmode="lin" valueType="num">
                                      <p:cBhvr>
                                        <p:cTn id="151" dur="500" fill="hold"/>
                                        <p:tgtEl>
                                          <p:spTgt spid="47134"/>
                                        </p:tgtEl>
                                        <p:attrNameLst>
                                          <p:attrName>ppt_w</p:attrName>
                                        </p:attrNameLst>
                                      </p:cBhvr>
                                      <p:tavLst>
                                        <p:tav tm="0" fmla="#ppt_w*sin(2.5*pi*$)">
                                          <p:val>
                                            <p:fltVal val="0"/>
                                          </p:val>
                                        </p:tav>
                                        <p:tav tm="100000">
                                          <p:val>
                                            <p:fltVal val="1"/>
                                          </p:val>
                                        </p:tav>
                                      </p:tavLst>
                                    </p:anim>
                                    <p:anim calcmode="lin" valueType="num">
                                      <p:cBhvr>
                                        <p:cTn id="152" dur="500" fill="hold"/>
                                        <p:tgtEl>
                                          <p:spTgt spid="47134"/>
                                        </p:tgtEl>
                                        <p:attrNameLst>
                                          <p:attrName>ppt_h</p:attrName>
                                        </p:attrNameLst>
                                      </p:cBhvr>
                                      <p:tavLst>
                                        <p:tav tm="0">
                                          <p:val>
                                            <p:strVal val="#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8" presetClass="entr" presetSubtype="6" fill="hold" nodeType="clickEffect">
                                  <p:stCondLst>
                                    <p:cond delay="0"/>
                                  </p:stCondLst>
                                  <p:childTnLst>
                                    <p:set>
                                      <p:cBhvr>
                                        <p:cTn id="156" dur="1" fill="hold">
                                          <p:stCondLst>
                                            <p:cond delay="0"/>
                                          </p:stCondLst>
                                        </p:cTn>
                                        <p:tgtEl>
                                          <p:spTgt spid="47135"/>
                                        </p:tgtEl>
                                        <p:attrNameLst>
                                          <p:attrName>style.visibility</p:attrName>
                                        </p:attrNameLst>
                                      </p:cBhvr>
                                      <p:to>
                                        <p:strVal val="visible"/>
                                      </p:to>
                                    </p:set>
                                    <p:animEffect transition="in" filter="strips(downRight)">
                                      <p:cBhvr>
                                        <p:cTn id="157" dur="2000"/>
                                        <p:tgtEl>
                                          <p:spTgt spid="47135"/>
                                        </p:tgtEl>
                                      </p:cBhvr>
                                    </p:animEffect>
                                  </p:childTnLst>
                                </p:cTn>
                              </p:par>
                              <p:par>
                                <p:cTn id="158" presetID="18" presetClass="entr" presetSubtype="6" fill="hold" nodeType="withEffect">
                                  <p:stCondLst>
                                    <p:cond delay="0"/>
                                  </p:stCondLst>
                                  <p:childTnLst>
                                    <p:set>
                                      <p:cBhvr>
                                        <p:cTn id="159" dur="1" fill="hold">
                                          <p:stCondLst>
                                            <p:cond delay="0"/>
                                          </p:stCondLst>
                                        </p:cTn>
                                        <p:tgtEl>
                                          <p:spTgt spid="47136"/>
                                        </p:tgtEl>
                                        <p:attrNameLst>
                                          <p:attrName>style.visibility</p:attrName>
                                        </p:attrNameLst>
                                      </p:cBhvr>
                                      <p:to>
                                        <p:strVal val="visible"/>
                                      </p:to>
                                    </p:set>
                                    <p:animEffect transition="in" filter="strips(downRight)">
                                      <p:cBhvr>
                                        <p:cTn id="160" dur="2000"/>
                                        <p:tgtEl>
                                          <p:spTgt spid="47136"/>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18" presetClass="entr" presetSubtype="12" fill="hold" nodeType="clickEffect">
                                  <p:stCondLst>
                                    <p:cond delay="0"/>
                                  </p:stCondLst>
                                  <p:childTnLst>
                                    <p:set>
                                      <p:cBhvr>
                                        <p:cTn id="164" dur="1" fill="hold">
                                          <p:stCondLst>
                                            <p:cond delay="0"/>
                                          </p:stCondLst>
                                        </p:cTn>
                                        <p:tgtEl>
                                          <p:spTgt spid="47137"/>
                                        </p:tgtEl>
                                        <p:attrNameLst>
                                          <p:attrName>style.visibility</p:attrName>
                                        </p:attrNameLst>
                                      </p:cBhvr>
                                      <p:to>
                                        <p:strVal val="visible"/>
                                      </p:to>
                                    </p:set>
                                    <p:animEffect transition="in" filter="strips(downLeft)">
                                      <p:cBhvr>
                                        <p:cTn id="165" dur="2000"/>
                                        <p:tgtEl>
                                          <p:spTgt spid="47137"/>
                                        </p:tgtEl>
                                      </p:cBhvr>
                                    </p:animEffect>
                                  </p:childTnLst>
                                </p:cTn>
                              </p:par>
                              <p:par>
                                <p:cTn id="166" presetID="18" presetClass="entr" presetSubtype="12" fill="hold" nodeType="withEffect">
                                  <p:stCondLst>
                                    <p:cond delay="0"/>
                                  </p:stCondLst>
                                  <p:childTnLst>
                                    <p:set>
                                      <p:cBhvr>
                                        <p:cTn id="167" dur="1" fill="hold">
                                          <p:stCondLst>
                                            <p:cond delay="0"/>
                                          </p:stCondLst>
                                        </p:cTn>
                                        <p:tgtEl>
                                          <p:spTgt spid="47138"/>
                                        </p:tgtEl>
                                        <p:attrNameLst>
                                          <p:attrName>style.visibility</p:attrName>
                                        </p:attrNameLst>
                                      </p:cBhvr>
                                      <p:to>
                                        <p:strVal val="visible"/>
                                      </p:to>
                                    </p:set>
                                    <p:animEffect transition="in" filter="strips(downLeft)">
                                      <p:cBhvr>
                                        <p:cTn id="168" dur="2000"/>
                                        <p:tgtEl>
                                          <p:spTgt spid="47138"/>
                                        </p:tgtEl>
                                      </p:cBhvr>
                                    </p:animEffect>
                                  </p:childTnLst>
                                </p:cTn>
                              </p:par>
                              <p:par>
                                <p:cTn id="169" presetID="18" presetClass="entr" presetSubtype="12" fill="hold" nodeType="withEffect">
                                  <p:stCondLst>
                                    <p:cond delay="0"/>
                                  </p:stCondLst>
                                  <p:childTnLst>
                                    <p:set>
                                      <p:cBhvr>
                                        <p:cTn id="170" dur="1" fill="hold">
                                          <p:stCondLst>
                                            <p:cond delay="0"/>
                                          </p:stCondLst>
                                        </p:cTn>
                                        <p:tgtEl>
                                          <p:spTgt spid="47141"/>
                                        </p:tgtEl>
                                        <p:attrNameLst>
                                          <p:attrName>style.visibility</p:attrName>
                                        </p:attrNameLst>
                                      </p:cBhvr>
                                      <p:to>
                                        <p:strVal val="visible"/>
                                      </p:to>
                                    </p:set>
                                    <p:animEffect transition="in" filter="strips(downLeft)">
                                      <p:cBhvr>
                                        <p:cTn id="171" dur="2000"/>
                                        <p:tgtEl>
                                          <p:spTgt spid="47141"/>
                                        </p:tgtEl>
                                      </p:cBhvr>
                                    </p:animEffect>
                                  </p:childTnLst>
                                </p:cTn>
                              </p:par>
                              <p:par>
                                <p:cTn id="172" presetID="18" presetClass="entr" presetSubtype="12" fill="hold" nodeType="withEffect">
                                  <p:stCondLst>
                                    <p:cond delay="0"/>
                                  </p:stCondLst>
                                  <p:childTnLst>
                                    <p:set>
                                      <p:cBhvr>
                                        <p:cTn id="173" dur="1" fill="hold">
                                          <p:stCondLst>
                                            <p:cond delay="0"/>
                                          </p:stCondLst>
                                        </p:cTn>
                                        <p:tgtEl>
                                          <p:spTgt spid="47139"/>
                                        </p:tgtEl>
                                        <p:attrNameLst>
                                          <p:attrName>style.visibility</p:attrName>
                                        </p:attrNameLst>
                                      </p:cBhvr>
                                      <p:to>
                                        <p:strVal val="visible"/>
                                      </p:to>
                                    </p:set>
                                    <p:animEffect transition="in" filter="strips(downLeft)">
                                      <p:cBhvr>
                                        <p:cTn id="174" dur="2000"/>
                                        <p:tgtEl>
                                          <p:spTgt spid="47139"/>
                                        </p:tgtEl>
                                      </p:cBhvr>
                                    </p:animEffect>
                                  </p:childTnLst>
                                </p:cTn>
                              </p:par>
                              <p:par>
                                <p:cTn id="175" presetID="18" presetClass="entr" presetSubtype="12" fill="hold" nodeType="withEffect">
                                  <p:stCondLst>
                                    <p:cond delay="0"/>
                                  </p:stCondLst>
                                  <p:childTnLst>
                                    <p:set>
                                      <p:cBhvr>
                                        <p:cTn id="176" dur="1" fill="hold">
                                          <p:stCondLst>
                                            <p:cond delay="0"/>
                                          </p:stCondLst>
                                        </p:cTn>
                                        <p:tgtEl>
                                          <p:spTgt spid="47140"/>
                                        </p:tgtEl>
                                        <p:attrNameLst>
                                          <p:attrName>style.visibility</p:attrName>
                                        </p:attrNameLst>
                                      </p:cBhvr>
                                      <p:to>
                                        <p:strVal val="visible"/>
                                      </p:to>
                                    </p:set>
                                    <p:animEffect transition="in" filter="strips(downLeft)">
                                      <p:cBhvr>
                                        <p:cTn id="177" dur="2000"/>
                                        <p:tgtEl>
                                          <p:spTgt spid="47140"/>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8" presetClass="entr" presetSubtype="3" fill="hold" nodeType="clickEffect">
                                  <p:stCondLst>
                                    <p:cond delay="0"/>
                                  </p:stCondLst>
                                  <p:childTnLst>
                                    <p:set>
                                      <p:cBhvr>
                                        <p:cTn id="181" dur="1" fill="hold">
                                          <p:stCondLst>
                                            <p:cond delay="0"/>
                                          </p:stCondLst>
                                        </p:cTn>
                                        <p:tgtEl>
                                          <p:spTgt spid="47142"/>
                                        </p:tgtEl>
                                        <p:attrNameLst>
                                          <p:attrName>style.visibility</p:attrName>
                                        </p:attrNameLst>
                                      </p:cBhvr>
                                      <p:to>
                                        <p:strVal val="visible"/>
                                      </p:to>
                                    </p:set>
                                    <p:animEffect transition="in" filter="strips(upRight)">
                                      <p:cBhvr>
                                        <p:cTn id="182" dur="2000"/>
                                        <p:tgtEl>
                                          <p:spTgt spid="47142"/>
                                        </p:tgtEl>
                                      </p:cBhvr>
                                    </p:animEffect>
                                  </p:childTnLst>
                                </p:cTn>
                              </p:par>
                              <p:par>
                                <p:cTn id="183" presetID="18" presetClass="entr" presetSubtype="3" fill="hold" nodeType="withEffect">
                                  <p:stCondLst>
                                    <p:cond delay="0"/>
                                  </p:stCondLst>
                                  <p:childTnLst>
                                    <p:set>
                                      <p:cBhvr>
                                        <p:cTn id="184" dur="1" fill="hold">
                                          <p:stCondLst>
                                            <p:cond delay="0"/>
                                          </p:stCondLst>
                                        </p:cTn>
                                        <p:tgtEl>
                                          <p:spTgt spid="47143"/>
                                        </p:tgtEl>
                                        <p:attrNameLst>
                                          <p:attrName>style.visibility</p:attrName>
                                        </p:attrNameLst>
                                      </p:cBhvr>
                                      <p:to>
                                        <p:strVal val="visible"/>
                                      </p:to>
                                    </p:set>
                                    <p:animEffect transition="in" filter="strips(upRight)">
                                      <p:cBhvr>
                                        <p:cTn id="185" dur="2000"/>
                                        <p:tgtEl>
                                          <p:spTgt spid="47143"/>
                                        </p:tgtEl>
                                      </p:cBhvr>
                                    </p:animEffect>
                                  </p:childTnLst>
                                </p:cTn>
                              </p:par>
                              <p:par>
                                <p:cTn id="186" presetID="18" presetClass="entr" presetSubtype="3" fill="hold" nodeType="withEffect">
                                  <p:stCondLst>
                                    <p:cond delay="0"/>
                                  </p:stCondLst>
                                  <p:childTnLst>
                                    <p:set>
                                      <p:cBhvr>
                                        <p:cTn id="187" dur="1" fill="hold">
                                          <p:stCondLst>
                                            <p:cond delay="0"/>
                                          </p:stCondLst>
                                        </p:cTn>
                                        <p:tgtEl>
                                          <p:spTgt spid="47146"/>
                                        </p:tgtEl>
                                        <p:attrNameLst>
                                          <p:attrName>style.visibility</p:attrName>
                                        </p:attrNameLst>
                                      </p:cBhvr>
                                      <p:to>
                                        <p:strVal val="visible"/>
                                      </p:to>
                                    </p:set>
                                    <p:animEffect transition="in" filter="strips(upRight)">
                                      <p:cBhvr>
                                        <p:cTn id="188" dur="2000"/>
                                        <p:tgtEl>
                                          <p:spTgt spid="47146"/>
                                        </p:tgtEl>
                                      </p:cBhvr>
                                    </p:animEffect>
                                  </p:childTnLst>
                                </p:cTn>
                              </p:par>
                              <p:par>
                                <p:cTn id="189" presetID="18" presetClass="entr" presetSubtype="3" fill="hold" nodeType="withEffect">
                                  <p:stCondLst>
                                    <p:cond delay="0"/>
                                  </p:stCondLst>
                                  <p:childTnLst>
                                    <p:set>
                                      <p:cBhvr>
                                        <p:cTn id="190" dur="1" fill="hold">
                                          <p:stCondLst>
                                            <p:cond delay="0"/>
                                          </p:stCondLst>
                                        </p:cTn>
                                        <p:tgtEl>
                                          <p:spTgt spid="47144"/>
                                        </p:tgtEl>
                                        <p:attrNameLst>
                                          <p:attrName>style.visibility</p:attrName>
                                        </p:attrNameLst>
                                      </p:cBhvr>
                                      <p:to>
                                        <p:strVal val="visible"/>
                                      </p:to>
                                    </p:set>
                                    <p:animEffect transition="in" filter="strips(upRight)">
                                      <p:cBhvr>
                                        <p:cTn id="191" dur="2000"/>
                                        <p:tgtEl>
                                          <p:spTgt spid="47144"/>
                                        </p:tgtEl>
                                      </p:cBhvr>
                                    </p:animEffect>
                                  </p:childTnLst>
                                </p:cTn>
                              </p:par>
                              <p:par>
                                <p:cTn id="192" presetID="18" presetClass="entr" presetSubtype="3" fill="hold" nodeType="withEffect">
                                  <p:stCondLst>
                                    <p:cond delay="0"/>
                                  </p:stCondLst>
                                  <p:childTnLst>
                                    <p:set>
                                      <p:cBhvr>
                                        <p:cTn id="193" dur="1" fill="hold">
                                          <p:stCondLst>
                                            <p:cond delay="0"/>
                                          </p:stCondLst>
                                        </p:cTn>
                                        <p:tgtEl>
                                          <p:spTgt spid="47145"/>
                                        </p:tgtEl>
                                        <p:attrNameLst>
                                          <p:attrName>style.visibility</p:attrName>
                                        </p:attrNameLst>
                                      </p:cBhvr>
                                      <p:to>
                                        <p:strVal val="visible"/>
                                      </p:to>
                                    </p:set>
                                    <p:animEffect transition="in" filter="strips(upRight)">
                                      <p:cBhvr>
                                        <p:cTn id="194" dur="2000"/>
                                        <p:tgtEl>
                                          <p:spTgt spid="47145"/>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8" presetClass="entr" presetSubtype="6" fill="hold" nodeType="clickEffect">
                                  <p:stCondLst>
                                    <p:cond delay="0"/>
                                  </p:stCondLst>
                                  <p:childTnLst>
                                    <p:set>
                                      <p:cBhvr>
                                        <p:cTn id="198" dur="1" fill="hold">
                                          <p:stCondLst>
                                            <p:cond delay="0"/>
                                          </p:stCondLst>
                                        </p:cTn>
                                        <p:tgtEl>
                                          <p:spTgt spid="47147"/>
                                        </p:tgtEl>
                                        <p:attrNameLst>
                                          <p:attrName>style.visibility</p:attrName>
                                        </p:attrNameLst>
                                      </p:cBhvr>
                                      <p:to>
                                        <p:strVal val="visible"/>
                                      </p:to>
                                    </p:set>
                                    <p:animEffect transition="in" filter="strips(downRight)">
                                      <p:cBhvr>
                                        <p:cTn id="199" dur="3000"/>
                                        <p:tgtEl>
                                          <p:spTgt spid="47147"/>
                                        </p:tgtEl>
                                      </p:cBhvr>
                                    </p:animEffect>
                                  </p:childTnLst>
                                </p:cTn>
                              </p:par>
                              <p:par>
                                <p:cTn id="200" presetID="18" presetClass="entr" presetSubtype="6" fill="hold" nodeType="withEffect">
                                  <p:stCondLst>
                                    <p:cond delay="0"/>
                                  </p:stCondLst>
                                  <p:childTnLst>
                                    <p:set>
                                      <p:cBhvr>
                                        <p:cTn id="201" dur="1" fill="hold">
                                          <p:stCondLst>
                                            <p:cond delay="0"/>
                                          </p:stCondLst>
                                        </p:cTn>
                                        <p:tgtEl>
                                          <p:spTgt spid="47149"/>
                                        </p:tgtEl>
                                        <p:attrNameLst>
                                          <p:attrName>style.visibility</p:attrName>
                                        </p:attrNameLst>
                                      </p:cBhvr>
                                      <p:to>
                                        <p:strVal val="visible"/>
                                      </p:to>
                                    </p:set>
                                    <p:animEffect transition="in" filter="strips(downRight)">
                                      <p:cBhvr>
                                        <p:cTn id="202" dur="3000"/>
                                        <p:tgtEl>
                                          <p:spTgt spid="47149"/>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8" presetClass="entr" presetSubtype="3" fill="hold" nodeType="clickEffect">
                                  <p:stCondLst>
                                    <p:cond delay="0"/>
                                  </p:stCondLst>
                                  <p:childTnLst>
                                    <p:set>
                                      <p:cBhvr>
                                        <p:cTn id="206" dur="1" fill="hold">
                                          <p:stCondLst>
                                            <p:cond delay="0"/>
                                          </p:stCondLst>
                                        </p:cTn>
                                        <p:tgtEl>
                                          <p:spTgt spid="47150"/>
                                        </p:tgtEl>
                                        <p:attrNameLst>
                                          <p:attrName>style.visibility</p:attrName>
                                        </p:attrNameLst>
                                      </p:cBhvr>
                                      <p:to>
                                        <p:strVal val="visible"/>
                                      </p:to>
                                    </p:set>
                                    <p:animEffect transition="in" filter="strips(upRight)">
                                      <p:cBhvr>
                                        <p:cTn id="207" dur="2000"/>
                                        <p:tgtEl>
                                          <p:spTgt spid="47150"/>
                                        </p:tgtEl>
                                      </p:cBhvr>
                                    </p:animEffect>
                                  </p:childTnLst>
                                </p:cTn>
                              </p:par>
                              <p:par>
                                <p:cTn id="208" presetID="18" presetClass="entr" presetSubtype="3" fill="hold" nodeType="withEffect">
                                  <p:stCondLst>
                                    <p:cond delay="0"/>
                                  </p:stCondLst>
                                  <p:childTnLst>
                                    <p:set>
                                      <p:cBhvr>
                                        <p:cTn id="209" dur="1" fill="hold">
                                          <p:stCondLst>
                                            <p:cond delay="0"/>
                                          </p:stCondLst>
                                        </p:cTn>
                                        <p:tgtEl>
                                          <p:spTgt spid="47148"/>
                                        </p:tgtEl>
                                        <p:attrNameLst>
                                          <p:attrName>style.visibility</p:attrName>
                                        </p:attrNameLst>
                                      </p:cBhvr>
                                      <p:to>
                                        <p:strVal val="visible"/>
                                      </p:to>
                                    </p:set>
                                    <p:animEffect transition="in" filter="strips(upRight)">
                                      <p:cBhvr>
                                        <p:cTn id="210" dur="2000"/>
                                        <p:tgtEl>
                                          <p:spTgt spid="47148"/>
                                        </p:tgtEl>
                                      </p:cBhvr>
                                    </p:animEffect>
                                  </p:childTnLst>
                                </p:cTn>
                              </p:par>
                              <p:par>
                                <p:cTn id="211" presetID="18" presetClass="entr" presetSubtype="3" fill="hold" nodeType="withEffect">
                                  <p:stCondLst>
                                    <p:cond delay="0"/>
                                  </p:stCondLst>
                                  <p:childTnLst>
                                    <p:set>
                                      <p:cBhvr>
                                        <p:cTn id="212" dur="1" fill="hold">
                                          <p:stCondLst>
                                            <p:cond delay="0"/>
                                          </p:stCondLst>
                                        </p:cTn>
                                        <p:tgtEl>
                                          <p:spTgt spid="47151"/>
                                        </p:tgtEl>
                                        <p:attrNameLst>
                                          <p:attrName>style.visibility</p:attrName>
                                        </p:attrNameLst>
                                      </p:cBhvr>
                                      <p:to>
                                        <p:strVal val="visible"/>
                                      </p:to>
                                    </p:set>
                                    <p:animEffect transition="in" filter="strips(upRight)">
                                      <p:cBhvr>
                                        <p:cTn id="213" dur="2000"/>
                                        <p:tgtEl>
                                          <p:spTgt spid="47151"/>
                                        </p:tgtEl>
                                      </p:cBhvr>
                                    </p:animEffec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45" presetClass="entr" presetSubtype="0" fill="hold" grpId="0" nodeType="clickEffect">
                                  <p:stCondLst>
                                    <p:cond delay="0"/>
                                  </p:stCondLst>
                                  <p:iterate type="lt">
                                    <p:tmPct val="10000"/>
                                  </p:iterate>
                                  <p:childTnLst>
                                    <p:set>
                                      <p:cBhvr>
                                        <p:cTn id="217" dur="1" fill="hold">
                                          <p:stCondLst>
                                            <p:cond delay="0"/>
                                          </p:stCondLst>
                                        </p:cTn>
                                        <p:tgtEl>
                                          <p:spTgt spid="47153"/>
                                        </p:tgtEl>
                                        <p:attrNameLst>
                                          <p:attrName>style.visibility</p:attrName>
                                        </p:attrNameLst>
                                      </p:cBhvr>
                                      <p:to>
                                        <p:strVal val="visible"/>
                                      </p:to>
                                    </p:set>
                                    <p:animEffect transition="in" filter="fade">
                                      <p:cBhvr>
                                        <p:cTn id="218" dur="500"/>
                                        <p:tgtEl>
                                          <p:spTgt spid="47153"/>
                                        </p:tgtEl>
                                      </p:cBhvr>
                                    </p:animEffect>
                                    <p:anim calcmode="lin" valueType="num">
                                      <p:cBhvr>
                                        <p:cTn id="219" dur="500" fill="hold"/>
                                        <p:tgtEl>
                                          <p:spTgt spid="47153"/>
                                        </p:tgtEl>
                                        <p:attrNameLst>
                                          <p:attrName>ppt_w</p:attrName>
                                        </p:attrNameLst>
                                      </p:cBhvr>
                                      <p:tavLst>
                                        <p:tav tm="0" fmla="#ppt_w*sin(2.5*pi*$)">
                                          <p:val>
                                            <p:fltVal val="0"/>
                                          </p:val>
                                        </p:tav>
                                        <p:tav tm="100000">
                                          <p:val>
                                            <p:fltVal val="1"/>
                                          </p:val>
                                        </p:tav>
                                      </p:tavLst>
                                    </p:anim>
                                    <p:anim calcmode="lin" valueType="num">
                                      <p:cBhvr>
                                        <p:cTn id="220" dur="500" fill="hold"/>
                                        <p:tgtEl>
                                          <p:spTgt spid="47153"/>
                                        </p:tgtEl>
                                        <p:attrNameLst>
                                          <p:attrName>ppt_h</p:attrName>
                                        </p:attrNameLst>
                                      </p:cBhvr>
                                      <p:tavLst>
                                        <p:tav tm="0">
                                          <p:val>
                                            <p:strVal val="#ppt_h"/>
                                          </p:val>
                                        </p:tav>
                                        <p:tav tm="100000">
                                          <p:val>
                                            <p:strVal val="#ppt_h"/>
                                          </p:val>
                                        </p:tav>
                                      </p:tavLst>
                                    </p:anim>
                                  </p:childTnLst>
                                </p:cTn>
                              </p:par>
                            </p:childTnLst>
                          </p:cTn>
                        </p:par>
                      </p:childTnLst>
                    </p:cTn>
                  </p:par>
                  <p:par>
                    <p:cTn id="221" fill="hold" nodeType="clickPar">
                      <p:stCondLst>
                        <p:cond delay="indefinite"/>
                      </p:stCondLst>
                      <p:childTnLst>
                        <p:par>
                          <p:cTn id="222" fill="hold" nodeType="withGroup">
                            <p:stCondLst>
                              <p:cond delay="0"/>
                            </p:stCondLst>
                            <p:childTnLst>
                              <p:par>
                                <p:cTn id="223" presetID="45" presetClass="entr" presetSubtype="0" fill="hold" grpId="0" nodeType="clickEffect">
                                  <p:stCondLst>
                                    <p:cond delay="0"/>
                                  </p:stCondLst>
                                  <p:iterate type="lt">
                                    <p:tmPct val="10000"/>
                                  </p:iterate>
                                  <p:childTnLst>
                                    <p:set>
                                      <p:cBhvr>
                                        <p:cTn id="224" dur="1" fill="hold">
                                          <p:stCondLst>
                                            <p:cond delay="0"/>
                                          </p:stCondLst>
                                        </p:cTn>
                                        <p:tgtEl>
                                          <p:spTgt spid="47154"/>
                                        </p:tgtEl>
                                        <p:attrNameLst>
                                          <p:attrName>style.visibility</p:attrName>
                                        </p:attrNameLst>
                                      </p:cBhvr>
                                      <p:to>
                                        <p:strVal val="visible"/>
                                      </p:to>
                                    </p:set>
                                    <p:animEffect transition="in" filter="fade">
                                      <p:cBhvr>
                                        <p:cTn id="225" dur="500"/>
                                        <p:tgtEl>
                                          <p:spTgt spid="47154"/>
                                        </p:tgtEl>
                                      </p:cBhvr>
                                    </p:animEffect>
                                    <p:anim calcmode="lin" valueType="num">
                                      <p:cBhvr>
                                        <p:cTn id="226" dur="500" fill="hold"/>
                                        <p:tgtEl>
                                          <p:spTgt spid="47154"/>
                                        </p:tgtEl>
                                        <p:attrNameLst>
                                          <p:attrName>ppt_w</p:attrName>
                                        </p:attrNameLst>
                                      </p:cBhvr>
                                      <p:tavLst>
                                        <p:tav tm="0" fmla="#ppt_w*sin(2.5*pi*$)">
                                          <p:val>
                                            <p:fltVal val="0"/>
                                          </p:val>
                                        </p:tav>
                                        <p:tav tm="100000">
                                          <p:val>
                                            <p:fltVal val="1"/>
                                          </p:val>
                                        </p:tav>
                                      </p:tavLst>
                                    </p:anim>
                                    <p:anim calcmode="lin" valueType="num">
                                      <p:cBhvr>
                                        <p:cTn id="227" dur="500" fill="hold"/>
                                        <p:tgtEl>
                                          <p:spTgt spid="47154"/>
                                        </p:tgtEl>
                                        <p:attrNameLst>
                                          <p:attrName>ppt_h</p:attrName>
                                        </p:attrNameLst>
                                      </p:cBhvr>
                                      <p:tavLst>
                                        <p:tav tm="0">
                                          <p:val>
                                            <p:strVal val="#ppt_h"/>
                                          </p:val>
                                        </p:tav>
                                        <p:tav tm="100000">
                                          <p:val>
                                            <p:strVal val="#ppt_h"/>
                                          </p:val>
                                        </p:tav>
                                      </p:tavLst>
                                    </p:anim>
                                  </p:childTnLst>
                                </p:cTn>
                              </p:par>
                            </p:childTnLst>
                          </p:cTn>
                        </p:par>
                      </p:childTnLst>
                    </p:cTn>
                  </p:par>
                  <p:par>
                    <p:cTn id="228" fill="hold" nodeType="clickPar">
                      <p:stCondLst>
                        <p:cond delay="indefinite"/>
                      </p:stCondLst>
                      <p:childTnLst>
                        <p:par>
                          <p:cTn id="229" fill="hold" nodeType="withGroup">
                            <p:stCondLst>
                              <p:cond delay="0"/>
                            </p:stCondLst>
                            <p:childTnLst>
                              <p:par>
                                <p:cTn id="230" presetID="45" presetClass="entr" presetSubtype="0" fill="hold" grpId="0" nodeType="clickEffect">
                                  <p:stCondLst>
                                    <p:cond delay="0"/>
                                  </p:stCondLst>
                                  <p:iterate type="lt">
                                    <p:tmPct val="10000"/>
                                  </p:iterate>
                                  <p:childTnLst>
                                    <p:set>
                                      <p:cBhvr>
                                        <p:cTn id="231" dur="1" fill="hold">
                                          <p:stCondLst>
                                            <p:cond delay="0"/>
                                          </p:stCondLst>
                                        </p:cTn>
                                        <p:tgtEl>
                                          <p:spTgt spid="47155"/>
                                        </p:tgtEl>
                                        <p:attrNameLst>
                                          <p:attrName>style.visibility</p:attrName>
                                        </p:attrNameLst>
                                      </p:cBhvr>
                                      <p:to>
                                        <p:strVal val="visible"/>
                                      </p:to>
                                    </p:set>
                                    <p:animEffect transition="in" filter="fade">
                                      <p:cBhvr>
                                        <p:cTn id="232" dur="500"/>
                                        <p:tgtEl>
                                          <p:spTgt spid="47155"/>
                                        </p:tgtEl>
                                      </p:cBhvr>
                                    </p:animEffect>
                                    <p:anim calcmode="lin" valueType="num">
                                      <p:cBhvr>
                                        <p:cTn id="233" dur="500" fill="hold"/>
                                        <p:tgtEl>
                                          <p:spTgt spid="47155"/>
                                        </p:tgtEl>
                                        <p:attrNameLst>
                                          <p:attrName>ppt_w</p:attrName>
                                        </p:attrNameLst>
                                      </p:cBhvr>
                                      <p:tavLst>
                                        <p:tav tm="0" fmla="#ppt_w*sin(2.5*pi*$)">
                                          <p:val>
                                            <p:fltVal val="0"/>
                                          </p:val>
                                        </p:tav>
                                        <p:tav tm="100000">
                                          <p:val>
                                            <p:fltVal val="1"/>
                                          </p:val>
                                        </p:tav>
                                      </p:tavLst>
                                    </p:anim>
                                    <p:anim calcmode="lin" valueType="num">
                                      <p:cBhvr>
                                        <p:cTn id="234" dur="500" fill="hold"/>
                                        <p:tgtEl>
                                          <p:spTgt spid="47155"/>
                                        </p:tgtEl>
                                        <p:attrNameLst>
                                          <p:attrName>ppt_h</p:attrName>
                                        </p:attrNameLst>
                                      </p:cBhvr>
                                      <p:tavLst>
                                        <p:tav tm="0">
                                          <p:val>
                                            <p:strVal val="#ppt_h"/>
                                          </p:val>
                                        </p:tav>
                                        <p:tav tm="100000">
                                          <p:val>
                                            <p:strVal val="#ppt_h"/>
                                          </p:val>
                                        </p:tav>
                                      </p:tavLst>
                                    </p:anim>
                                  </p:childTnLst>
                                </p:cTn>
                              </p:par>
                            </p:childTnLst>
                          </p:cTn>
                        </p:par>
                      </p:childTnLst>
                    </p:cTn>
                  </p:par>
                  <p:par>
                    <p:cTn id="235" fill="hold" nodeType="clickPar">
                      <p:stCondLst>
                        <p:cond delay="indefinite"/>
                      </p:stCondLst>
                      <p:childTnLst>
                        <p:par>
                          <p:cTn id="236" fill="hold" nodeType="withGroup">
                            <p:stCondLst>
                              <p:cond delay="0"/>
                            </p:stCondLst>
                            <p:childTnLst>
                              <p:par>
                                <p:cTn id="237" presetID="45" presetClass="entr" presetSubtype="0" fill="hold" grpId="0" nodeType="clickEffect">
                                  <p:stCondLst>
                                    <p:cond delay="0"/>
                                  </p:stCondLst>
                                  <p:iterate type="lt">
                                    <p:tmPct val="10000"/>
                                  </p:iterate>
                                  <p:childTnLst>
                                    <p:set>
                                      <p:cBhvr>
                                        <p:cTn id="238" dur="1" fill="hold">
                                          <p:stCondLst>
                                            <p:cond delay="0"/>
                                          </p:stCondLst>
                                        </p:cTn>
                                        <p:tgtEl>
                                          <p:spTgt spid="47156"/>
                                        </p:tgtEl>
                                        <p:attrNameLst>
                                          <p:attrName>style.visibility</p:attrName>
                                        </p:attrNameLst>
                                      </p:cBhvr>
                                      <p:to>
                                        <p:strVal val="visible"/>
                                      </p:to>
                                    </p:set>
                                    <p:animEffect transition="in" filter="fade">
                                      <p:cBhvr>
                                        <p:cTn id="239" dur="500"/>
                                        <p:tgtEl>
                                          <p:spTgt spid="47156"/>
                                        </p:tgtEl>
                                      </p:cBhvr>
                                    </p:animEffect>
                                    <p:anim calcmode="lin" valueType="num">
                                      <p:cBhvr>
                                        <p:cTn id="240" dur="500" fill="hold"/>
                                        <p:tgtEl>
                                          <p:spTgt spid="47156"/>
                                        </p:tgtEl>
                                        <p:attrNameLst>
                                          <p:attrName>ppt_w</p:attrName>
                                        </p:attrNameLst>
                                      </p:cBhvr>
                                      <p:tavLst>
                                        <p:tav tm="0" fmla="#ppt_w*sin(2.5*pi*$)">
                                          <p:val>
                                            <p:fltVal val="0"/>
                                          </p:val>
                                        </p:tav>
                                        <p:tav tm="100000">
                                          <p:val>
                                            <p:fltVal val="1"/>
                                          </p:val>
                                        </p:tav>
                                      </p:tavLst>
                                    </p:anim>
                                    <p:anim calcmode="lin" valueType="num">
                                      <p:cBhvr>
                                        <p:cTn id="241" dur="500" fill="hold"/>
                                        <p:tgtEl>
                                          <p:spTgt spid="47156"/>
                                        </p:tgtEl>
                                        <p:attrNameLst>
                                          <p:attrName>ppt_h</p:attrName>
                                        </p:attrNameLst>
                                      </p:cBhvr>
                                      <p:tavLst>
                                        <p:tav tm="0">
                                          <p:val>
                                            <p:strVal val="#ppt_h"/>
                                          </p:val>
                                        </p:tav>
                                        <p:tav tm="100000">
                                          <p:val>
                                            <p:strVal val="#ppt_h"/>
                                          </p:val>
                                        </p:tav>
                                      </p:tavLst>
                                    </p:anim>
                                  </p:childTnLst>
                                </p:cTn>
                              </p:par>
                            </p:childTnLst>
                          </p:cTn>
                        </p:par>
                      </p:childTnLst>
                    </p:cTn>
                  </p:par>
                  <p:par>
                    <p:cTn id="242" fill="hold" nodeType="clickPar">
                      <p:stCondLst>
                        <p:cond delay="indefinite"/>
                      </p:stCondLst>
                      <p:childTnLst>
                        <p:par>
                          <p:cTn id="243" fill="hold" nodeType="withGroup">
                            <p:stCondLst>
                              <p:cond delay="0"/>
                            </p:stCondLst>
                            <p:childTnLst>
                              <p:par>
                                <p:cTn id="244" presetID="45" presetClass="entr" presetSubtype="0" fill="hold" grpId="0" nodeType="clickEffect">
                                  <p:stCondLst>
                                    <p:cond delay="0"/>
                                  </p:stCondLst>
                                  <p:iterate type="lt">
                                    <p:tmPct val="10000"/>
                                  </p:iterate>
                                  <p:childTnLst>
                                    <p:set>
                                      <p:cBhvr>
                                        <p:cTn id="245" dur="1" fill="hold">
                                          <p:stCondLst>
                                            <p:cond delay="0"/>
                                          </p:stCondLst>
                                        </p:cTn>
                                        <p:tgtEl>
                                          <p:spTgt spid="47157"/>
                                        </p:tgtEl>
                                        <p:attrNameLst>
                                          <p:attrName>style.visibility</p:attrName>
                                        </p:attrNameLst>
                                      </p:cBhvr>
                                      <p:to>
                                        <p:strVal val="visible"/>
                                      </p:to>
                                    </p:set>
                                    <p:animEffect transition="in" filter="fade">
                                      <p:cBhvr>
                                        <p:cTn id="246" dur="500"/>
                                        <p:tgtEl>
                                          <p:spTgt spid="47157"/>
                                        </p:tgtEl>
                                      </p:cBhvr>
                                    </p:animEffect>
                                    <p:anim calcmode="lin" valueType="num">
                                      <p:cBhvr>
                                        <p:cTn id="247" dur="500" fill="hold"/>
                                        <p:tgtEl>
                                          <p:spTgt spid="47157"/>
                                        </p:tgtEl>
                                        <p:attrNameLst>
                                          <p:attrName>ppt_w</p:attrName>
                                        </p:attrNameLst>
                                      </p:cBhvr>
                                      <p:tavLst>
                                        <p:tav tm="0" fmla="#ppt_w*sin(2.5*pi*$)">
                                          <p:val>
                                            <p:fltVal val="0"/>
                                          </p:val>
                                        </p:tav>
                                        <p:tav tm="100000">
                                          <p:val>
                                            <p:fltVal val="1"/>
                                          </p:val>
                                        </p:tav>
                                      </p:tavLst>
                                    </p:anim>
                                    <p:anim calcmode="lin" valueType="num">
                                      <p:cBhvr>
                                        <p:cTn id="248" dur="500" fill="hold"/>
                                        <p:tgtEl>
                                          <p:spTgt spid="47157"/>
                                        </p:tgtEl>
                                        <p:attrNameLst>
                                          <p:attrName>ppt_h</p:attrName>
                                        </p:attrNameLst>
                                      </p:cBhvr>
                                      <p:tavLst>
                                        <p:tav tm="0">
                                          <p:val>
                                            <p:strVal val="#ppt_h"/>
                                          </p:val>
                                        </p:tav>
                                        <p:tav tm="100000">
                                          <p:val>
                                            <p:strVal val="#ppt_h"/>
                                          </p:val>
                                        </p:tav>
                                      </p:tavLst>
                                    </p:anim>
                                  </p:childTnLst>
                                </p:cTn>
                              </p:par>
                            </p:childTnLst>
                          </p:cTn>
                        </p:par>
                      </p:childTnLst>
                    </p:cTn>
                  </p:par>
                  <p:par>
                    <p:cTn id="249" fill="hold" nodeType="clickPar">
                      <p:stCondLst>
                        <p:cond delay="indefinite"/>
                      </p:stCondLst>
                      <p:childTnLst>
                        <p:par>
                          <p:cTn id="250" fill="hold" nodeType="withGroup">
                            <p:stCondLst>
                              <p:cond delay="0"/>
                            </p:stCondLst>
                            <p:childTnLst>
                              <p:par>
                                <p:cTn id="251" presetID="45" presetClass="entr" presetSubtype="0" fill="hold" grpId="0" nodeType="clickEffect">
                                  <p:stCondLst>
                                    <p:cond delay="0"/>
                                  </p:stCondLst>
                                  <p:iterate type="lt">
                                    <p:tmPct val="10000"/>
                                  </p:iterate>
                                  <p:childTnLst>
                                    <p:set>
                                      <p:cBhvr>
                                        <p:cTn id="252" dur="1" fill="hold">
                                          <p:stCondLst>
                                            <p:cond delay="0"/>
                                          </p:stCondLst>
                                        </p:cTn>
                                        <p:tgtEl>
                                          <p:spTgt spid="47158"/>
                                        </p:tgtEl>
                                        <p:attrNameLst>
                                          <p:attrName>style.visibility</p:attrName>
                                        </p:attrNameLst>
                                      </p:cBhvr>
                                      <p:to>
                                        <p:strVal val="visible"/>
                                      </p:to>
                                    </p:set>
                                    <p:animEffect transition="in" filter="fade">
                                      <p:cBhvr>
                                        <p:cTn id="253" dur="500"/>
                                        <p:tgtEl>
                                          <p:spTgt spid="47158"/>
                                        </p:tgtEl>
                                      </p:cBhvr>
                                    </p:animEffect>
                                    <p:anim calcmode="lin" valueType="num">
                                      <p:cBhvr>
                                        <p:cTn id="254" dur="500" fill="hold"/>
                                        <p:tgtEl>
                                          <p:spTgt spid="47158"/>
                                        </p:tgtEl>
                                        <p:attrNameLst>
                                          <p:attrName>ppt_w</p:attrName>
                                        </p:attrNameLst>
                                      </p:cBhvr>
                                      <p:tavLst>
                                        <p:tav tm="0" fmla="#ppt_w*sin(2.5*pi*$)">
                                          <p:val>
                                            <p:fltVal val="0"/>
                                          </p:val>
                                        </p:tav>
                                        <p:tav tm="100000">
                                          <p:val>
                                            <p:fltVal val="1"/>
                                          </p:val>
                                        </p:tav>
                                      </p:tavLst>
                                    </p:anim>
                                    <p:anim calcmode="lin" valueType="num">
                                      <p:cBhvr>
                                        <p:cTn id="255" dur="500" fill="hold"/>
                                        <p:tgtEl>
                                          <p:spTgt spid="47158"/>
                                        </p:tgtEl>
                                        <p:attrNameLst>
                                          <p:attrName>ppt_h</p:attrName>
                                        </p:attrNameLst>
                                      </p:cBhvr>
                                      <p:tavLst>
                                        <p:tav tm="0">
                                          <p:val>
                                            <p:strVal val="#ppt_h"/>
                                          </p:val>
                                        </p:tav>
                                        <p:tav tm="100000">
                                          <p:val>
                                            <p:strVal val="#ppt_h"/>
                                          </p:val>
                                        </p:tav>
                                      </p:tavLst>
                                    </p:anim>
                                  </p:childTnLst>
                                </p:cTn>
                              </p:par>
                            </p:childTnLst>
                          </p:cTn>
                        </p:par>
                      </p:childTnLst>
                    </p:cTn>
                  </p:par>
                  <p:par>
                    <p:cTn id="256" fill="hold" nodeType="clickPar">
                      <p:stCondLst>
                        <p:cond delay="indefinite"/>
                      </p:stCondLst>
                      <p:childTnLst>
                        <p:par>
                          <p:cTn id="257" fill="hold" nodeType="withGroup">
                            <p:stCondLst>
                              <p:cond delay="0"/>
                            </p:stCondLst>
                            <p:childTnLst>
                              <p:par>
                                <p:cTn id="258" presetID="45" presetClass="entr" presetSubtype="0" fill="hold" grpId="0" nodeType="clickEffect">
                                  <p:stCondLst>
                                    <p:cond delay="0"/>
                                  </p:stCondLst>
                                  <p:iterate type="lt">
                                    <p:tmPct val="10000"/>
                                  </p:iterate>
                                  <p:childTnLst>
                                    <p:set>
                                      <p:cBhvr>
                                        <p:cTn id="259" dur="1" fill="hold">
                                          <p:stCondLst>
                                            <p:cond delay="0"/>
                                          </p:stCondLst>
                                        </p:cTn>
                                        <p:tgtEl>
                                          <p:spTgt spid="47159"/>
                                        </p:tgtEl>
                                        <p:attrNameLst>
                                          <p:attrName>style.visibility</p:attrName>
                                        </p:attrNameLst>
                                      </p:cBhvr>
                                      <p:to>
                                        <p:strVal val="visible"/>
                                      </p:to>
                                    </p:set>
                                    <p:animEffect transition="in" filter="fade">
                                      <p:cBhvr>
                                        <p:cTn id="260" dur="500"/>
                                        <p:tgtEl>
                                          <p:spTgt spid="47159"/>
                                        </p:tgtEl>
                                      </p:cBhvr>
                                    </p:animEffect>
                                    <p:anim calcmode="lin" valueType="num">
                                      <p:cBhvr>
                                        <p:cTn id="261" dur="500" fill="hold"/>
                                        <p:tgtEl>
                                          <p:spTgt spid="47159"/>
                                        </p:tgtEl>
                                        <p:attrNameLst>
                                          <p:attrName>ppt_w</p:attrName>
                                        </p:attrNameLst>
                                      </p:cBhvr>
                                      <p:tavLst>
                                        <p:tav tm="0" fmla="#ppt_w*sin(2.5*pi*$)">
                                          <p:val>
                                            <p:fltVal val="0"/>
                                          </p:val>
                                        </p:tav>
                                        <p:tav tm="100000">
                                          <p:val>
                                            <p:fltVal val="1"/>
                                          </p:val>
                                        </p:tav>
                                      </p:tavLst>
                                    </p:anim>
                                    <p:anim calcmode="lin" valueType="num">
                                      <p:cBhvr>
                                        <p:cTn id="262" dur="500" fill="hold"/>
                                        <p:tgtEl>
                                          <p:spTgt spid="47159"/>
                                        </p:tgtEl>
                                        <p:attrNameLst>
                                          <p:attrName>ppt_h</p:attrName>
                                        </p:attrNameLst>
                                      </p:cBhvr>
                                      <p:tavLst>
                                        <p:tav tm="0">
                                          <p:val>
                                            <p:strVal val="#ppt_h"/>
                                          </p:val>
                                        </p:tav>
                                        <p:tav tm="100000">
                                          <p:val>
                                            <p:strVal val="#ppt_h"/>
                                          </p:val>
                                        </p:tav>
                                      </p:tavLst>
                                    </p:anim>
                                  </p:childTnLst>
                                </p:cTn>
                              </p:par>
                            </p:childTnLst>
                          </p:cTn>
                        </p:par>
                      </p:childTnLst>
                    </p:cTn>
                  </p:par>
                  <p:par>
                    <p:cTn id="263" fill="hold" nodeType="clickPar">
                      <p:stCondLst>
                        <p:cond delay="indefinite"/>
                      </p:stCondLst>
                      <p:childTnLst>
                        <p:par>
                          <p:cTn id="264" fill="hold" nodeType="withGroup">
                            <p:stCondLst>
                              <p:cond delay="0"/>
                            </p:stCondLst>
                            <p:childTnLst>
                              <p:par>
                                <p:cTn id="265" presetID="45" presetClass="entr" presetSubtype="0" fill="hold" grpId="0" nodeType="clickEffect">
                                  <p:stCondLst>
                                    <p:cond delay="0"/>
                                  </p:stCondLst>
                                  <p:iterate type="lt">
                                    <p:tmPct val="10000"/>
                                  </p:iterate>
                                  <p:childTnLst>
                                    <p:set>
                                      <p:cBhvr>
                                        <p:cTn id="266" dur="1" fill="hold">
                                          <p:stCondLst>
                                            <p:cond delay="0"/>
                                          </p:stCondLst>
                                        </p:cTn>
                                        <p:tgtEl>
                                          <p:spTgt spid="47160"/>
                                        </p:tgtEl>
                                        <p:attrNameLst>
                                          <p:attrName>style.visibility</p:attrName>
                                        </p:attrNameLst>
                                      </p:cBhvr>
                                      <p:to>
                                        <p:strVal val="visible"/>
                                      </p:to>
                                    </p:set>
                                    <p:animEffect transition="in" filter="fade">
                                      <p:cBhvr>
                                        <p:cTn id="267" dur="500"/>
                                        <p:tgtEl>
                                          <p:spTgt spid="47160"/>
                                        </p:tgtEl>
                                      </p:cBhvr>
                                    </p:animEffect>
                                    <p:anim calcmode="lin" valueType="num">
                                      <p:cBhvr>
                                        <p:cTn id="268" dur="500" fill="hold"/>
                                        <p:tgtEl>
                                          <p:spTgt spid="47160"/>
                                        </p:tgtEl>
                                        <p:attrNameLst>
                                          <p:attrName>ppt_w</p:attrName>
                                        </p:attrNameLst>
                                      </p:cBhvr>
                                      <p:tavLst>
                                        <p:tav tm="0" fmla="#ppt_w*sin(2.5*pi*$)">
                                          <p:val>
                                            <p:fltVal val="0"/>
                                          </p:val>
                                        </p:tav>
                                        <p:tav tm="100000">
                                          <p:val>
                                            <p:fltVal val="1"/>
                                          </p:val>
                                        </p:tav>
                                      </p:tavLst>
                                    </p:anim>
                                    <p:anim calcmode="lin" valueType="num">
                                      <p:cBhvr>
                                        <p:cTn id="269" dur="500" fill="hold"/>
                                        <p:tgtEl>
                                          <p:spTgt spid="471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7" grpId="0"/>
      <p:bldP spid="47118" grpId="0"/>
      <p:bldP spid="47119" grpId="0"/>
      <p:bldP spid="47120" grpId="0"/>
      <p:bldP spid="47128" grpId="0"/>
      <p:bldP spid="47130" grpId="0"/>
      <p:bldP spid="47132" grpId="0"/>
      <p:bldP spid="47134" grpId="0"/>
      <p:bldP spid="47152" grpId="0"/>
      <p:bldP spid="47153" grpId="0"/>
      <p:bldP spid="47154" grpId="0"/>
      <p:bldP spid="47155" grpId="0"/>
      <p:bldP spid="47156" grpId="0"/>
      <p:bldP spid="47157" grpId="0"/>
      <p:bldP spid="47158" grpId="0"/>
      <p:bldP spid="47159" grpId="0"/>
      <p:bldP spid="4716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1"/>
          <p:cNvSpPr>
            <a:spLocks noGrp="1"/>
          </p:cNvSpPr>
          <p:nvPr>
            <p:ph type="dt" sz="half" idx="10"/>
          </p:nvPr>
        </p:nvSpPr>
        <p:spPr/>
        <p:txBody>
          <a:bodyPr/>
          <a:lstStyle/>
          <a:p>
            <a:fld id="{AA7770B6-8F94-465B-AFA2-B8ADD8D703AB}" type="datetime1">
              <a:rPr lang="en-US" altLang="id-ID"/>
              <a:pPr/>
              <a:t>5/15/2017</a:t>
            </a:fld>
            <a:endParaRPr lang="en-US" altLang="id-ID"/>
          </a:p>
        </p:txBody>
      </p:sp>
      <p:sp>
        <p:nvSpPr>
          <p:cNvPr id="26" name="Slide Number Placeholder 3"/>
          <p:cNvSpPr>
            <a:spLocks noGrp="1"/>
          </p:cNvSpPr>
          <p:nvPr>
            <p:ph type="sldNum" sz="quarter" idx="12"/>
          </p:nvPr>
        </p:nvSpPr>
        <p:spPr/>
        <p:txBody>
          <a:bodyPr/>
          <a:lstStyle/>
          <a:p>
            <a:fld id="{61890237-9A40-4919-A9DE-448B6F10AD07}" type="slidenum">
              <a:rPr lang="en-US" altLang="id-ID"/>
              <a:pPr/>
              <a:t>121</a:t>
            </a:fld>
            <a:endParaRPr lang="en-US" altLang="id-ID"/>
          </a:p>
        </p:txBody>
      </p:sp>
      <p:sp>
        <p:nvSpPr>
          <p:cNvPr id="4915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9155"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49156" name="Rectangle 4"/>
          <p:cNvSpPr>
            <a:spLocks noChangeArrowheads="1"/>
          </p:cNvSpPr>
          <p:nvPr/>
        </p:nvSpPr>
        <p:spPr bwMode="auto">
          <a:xfrm>
            <a:off x="1676400" y="119748"/>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Apabila Gambar IV-2 digambarkan kembali dengan terlebih dahulu menggantikan sumber tegangan dan impedansi seri dengan sumber arus dan admitansi paralel</a:t>
            </a:r>
            <a:r>
              <a:rPr lang="en-US" altLang="id-ID"/>
              <a:t> </a:t>
            </a:r>
          </a:p>
        </p:txBody>
      </p:sp>
      <p:graphicFrame>
        <p:nvGraphicFramePr>
          <p:cNvPr id="49161" name="Object 9"/>
          <p:cNvGraphicFramePr>
            <a:graphicFrameLocks noChangeAspect="1"/>
          </p:cNvGraphicFramePr>
          <p:nvPr/>
        </p:nvGraphicFramePr>
        <p:xfrm>
          <a:off x="2743200" y="1066800"/>
          <a:ext cx="990600" cy="990600"/>
        </p:xfrm>
        <a:graphic>
          <a:graphicData uri="http://schemas.openxmlformats.org/presentationml/2006/ole">
            <mc:AlternateContent xmlns:mc="http://schemas.openxmlformats.org/markup-compatibility/2006">
              <mc:Choice xmlns:v="urn:schemas-microsoft-com:vml" Requires="v">
                <p:oleObj spid="_x0000_s19462" name="Visio" r:id="rId3" imgW="317373" imgH="317373" progId="Visio.Drawing.11">
                  <p:embed/>
                </p:oleObj>
              </mc:Choice>
              <mc:Fallback>
                <p:oleObj name="Visio" r:id="rId3"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066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62" name="Line 10"/>
          <p:cNvSpPr>
            <a:spLocks noChangeShapeType="1"/>
          </p:cNvSpPr>
          <p:nvPr/>
        </p:nvSpPr>
        <p:spPr bwMode="auto">
          <a:xfrm flipH="1">
            <a:off x="3657600" y="1600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63" name="Rectangle 11"/>
          <p:cNvSpPr>
            <a:spLocks noChangeArrowheads="1"/>
          </p:cNvSpPr>
          <p:nvPr/>
        </p:nvSpPr>
        <p:spPr bwMode="auto">
          <a:xfrm>
            <a:off x="4114800" y="1447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9164" name="Line 12"/>
          <p:cNvSpPr>
            <a:spLocks noChangeShapeType="1"/>
          </p:cNvSpPr>
          <p:nvPr/>
        </p:nvSpPr>
        <p:spPr bwMode="auto">
          <a:xfrm flipH="1">
            <a:off x="4724400" y="1600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66" name="Rectangle 14"/>
          <p:cNvSpPr>
            <a:spLocks noChangeArrowheads="1"/>
          </p:cNvSpPr>
          <p:nvPr/>
        </p:nvSpPr>
        <p:spPr bwMode="auto">
          <a:xfrm>
            <a:off x="3048000" y="12954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E</a:t>
            </a:r>
            <a:r>
              <a:rPr lang="sv-SE" altLang="id-ID" baseline="-25000"/>
              <a:t>a</a:t>
            </a:r>
            <a:r>
              <a:rPr lang="en-US" altLang="id-ID" sz="1400"/>
              <a:t> </a:t>
            </a:r>
          </a:p>
        </p:txBody>
      </p:sp>
      <p:sp>
        <p:nvSpPr>
          <p:cNvPr id="49167" name="Rectangle 15"/>
          <p:cNvSpPr>
            <a:spLocks noChangeArrowheads="1"/>
          </p:cNvSpPr>
          <p:nvPr/>
        </p:nvSpPr>
        <p:spPr bwMode="auto">
          <a:xfrm>
            <a:off x="4191000" y="9906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Z</a:t>
            </a:r>
            <a:r>
              <a:rPr lang="sv-SE" altLang="id-ID" baseline="-25000"/>
              <a:t>a</a:t>
            </a:r>
            <a:r>
              <a:rPr lang="en-US" altLang="id-ID" sz="1400"/>
              <a:t> </a:t>
            </a:r>
          </a:p>
        </p:txBody>
      </p:sp>
      <p:graphicFrame>
        <p:nvGraphicFramePr>
          <p:cNvPr id="49168" name="Object 16"/>
          <p:cNvGraphicFramePr>
            <a:graphicFrameLocks noChangeAspect="1"/>
          </p:cNvGraphicFramePr>
          <p:nvPr/>
        </p:nvGraphicFramePr>
        <p:xfrm>
          <a:off x="6400800" y="914400"/>
          <a:ext cx="990600" cy="990600"/>
        </p:xfrm>
        <a:graphic>
          <a:graphicData uri="http://schemas.openxmlformats.org/presentationml/2006/ole">
            <mc:AlternateContent xmlns:mc="http://schemas.openxmlformats.org/markup-compatibility/2006">
              <mc:Choice xmlns:v="urn:schemas-microsoft-com:vml" Requires="v">
                <p:oleObj spid="_x0000_s19463" name="Visio" r:id="rId5" imgW="317373" imgH="317373" progId="Visio.Drawing.11">
                  <p:embed/>
                </p:oleObj>
              </mc:Choice>
              <mc:Fallback>
                <p:oleObj name="Visio" r:id="rId5"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9144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69" name="Line 17"/>
          <p:cNvSpPr>
            <a:spLocks noChangeShapeType="1"/>
          </p:cNvSpPr>
          <p:nvPr/>
        </p:nvSpPr>
        <p:spPr bwMode="auto">
          <a:xfrm flipH="1">
            <a:off x="7315200" y="14478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0" name="Rectangle 18"/>
          <p:cNvSpPr>
            <a:spLocks noChangeArrowheads="1"/>
          </p:cNvSpPr>
          <p:nvPr/>
        </p:nvSpPr>
        <p:spPr bwMode="auto">
          <a:xfrm>
            <a:off x="6477000" y="2209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9171" name="Line 19"/>
          <p:cNvSpPr>
            <a:spLocks noChangeShapeType="1"/>
          </p:cNvSpPr>
          <p:nvPr/>
        </p:nvSpPr>
        <p:spPr bwMode="auto">
          <a:xfrm flipH="1">
            <a:off x="7086600" y="2362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2" name="Rectangle 20"/>
          <p:cNvSpPr>
            <a:spLocks noChangeArrowheads="1"/>
          </p:cNvSpPr>
          <p:nvPr/>
        </p:nvSpPr>
        <p:spPr bwMode="auto">
          <a:xfrm>
            <a:off x="6735764" y="1066801"/>
            <a:ext cx="50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I</a:t>
            </a:r>
            <a:endParaRPr lang="en-US" altLang="id-ID" sz="1400"/>
          </a:p>
        </p:txBody>
      </p:sp>
      <p:sp>
        <p:nvSpPr>
          <p:cNvPr id="49173" name="Line 21"/>
          <p:cNvSpPr>
            <a:spLocks noChangeShapeType="1"/>
          </p:cNvSpPr>
          <p:nvPr/>
        </p:nvSpPr>
        <p:spPr bwMode="auto">
          <a:xfrm>
            <a:off x="6629400" y="14478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4" name="Line 22"/>
          <p:cNvSpPr>
            <a:spLocks noChangeShapeType="1"/>
          </p:cNvSpPr>
          <p:nvPr/>
        </p:nvSpPr>
        <p:spPr bwMode="auto">
          <a:xfrm flipH="1">
            <a:off x="5867400" y="14478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5" name="Line 23"/>
          <p:cNvSpPr>
            <a:spLocks noChangeShapeType="1"/>
          </p:cNvSpPr>
          <p:nvPr/>
        </p:nvSpPr>
        <p:spPr bwMode="auto">
          <a:xfrm flipH="1">
            <a:off x="5867400" y="23622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6" name="Line 24"/>
          <p:cNvSpPr>
            <a:spLocks noChangeShapeType="1"/>
          </p:cNvSpPr>
          <p:nvPr/>
        </p:nvSpPr>
        <p:spPr bwMode="auto">
          <a:xfrm flipH="1">
            <a:off x="5867400" y="1447800"/>
            <a:ext cx="0" cy="914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7" name="Line 25"/>
          <p:cNvSpPr>
            <a:spLocks noChangeShapeType="1"/>
          </p:cNvSpPr>
          <p:nvPr/>
        </p:nvSpPr>
        <p:spPr bwMode="auto">
          <a:xfrm flipH="1">
            <a:off x="7696200" y="1447800"/>
            <a:ext cx="0" cy="914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49178" name="Rectangle 26"/>
          <p:cNvSpPr>
            <a:spLocks noChangeArrowheads="1"/>
          </p:cNvSpPr>
          <p:nvPr/>
        </p:nvSpPr>
        <p:spPr bwMode="auto">
          <a:xfrm>
            <a:off x="6629400" y="1828801"/>
            <a:ext cx="503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y</a:t>
            </a:r>
            <a:r>
              <a:rPr lang="sv-SE" altLang="id-ID" baseline="-25000"/>
              <a:t>a</a:t>
            </a:r>
            <a:r>
              <a:rPr lang="en-US" altLang="id-ID" sz="1400"/>
              <a:t> </a:t>
            </a:r>
          </a:p>
        </p:txBody>
      </p:sp>
      <p:graphicFrame>
        <p:nvGraphicFramePr>
          <p:cNvPr id="49179" name="Object 27"/>
          <p:cNvGraphicFramePr>
            <a:graphicFrameLocks noChangeAspect="1"/>
          </p:cNvGraphicFramePr>
          <p:nvPr/>
        </p:nvGraphicFramePr>
        <p:xfrm>
          <a:off x="1981200" y="2828926"/>
          <a:ext cx="1250950" cy="1057275"/>
        </p:xfrm>
        <a:graphic>
          <a:graphicData uri="http://schemas.openxmlformats.org/presentationml/2006/ole">
            <mc:AlternateContent xmlns:mc="http://schemas.openxmlformats.org/markup-compatibility/2006">
              <mc:Choice xmlns:v="urn:schemas-microsoft-com:vml" Requires="v">
                <p:oleObj spid="_x0000_s19464" name="Equation" r:id="rId6" imgW="507960" imgH="431640" progId="Equation.3">
                  <p:embed/>
                </p:oleObj>
              </mc:Choice>
              <mc:Fallback>
                <p:oleObj name="Equation" r:id="rId6" imgW="50796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2828926"/>
                        <a:ext cx="1250950"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80" name="Object 28"/>
          <p:cNvGraphicFramePr>
            <a:graphicFrameLocks noChangeAspect="1"/>
          </p:cNvGraphicFramePr>
          <p:nvPr/>
        </p:nvGraphicFramePr>
        <p:xfrm>
          <a:off x="3505200" y="3981450"/>
          <a:ext cx="5346700" cy="2114550"/>
        </p:xfrm>
        <a:graphic>
          <a:graphicData uri="http://schemas.openxmlformats.org/presentationml/2006/ole">
            <mc:AlternateContent xmlns:mc="http://schemas.openxmlformats.org/markup-compatibility/2006">
              <mc:Choice xmlns:v="urn:schemas-microsoft-com:vml" Requires="v">
                <p:oleObj spid="_x0000_s19465" name="Equation" r:id="rId8" imgW="2171520" imgH="863280" progId="Equation.3">
                  <p:embed/>
                </p:oleObj>
              </mc:Choice>
              <mc:Fallback>
                <p:oleObj name="Equation" r:id="rId8" imgW="2171520" imgH="8632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3981450"/>
                        <a:ext cx="5346700" cy="211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14826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9156"/>
                                        </p:tgtEl>
                                        <p:attrNameLst>
                                          <p:attrName>style.visibility</p:attrName>
                                        </p:attrNameLst>
                                      </p:cBhvr>
                                      <p:to>
                                        <p:strVal val="visible"/>
                                      </p:to>
                                    </p:set>
                                    <p:animEffect transition="in" filter="fade">
                                      <p:cBhvr>
                                        <p:cTn id="7" dur="500"/>
                                        <p:tgtEl>
                                          <p:spTgt spid="49156"/>
                                        </p:tgtEl>
                                      </p:cBhvr>
                                    </p:animEffect>
                                    <p:anim calcmode="lin" valueType="num">
                                      <p:cBhvr>
                                        <p:cTn id="8" dur="500" fill="hold"/>
                                        <p:tgtEl>
                                          <p:spTgt spid="49156"/>
                                        </p:tgtEl>
                                        <p:attrNameLst>
                                          <p:attrName>ppt_w</p:attrName>
                                        </p:attrNameLst>
                                      </p:cBhvr>
                                      <p:tavLst>
                                        <p:tav tm="0" fmla="#ppt_w*sin(2.5*pi*$)">
                                          <p:val>
                                            <p:fltVal val="0"/>
                                          </p:val>
                                        </p:tav>
                                        <p:tav tm="100000">
                                          <p:val>
                                            <p:fltVal val="1"/>
                                          </p:val>
                                        </p:tav>
                                      </p:tavLst>
                                    </p:anim>
                                    <p:anim calcmode="lin" valueType="num">
                                      <p:cBhvr>
                                        <p:cTn id="9" dur="500" fill="hold"/>
                                        <p:tgtEl>
                                          <p:spTgt spid="4915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9161"/>
                                        </p:tgtEl>
                                        <p:attrNameLst>
                                          <p:attrName>style.visibility</p:attrName>
                                        </p:attrNameLst>
                                      </p:cBhvr>
                                      <p:to>
                                        <p:strVal val="visible"/>
                                      </p:to>
                                    </p:set>
                                    <p:anim calcmode="lin" valueType="num">
                                      <p:cBhvr>
                                        <p:cTn id="14" dur="1000" fill="hold"/>
                                        <p:tgtEl>
                                          <p:spTgt spid="49161"/>
                                        </p:tgtEl>
                                        <p:attrNameLst>
                                          <p:attrName>ppt_w</p:attrName>
                                        </p:attrNameLst>
                                      </p:cBhvr>
                                      <p:tavLst>
                                        <p:tav tm="0">
                                          <p:val>
                                            <p:strVal val="#ppt_w*0.70"/>
                                          </p:val>
                                        </p:tav>
                                        <p:tav tm="100000">
                                          <p:val>
                                            <p:strVal val="#ppt_w"/>
                                          </p:val>
                                        </p:tav>
                                      </p:tavLst>
                                    </p:anim>
                                    <p:anim calcmode="lin" valueType="num">
                                      <p:cBhvr>
                                        <p:cTn id="15" dur="1000" fill="hold"/>
                                        <p:tgtEl>
                                          <p:spTgt spid="49161"/>
                                        </p:tgtEl>
                                        <p:attrNameLst>
                                          <p:attrName>ppt_h</p:attrName>
                                        </p:attrNameLst>
                                      </p:cBhvr>
                                      <p:tavLst>
                                        <p:tav tm="0">
                                          <p:val>
                                            <p:strVal val="#ppt_h"/>
                                          </p:val>
                                        </p:tav>
                                        <p:tav tm="100000">
                                          <p:val>
                                            <p:strVal val="#ppt_h"/>
                                          </p:val>
                                        </p:tav>
                                      </p:tavLst>
                                    </p:anim>
                                    <p:animEffect transition="in" filter="fade">
                                      <p:cBhvr>
                                        <p:cTn id="16" dur="1000"/>
                                        <p:tgtEl>
                                          <p:spTgt spid="49161"/>
                                        </p:tgtEl>
                                      </p:cBhvr>
                                    </p:animEffect>
                                  </p:childTnLst>
                                </p:cTn>
                              </p:par>
                              <p:par>
                                <p:cTn id="17" presetID="55" presetClass="entr" presetSubtype="0" fill="hold" nodeType="withEffect">
                                  <p:stCondLst>
                                    <p:cond delay="0"/>
                                  </p:stCondLst>
                                  <p:childTnLst>
                                    <p:set>
                                      <p:cBhvr>
                                        <p:cTn id="18" dur="1" fill="hold">
                                          <p:stCondLst>
                                            <p:cond delay="0"/>
                                          </p:stCondLst>
                                        </p:cTn>
                                        <p:tgtEl>
                                          <p:spTgt spid="49162"/>
                                        </p:tgtEl>
                                        <p:attrNameLst>
                                          <p:attrName>style.visibility</p:attrName>
                                        </p:attrNameLst>
                                      </p:cBhvr>
                                      <p:to>
                                        <p:strVal val="visible"/>
                                      </p:to>
                                    </p:set>
                                    <p:anim calcmode="lin" valueType="num">
                                      <p:cBhvr>
                                        <p:cTn id="19" dur="1000" fill="hold"/>
                                        <p:tgtEl>
                                          <p:spTgt spid="49162"/>
                                        </p:tgtEl>
                                        <p:attrNameLst>
                                          <p:attrName>ppt_w</p:attrName>
                                        </p:attrNameLst>
                                      </p:cBhvr>
                                      <p:tavLst>
                                        <p:tav tm="0">
                                          <p:val>
                                            <p:strVal val="#ppt_w*0.70"/>
                                          </p:val>
                                        </p:tav>
                                        <p:tav tm="100000">
                                          <p:val>
                                            <p:strVal val="#ppt_w"/>
                                          </p:val>
                                        </p:tav>
                                      </p:tavLst>
                                    </p:anim>
                                    <p:anim calcmode="lin" valueType="num">
                                      <p:cBhvr>
                                        <p:cTn id="20" dur="1000" fill="hold"/>
                                        <p:tgtEl>
                                          <p:spTgt spid="49162"/>
                                        </p:tgtEl>
                                        <p:attrNameLst>
                                          <p:attrName>ppt_h</p:attrName>
                                        </p:attrNameLst>
                                      </p:cBhvr>
                                      <p:tavLst>
                                        <p:tav tm="0">
                                          <p:val>
                                            <p:strVal val="#ppt_h"/>
                                          </p:val>
                                        </p:tav>
                                        <p:tav tm="100000">
                                          <p:val>
                                            <p:strVal val="#ppt_h"/>
                                          </p:val>
                                        </p:tav>
                                      </p:tavLst>
                                    </p:anim>
                                    <p:animEffect transition="in" filter="fade">
                                      <p:cBhvr>
                                        <p:cTn id="21" dur="1000"/>
                                        <p:tgtEl>
                                          <p:spTgt spid="49162"/>
                                        </p:tgtEl>
                                      </p:cBhvr>
                                    </p:animEffect>
                                  </p:childTnLst>
                                </p:cTn>
                              </p:par>
                              <p:par>
                                <p:cTn id="22" presetID="55" presetClass="entr" presetSubtype="0" fill="hold" nodeType="withEffect">
                                  <p:stCondLst>
                                    <p:cond delay="0"/>
                                  </p:stCondLst>
                                  <p:childTnLst>
                                    <p:set>
                                      <p:cBhvr>
                                        <p:cTn id="23" dur="1" fill="hold">
                                          <p:stCondLst>
                                            <p:cond delay="0"/>
                                          </p:stCondLst>
                                        </p:cTn>
                                        <p:tgtEl>
                                          <p:spTgt spid="49163"/>
                                        </p:tgtEl>
                                        <p:attrNameLst>
                                          <p:attrName>style.visibility</p:attrName>
                                        </p:attrNameLst>
                                      </p:cBhvr>
                                      <p:to>
                                        <p:strVal val="visible"/>
                                      </p:to>
                                    </p:set>
                                    <p:anim calcmode="lin" valueType="num">
                                      <p:cBhvr>
                                        <p:cTn id="24" dur="1000" fill="hold"/>
                                        <p:tgtEl>
                                          <p:spTgt spid="49163"/>
                                        </p:tgtEl>
                                        <p:attrNameLst>
                                          <p:attrName>ppt_w</p:attrName>
                                        </p:attrNameLst>
                                      </p:cBhvr>
                                      <p:tavLst>
                                        <p:tav tm="0">
                                          <p:val>
                                            <p:strVal val="#ppt_w*0.70"/>
                                          </p:val>
                                        </p:tav>
                                        <p:tav tm="100000">
                                          <p:val>
                                            <p:strVal val="#ppt_w"/>
                                          </p:val>
                                        </p:tav>
                                      </p:tavLst>
                                    </p:anim>
                                    <p:anim calcmode="lin" valueType="num">
                                      <p:cBhvr>
                                        <p:cTn id="25" dur="1000" fill="hold"/>
                                        <p:tgtEl>
                                          <p:spTgt spid="49163"/>
                                        </p:tgtEl>
                                        <p:attrNameLst>
                                          <p:attrName>ppt_h</p:attrName>
                                        </p:attrNameLst>
                                      </p:cBhvr>
                                      <p:tavLst>
                                        <p:tav tm="0">
                                          <p:val>
                                            <p:strVal val="#ppt_h"/>
                                          </p:val>
                                        </p:tav>
                                        <p:tav tm="100000">
                                          <p:val>
                                            <p:strVal val="#ppt_h"/>
                                          </p:val>
                                        </p:tav>
                                      </p:tavLst>
                                    </p:anim>
                                    <p:animEffect transition="in" filter="fade">
                                      <p:cBhvr>
                                        <p:cTn id="26" dur="1000"/>
                                        <p:tgtEl>
                                          <p:spTgt spid="49163"/>
                                        </p:tgtEl>
                                      </p:cBhvr>
                                    </p:animEffect>
                                  </p:childTnLst>
                                </p:cTn>
                              </p:par>
                              <p:par>
                                <p:cTn id="27" presetID="55" presetClass="entr" presetSubtype="0" fill="hold" nodeType="withEffect">
                                  <p:stCondLst>
                                    <p:cond delay="0"/>
                                  </p:stCondLst>
                                  <p:childTnLst>
                                    <p:set>
                                      <p:cBhvr>
                                        <p:cTn id="28" dur="1" fill="hold">
                                          <p:stCondLst>
                                            <p:cond delay="0"/>
                                          </p:stCondLst>
                                        </p:cTn>
                                        <p:tgtEl>
                                          <p:spTgt spid="49164"/>
                                        </p:tgtEl>
                                        <p:attrNameLst>
                                          <p:attrName>style.visibility</p:attrName>
                                        </p:attrNameLst>
                                      </p:cBhvr>
                                      <p:to>
                                        <p:strVal val="visible"/>
                                      </p:to>
                                    </p:set>
                                    <p:anim calcmode="lin" valueType="num">
                                      <p:cBhvr>
                                        <p:cTn id="29" dur="1000" fill="hold"/>
                                        <p:tgtEl>
                                          <p:spTgt spid="49164"/>
                                        </p:tgtEl>
                                        <p:attrNameLst>
                                          <p:attrName>ppt_w</p:attrName>
                                        </p:attrNameLst>
                                      </p:cBhvr>
                                      <p:tavLst>
                                        <p:tav tm="0">
                                          <p:val>
                                            <p:strVal val="#ppt_w*0.70"/>
                                          </p:val>
                                        </p:tav>
                                        <p:tav tm="100000">
                                          <p:val>
                                            <p:strVal val="#ppt_w"/>
                                          </p:val>
                                        </p:tav>
                                      </p:tavLst>
                                    </p:anim>
                                    <p:anim calcmode="lin" valueType="num">
                                      <p:cBhvr>
                                        <p:cTn id="30" dur="1000" fill="hold"/>
                                        <p:tgtEl>
                                          <p:spTgt spid="49164"/>
                                        </p:tgtEl>
                                        <p:attrNameLst>
                                          <p:attrName>ppt_h</p:attrName>
                                        </p:attrNameLst>
                                      </p:cBhvr>
                                      <p:tavLst>
                                        <p:tav tm="0">
                                          <p:val>
                                            <p:strVal val="#ppt_h"/>
                                          </p:val>
                                        </p:tav>
                                        <p:tav tm="100000">
                                          <p:val>
                                            <p:strVal val="#ppt_h"/>
                                          </p:val>
                                        </p:tav>
                                      </p:tavLst>
                                    </p:anim>
                                    <p:animEffect transition="in" filter="fade">
                                      <p:cBhvr>
                                        <p:cTn id="31" dur="1000"/>
                                        <p:tgtEl>
                                          <p:spTgt spid="4916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49166"/>
                                        </p:tgtEl>
                                        <p:attrNameLst>
                                          <p:attrName>style.visibility</p:attrName>
                                        </p:attrNameLst>
                                      </p:cBhvr>
                                      <p:to>
                                        <p:strVal val="visible"/>
                                      </p:to>
                                    </p:set>
                                    <p:anim calcmode="lin" valueType="num">
                                      <p:cBhvr>
                                        <p:cTn id="34" dur="1000" fill="hold"/>
                                        <p:tgtEl>
                                          <p:spTgt spid="49166"/>
                                        </p:tgtEl>
                                        <p:attrNameLst>
                                          <p:attrName>ppt_w</p:attrName>
                                        </p:attrNameLst>
                                      </p:cBhvr>
                                      <p:tavLst>
                                        <p:tav tm="0">
                                          <p:val>
                                            <p:strVal val="#ppt_w*0.70"/>
                                          </p:val>
                                        </p:tav>
                                        <p:tav tm="100000">
                                          <p:val>
                                            <p:strVal val="#ppt_w"/>
                                          </p:val>
                                        </p:tav>
                                      </p:tavLst>
                                    </p:anim>
                                    <p:anim calcmode="lin" valueType="num">
                                      <p:cBhvr>
                                        <p:cTn id="35" dur="1000" fill="hold"/>
                                        <p:tgtEl>
                                          <p:spTgt spid="49166"/>
                                        </p:tgtEl>
                                        <p:attrNameLst>
                                          <p:attrName>ppt_h</p:attrName>
                                        </p:attrNameLst>
                                      </p:cBhvr>
                                      <p:tavLst>
                                        <p:tav tm="0">
                                          <p:val>
                                            <p:strVal val="#ppt_h"/>
                                          </p:val>
                                        </p:tav>
                                        <p:tav tm="100000">
                                          <p:val>
                                            <p:strVal val="#ppt_h"/>
                                          </p:val>
                                        </p:tav>
                                      </p:tavLst>
                                    </p:anim>
                                    <p:animEffect transition="in" filter="fade">
                                      <p:cBhvr>
                                        <p:cTn id="36" dur="1000"/>
                                        <p:tgtEl>
                                          <p:spTgt spid="49166"/>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49167"/>
                                        </p:tgtEl>
                                        <p:attrNameLst>
                                          <p:attrName>style.visibility</p:attrName>
                                        </p:attrNameLst>
                                      </p:cBhvr>
                                      <p:to>
                                        <p:strVal val="visible"/>
                                      </p:to>
                                    </p:set>
                                    <p:anim calcmode="lin" valueType="num">
                                      <p:cBhvr>
                                        <p:cTn id="39" dur="1000" fill="hold"/>
                                        <p:tgtEl>
                                          <p:spTgt spid="49167"/>
                                        </p:tgtEl>
                                        <p:attrNameLst>
                                          <p:attrName>ppt_w</p:attrName>
                                        </p:attrNameLst>
                                      </p:cBhvr>
                                      <p:tavLst>
                                        <p:tav tm="0">
                                          <p:val>
                                            <p:strVal val="#ppt_w*0.70"/>
                                          </p:val>
                                        </p:tav>
                                        <p:tav tm="100000">
                                          <p:val>
                                            <p:strVal val="#ppt_w"/>
                                          </p:val>
                                        </p:tav>
                                      </p:tavLst>
                                    </p:anim>
                                    <p:anim calcmode="lin" valueType="num">
                                      <p:cBhvr>
                                        <p:cTn id="40" dur="1000" fill="hold"/>
                                        <p:tgtEl>
                                          <p:spTgt spid="49167"/>
                                        </p:tgtEl>
                                        <p:attrNameLst>
                                          <p:attrName>ppt_h</p:attrName>
                                        </p:attrNameLst>
                                      </p:cBhvr>
                                      <p:tavLst>
                                        <p:tav tm="0">
                                          <p:val>
                                            <p:strVal val="#ppt_h"/>
                                          </p:val>
                                        </p:tav>
                                        <p:tav tm="100000">
                                          <p:val>
                                            <p:strVal val="#ppt_h"/>
                                          </p:val>
                                        </p:tav>
                                      </p:tavLst>
                                    </p:anim>
                                    <p:animEffect transition="in" filter="fade">
                                      <p:cBhvr>
                                        <p:cTn id="41" dur="1000"/>
                                        <p:tgtEl>
                                          <p:spTgt spid="4916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5" presetClass="entr" presetSubtype="0" fill="hold" nodeType="clickEffect">
                                  <p:stCondLst>
                                    <p:cond delay="0"/>
                                  </p:stCondLst>
                                  <p:childTnLst>
                                    <p:set>
                                      <p:cBhvr>
                                        <p:cTn id="45" dur="1" fill="hold">
                                          <p:stCondLst>
                                            <p:cond delay="0"/>
                                          </p:stCondLst>
                                        </p:cTn>
                                        <p:tgtEl>
                                          <p:spTgt spid="49170"/>
                                        </p:tgtEl>
                                        <p:attrNameLst>
                                          <p:attrName>style.visibility</p:attrName>
                                        </p:attrNameLst>
                                      </p:cBhvr>
                                      <p:to>
                                        <p:strVal val="visible"/>
                                      </p:to>
                                    </p:set>
                                    <p:anim calcmode="lin" valueType="num">
                                      <p:cBhvr>
                                        <p:cTn id="46" dur="1000" fill="hold"/>
                                        <p:tgtEl>
                                          <p:spTgt spid="49170"/>
                                        </p:tgtEl>
                                        <p:attrNameLst>
                                          <p:attrName>ppt_w</p:attrName>
                                        </p:attrNameLst>
                                      </p:cBhvr>
                                      <p:tavLst>
                                        <p:tav tm="0">
                                          <p:val>
                                            <p:strVal val="#ppt_w*0.70"/>
                                          </p:val>
                                        </p:tav>
                                        <p:tav tm="100000">
                                          <p:val>
                                            <p:strVal val="#ppt_w"/>
                                          </p:val>
                                        </p:tav>
                                      </p:tavLst>
                                    </p:anim>
                                    <p:anim calcmode="lin" valueType="num">
                                      <p:cBhvr>
                                        <p:cTn id="47" dur="1000" fill="hold"/>
                                        <p:tgtEl>
                                          <p:spTgt spid="49170"/>
                                        </p:tgtEl>
                                        <p:attrNameLst>
                                          <p:attrName>ppt_h</p:attrName>
                                        </p:attrNameLst>
                                      </p:cBhvr>
                                      <p:tavLst>
                                        <p:tav tm="0">
                                          <p:val>
                                            <p:strVal val="#ppt_h"/>
                                          </p:val>
                                        </p:tav>
                                        <p:tav tm="100000">
                                          <p:val>
                                            <p:strVal val="#ppt_h"/>
                                          </p:val>
                                        </p:tav>
                                      </p:tavLst>
                                    </p:anim>
                                    <p:animEffect transition="in" filter="fade">
                                      <p:cBhvr>
                                        <p:cTn id="48" dur="1000"/>
                                        <p:tgtEl>
                                          <p:spTgt spid="49170"/>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49178"/>
                                        </p:tgtEl>
                                        <p:attrNameLst>
                                          <p:attrName>style.visibility</p:attrName>
                                        </p:attrNameLst>
                                      </p:cBhvr>
                                      <p:to>
                                        <p:strVal val="visible"/>
                                      </p:to>
                                    </p:set>
                                    <p:anim calcmode="lin" valueType="num">
                                      <p:cBhvr>
                                        <p:cTn id="51" dur="1000" fill="hold"/>
                                        <p:tgtEl>
                                          <p:spTgt spid="49178"/>
                                        </p:tgtEl>
                                        <p:attrNameLst>
                                          <p:attrName>ppt_w</p:attrName>
                                        </p:attrNameLst>
                                      </p:cBhvr>
                                      <p:tavLst>
                                        <p:tav tm="0">
                                          <p:val>
                                            <p:strVal val="#ppt_w*0.70"/>
                                          </p:val>
                                        </p:tav>
                                        <p:tav tm="100000">
                                          <p:val>
                                            <p:strVal val="#ppt_w"/>
                                          </p:val>
                                        </p:tav>
                                      </p:tavLst>
                                    </p:anim>
                                    <p:anim calcmode="lin" valueType="num">
                                      <p:cBhvr>
                                        <p:cTn id="52" dur="1000" fill="hold"/>
                                        <p:tgtEl>
                                          <p:spTgt spid="49178"/>
                                        </p:tgtEl>
                                        <p:attrNameLst>
                                          <p:attrName>ppt_h</p:attrName>
                                        </p:attrNameLst>
                                      </p:cBhvr>
                                      <p:tavLst>
                                        <p:tav tm="0">
                                          <p:val>
                                            <p:strVal val="#ppt_h"/>
                                          </p:val>
                                        </p:tav>
                                        <p:tav tm="100000">
                                          <p:val>
                                            <p:strVal val="#ppt_h"/>
                                          </p:val>
                                        </p:tav>
                                      </p:tavLst>
                                    </p:anim>
                                    <p:animEffect transition="in" filter="fade">
                                      <p:cBhvr>
                                        <p:cTn id="53" dur="1000"/>
                                        <p:tgtEl>
                                          <p:spTgt spid="49178"/>
                                        </p:tgtEl>
                                      </p:cBhvr>
                                    </p:animEffect>
                                  </p:childTnLst>
                                </p:cTn>
                              </p:par>
                              <p:par>
                                <p:cTn id="54" presetID="55" presetClass="entr" presetSubtype="0" fill="hold" nodeType="withEffect">
                                  <p:stCondLst>
                                    <p:cond delay="0"/>
                                  </p:stCondLst>
                                  <p:childTnLst>
                                    <p:set>
                                      <p:cBhvr>
                                        <p:cTn id="55" dur="1" fill="hold">
                                          <p:stCondLst>
                                            <p:cond delay="0"/>
                                          </p:stCondLst>
                                        </p:cTn>
                                        <p:tgtEl>
                                          <p:spTgt spid="49175"/>
                                        </p:tgtEl>
                                        <p:attrNameLst>
                                          <p:attrName>style.visibility</p:attrName>
                                        </p:attrNameLst>
                                      </p:cBhvr>
                                      <p:to>
                                        <p:strVal val="visible"/>
                                      </p:to>
                                    </p:set>
                                    <p:anim calcmode="lin" valueType="num">
                                      <p:cBhvr>
                                        <p:cTn id="56" dur="1000" fill="hold"/>
                                        <p:tgtEl>
                                          <p:spTgt spid="49175"/>
                                        </p:tgtEl>
                                        <p:attrNameLst>
                                          <p:attrName>ppt_w</p:attrName>
                                        </p:attrNameLst>
                                      </p:cBhvr>
                                      <p:tavLst>
                                        <p:tav tm="0">
                                          <p:val>
                                            <p:strVal val="#ppt_w*0.70"/>
                                          </p:val>
                                        </p:tav>
                                        <p:tav tm="100000">
                                          <p:val>
                                            <p:strVal val="#ppt_w"/>
                                          </p:val>
                                        </p:tav>
                                      </p:tavLst>
                                    </p:anim>
                                    <p:anim calcmode="lin" valueType="num">
                                      <p:cBhvr>
                                        <p:cTn id="57" dur="1000" fill="hold"/>
                                        <p:tgtEl>
                                          <p:spTgt spid="49175"/>
                                        </p:tgtEl>
                                        <p:attrNameLst>
                                          <p:attrName>ppt_h</p:attrName>
                                        </p:attrNameLst>
                                      </p:cBhvr>
                                      <p:tavLst>
                                        <p:tav tm="0">
                                          <p:val>
                                            <p:strVal val="#ppt_h"/>
                                          </p:val>
                                        </p:tav>
                                        <p:tav tm="100000">
                                          <p:val>
                                            <p:strVal val="#ppt_h"/>
                                          </p:val>
                                        </p:tav>
                                      </p:tavLst>
                                    </p:anim>
                                    <p:animEffect transition="in" filter="fade">
                                      <p:cBhvr>
                                        <p:cTn id="58" dur="1000"/>
                                        <p:tgtEl>
                                          <p:spTgt spid="49175"/>
                                        </p:tgtEl>
                                      </p:cBhvr>
                                    </p:animEffect>
                                  </p:childTnLst>
                                </p:cTn>
                              </p:par>
                              <p:par>
                                <p:cTn id="59" presetID="55" presetClass="entr" presetSubtype="0" fill="hold" nodeType="withEffect">
                                  <p:stCondLst>
                                    <p:cond delay="0"/>
                                  </p:stCondLst>
                                  <p:childTnLst>
                                    <p:set>
                                      <p:cBhvr>
                                        <p:cTn id="60" dur="1" fill="hold">
                                          <p:stCondLst>
                                            <p:cond delay="0"/>
                                          </p:stCondLst>
                                        </p:cTn>
                                        <p:tgtEl>
                                          <p:spTgt spid="49176"/>
                                        </p:tgtEl>
                                        <p:attrNameLst>
                                          <p:attrName>style.visibility</p:attrName>
                                        </p:attrNameLst>
                                      </p:cBhvr>
                                      <p:to>
                                        <p:strVal val="visible"/>
                                      </p:to>
                                    </p:set>
                                    <p:anim calcmode="lin" valueType="num">
                                      <p:cBhvr>
                                        <p:cTn id="61" dur="1000" fill="hold"/>
                                        <p:tgtEl>
                                          <p:spTgt spid="49176"/>
                                        </p:tgtEl>
                                        <p:attrNameLst>
                                          <p:attrName>ppt_w</p:attrName>
                                        </p:attrNameLst>
                                      </p:cBhvr>
                                      <p:tavLst>
                                        <p:tav tm="0">
                                          <p:val>
                                            <p:strVal val="#ppt_w*0.70"/>
                                          </p:val>
                                        </p:tav>
                                        <p:tav tm="100000">
                                          <p:val>
                                            <p:strVal val="#ppt_w"/>
                                          </p:val>
                                        </p:tav>
                                      </p:tavLst>
                                    </p:anim>
                                    <p:anim calcmode="lin" valueType="num">
                                      <p:cBhvr>
                                        <p:cTn id="62" dur="1000" fill="hold"/>
                                        <p:tgtEl>
                                          <p:spTgt spid="49176"/>
                                        </p:tgtEl>
                                        <p:attrNameLst>
                                          <p:attrName>ppt_h</p:attrName>
                                        </p:attrNameLst>
                                      </p:cBhvr>
                                      <p:tavLst>
                                        <p:tav tm="0">
                                          <p:val>
                                            <p:strVal val="#ppt_h"/>
                                          </p:val>
                                        </p:tav>
                                        <p:tav tm="100000">
                                          <p:val>
                                            <p:strVal val="#ppt_h"/>
                                          </p:val>
                                        </p:tav>
                                      </p:tavLst>
                                    </p:anim>
                                    <p:animEffect transition="in" filter="fade">
                                      <p:cBhvr>
                                        <p:cTn id="63" dur="1000"/>
                                        <p:tgtEl>
                                          <p:spTgt spid="49176"/>
                                        </p:tgtEl>
                                      </p:cBhvr>
                                    </p:animEffect>
                                  </p:childTnLst>
                                </p:cTn>
                              </p:par>
                              <p:par>
                                <p:cTn id="64" presetID="55" presetClass="entr" presetSubtype="0" fill="hold" nodeType="withEffect">
                                  <p:stCondLst>
                                    <p:cond delay="0"/>
                                  </p:stCondLst>
                                  <p:childTnLst>
                                    <p:set>
                                      <p:cBhvr>
                                        <p:cTn id="65" dur="1" fill="hold">
                                          <p:stCondLst>
                                            <p:cond delay="0"/>
                                          </p:stCondLst>
                                        </p:cTn>
                                        <p:tgtEl>
                                          <p:spTgt spid="49174"/>
                                        </p:tgtEl>
                                        <p:attrNameLst>
                                          <p:attrName>style.visibility</p:attrName>
                                        </p:attrNameLst>
                                      </p:cBhvr>
                                      <p:to>
                                        <p:strVal val="visible"/>
                                      </p:to>
                                    </p:set>
                                    <p:anim calcmode="lin" valueType="num">
                                      <p:cBhvr>
                                        <p:cTn id="66" dur="1000" fill="hold"/>
                                        <p:tgtEl>
                                          <p:spTgt spid="49174"/>
                                        </p:tgtEl>
                                        <p:attrNameLst>
                                          <p:attrName>ppt_w</p:attrName>
                                        </p:attrNameLst>
                                      </p:cBhvr>
                                      <p:tavLst>
                                        <p:tav tm="0">
                                          <p:val>
                                            <p:strVal val="#ppt_w*0.70"/>
                                          </p:val>
                                        </p:tav>
                                        <p:tav tm="100000">
                                          <p:val>
                                            <p:strVal val="#ppt_w"/>
                                          </p:val>
                                        </p:tav>
                                      </p:tavLst>
                                    </p:anim>
                                    <p:anim calcmode="lin" valueType="num">
                                      <p:cBhvr>
                                        <p:cTn id="67" dur="1000" fill="hold"/>
                                        <p:tgtEl>
                                          <p:spTgt spid="49174"/>
                                        </p:tgtEl>
                                        <p:attrNameLst>
                                          <p:attrName>ppt_h</p:attrName>
                                        </p:attrNameLst>
                                      </p:cBhvr>
                                      <p:tavLst>
                                        <p:tav tm="0">
                                          <p:val>
                                            <p:strVal val="#ppt_h"/>
                                          </p:val>
                                        </p:tav>
                                        <p:tav tm="100000">
                                          <p:val>
                                            <p:strVal val="#ppt_h"/>
                                          </p:val>
                                        </p:tav>
                                      </p:tavLst>
                                    </p:anim>
                                    <p:animEffect transition="in" filter="fade">
                                      <p:cBhvr>
                                        <p:cTn id="68" dur="1000"/>
                                        <p:tgtEl>
                                          <p:spTgt spid="49174"/>
                                        </p:tgtEl>
                                      </p:cBhvr>
                                    </p:animEffect>
                                  </p:childTnLst>
                                </p:cTn>
                              </p:par>
                              <p:par>
                                <p:cTn id="69" presetID="55" presetClass="entr" presetSubtype="0" fill="hold" nodeType="withEffect">
                                  <p:stCondLst>
                                    <p:cond delay="0"/>
                                  </p:stCondLst>
                                  <p:childTnLst>
                                    <p:set>
                                      <p:cBhvr>
                                        <p:cTn id="70" dur="1" fill="hold">
                                          <p:stCondLst>
                                            <p:cond delay="0"/>
                                          </p:stCondLst>
                                        </p:cTn>
                                        <p:tgtEl>
                                          <p:spTgt spid="49171"/>
                                        </p:tgtEl>
                                        <p:attrNameLst>
                                          <p:attrName>style.visibility</p:attrName>
                                        </p:attrNameLst>
                                      </p:cBhvr>
                                      <p:to>
                                        <p:strVal val="visible"/>
                                      </p:to>
                                    </p:set>
                                    <p:anim calcmode="lin" valueType="num">
                                      <p:cBhvr>
                                        <p:cTn id="71" dur="1000" fill="hold"/>
                                        <p:tgtEl>
                                          <p:spTgt spid="49171"/>
                                        </p:tgtEl>
                                        <p:attrNameLst>
                                          <p:attrName>ppt_w</p:attrName>
                                        </p:attrNameLst>
                                      </p:cBhvr>
                                      <p:tavLst>
                                        <p:tav tm="0">
                                          <p:val>
                                            <p:strVal val="#ppt_w*0.70"/>
                                          </p:val>
                                        </p:tav>
                                        <p:tav tm="100000">
                                          <p:val>
                                            <p:strVal val="#ppt_w"/>
                                          </p:val>
                                        </p:tav>
                                      </p:tavLst>
                                    </p:anim>
                                    <p:anim calcmode="lin" valueType="num">
                                      <p:cBhvr>
                                        <p:cTn id="72" dur="1000" fill="hold"/>
                                        <p:tgtEl>
                                          <p:spTgt spid="49171"/>
                                        </p:tgtEl>
                                        <p:attrNameLst>
                                          <p:attrName>ppt_h</p:attrName>
                                        </p:attrNameLst>
                                      </p:cBhvr>
                                      <p:tavLst>
                                        <p:tav tm="0">
                                          <p:val>
                                            <p:strVal val="#ppt_h"/>
                                          </p:val>
                                        </p:tav>
                                        <p:tav tm="100000">
                                          <p:val>
                                            <p:strVal val="#ppt_h"/>
                                          </p:val>
                                        </p:tav>
                                      </p:tavLst>
                                    </p:anim>
                                    <p:animEffect transition="in" filter="fade">
                                      <p:cBhvr>
                                        <p:cTn id="73" dur="1000"/>
                                        <p:tgtEl>
                                          <p:spTgt spid="49171"/>
                                        </p:tgtEl>
                                      </p:cBhvr>
                                    </p:animEffect>
                                  </p:childTnLst>
                                </p:cTn>
                              </p:par>
                              <p:par>
                                <p:cTn id="74" presetID="55" presetClass="entr" presetSubtype="0" fill="hold" nodeType="withEffect">
                                  <p:stCondLst>
                                    <p:cond delay="0"/>
                                  </p:stCondLst>
                                  <p:childTnLst>
                                    <p:set>
                                      <p:cBhvr>
                                        <p:cTn id="75" dur="1" fill="hold">
                                          <p:stCondLst>
                                            <p:cond delay="0"/>
                                          </p:stCondLst>
                                        </p:cTn>
                                        <p:tgtEl>
                                          <p:spTgt spid="49177"/>
                                        </p:tgtEl>
                                        <p:attrNameLst>
                                          <p:attrName>style.visibility</p:attrName>
                                        </p:attrNameLst>
                                      </p:cBhvr>
                                      <p:to>
                                        <p:strVal val="visible"/>
                                      </p:to>
                                    </p:set>
                                    <p:anim calcmode="lin" valueType="num">
                                      <p:cBhvr>
                                        <p:cTn id="76" dur="1000" fill="hold"/>
                                        <p:tgtEl>
                                          <p:spTgt spid="49177"/>
                                        </p:tgtEl>
                                        <p:attrNameLst>
                                          <p:attrName>ppt_w</p:attrName>
                                        </p:attrNameLst>
                                      </p:cBhvr>
                                      <p:tavLst>
                                        <p:tav tm="0">
                                          <p:val>
                                            <p:strVal val="#ppt_w*0.70"/>
                                          </p:val>
                                        </p:tav>
                                        <p:tav tm="100000">
                                          <p:val>
                                            <p:strVal val="#ppt_w"/>
                                          </p:val>
                                        </p:tav>
                                      </p:tavLst>
                                    </p:anim>
                                    <p:anim calcmode="lin" valueType="num">
                                      <p:cBhvr>
                                        <p:cTn id="77" dur="1000" fill="hold"/>
                                        <p:tgtEl>
                                          <p:spTgt spid="49177"/>
                                        </p:tgtEl>
                                        <p:attrNameLst>
                                          <p:attrName>ppt_h</p:attrName>
                                        </p:attrNameLst>
                                      </p:cBhvr>
                                      <p:tavLst>
                                        <p:tav tm="0">
                                          <p:val>
                                            <p:strVal val="#ppt_h"/>
                                          </p:val>
                                        </p:tav>
                                        <p:tav tm="100000">
                                          <p:val>
                                            <p:strVal val="#ppt_h"/>
                                          </p:val>
                                        </p:tav>
                                      </p:tavLst>
                                    </p:anim>
                                    <p:animEffect transition="in" filter="fade">
                                      <p:cBhvr>
                                        <p:cTn id="78" dur="1000"/>
                                        <p:tgtEl>
                                          <p:spTgt spid="49177"/>
                                        </p:tgtEl>
                                      </p:cBhvr>
                                    </p:animEffect>
                                  </p:childTnLst>
                                </p:cTn>
                              </p:par>
                              <p:par>
                                <p:cTn id="79" presetID="55" presetClass="entr" presetSubtype="0" fill="hold" nodeType="withEffect">
                                  <p:stCondLst>
                                    <p:cond delay="0"/>
                                  </p:stCondLst>
                                  <p:childTnLst>
                                    <p:set>
                                      <p:cBhvr>
                                        <p:cTn id="80" dur="1" fill="hold">
                                          <p:stCondLst>
                                            <p:cond delay="0"/>
                                          </p:stCondLst>
                                        </p:cTn>
                                        <p:tgtEl>
                                          <p:spTgt spid="49169"/>
                                        </p:tgtEl>
                                        <p:attrNameLst>
                                          <p:attrName>style.visibility</p:attrName>
                                        </p:attrNameLst>
                                      </p:cBhvr>
                                      <p:to>
                                        <p:strVal val="visible"/>
                                      </p:to>
                                    </p:set>
                                    <p:anim calcmode="lin" valueType="num">
                                      <p:cBhvr>
                                        <p:cTn id="81" dur="1000" fill="hold"/>
                                        <p:tgtEl>
                                          <p:spTgt spid="49169"/>
                                        </p:tgtEl>
                                        <p:attrNameLst>
                                          <p:attrName>ppt_w</p:attrName>
                                        </p:attrNameLst>
                                      </p:cBhvr>
                                      <p:tavLst>
                                        <p:tav tm="0">
                                          <p:val>
                                            <p:strVal val="#ppt_w*0.70"/>
                                          </p:val>
                                        </p:tav>
                                        <p:tav tm="100000">
                                          <p:val>
                                            <p:strVal val="#ppt_w"/>
                                          </p:val>
                                        </p:tav>
                                      </p:tavLst>
                                    </p:anim>
                                    <p:anim calcmode="lin" valueType="num">
                                      <p:cBhvr>
                                        <p:cTn id="82" dur="1000" fill="hold"/>
                                        <p:tgtEl>
                                          <p:spTgt spid="49169"/>
                                        </p:tgtEl>
                                        <p:attrNameLst>
                                          <p:attrName>ppt_h</p:attrName>
                                        </p:attrNameLst>
                                      </p:cBhvr>
                                      <p:tavLst>
                                        <p:tav tm="0">
                                          <p:val>
                                            <p:strVal val="#ppt_h"/>
                                          </p:val>
                                        </p:tav>
                                        <p:tav tm="100000">
                                          <p:val>
                                            <p:strVal val="#ppt_h"/>
                                          </p:val>
                                        </p:tav>
                                      </p:tavLst>
                                    </p:anim>
                                    <p:animEffect transition="in" filter="fade">
                                      <p:cBhvr>
                                        <p:cTn id="83" dur="1000"/>
                                        <p:tgtEl>
                                          <p:spTgt spid="49169"/>
                                        </p:tgtEl>
                                      </p:cBhvr>
                                    </p:animEffect>
                                  </p:childTnLst>
                                </p:cTn>
                              </p:par>
                              <p:par>
                                <p:cTn id="84" presetID="55" presetClass="entr" presetSubtype="0" fill="hold" nodeType="withEffect">
                                  <p:stCondLst>
                                    <p:cond delay="0"/>
                                  </p:stCondLst>
                                  <p:childTnLst>
                                    <p:set>
                                      <p:cBhvr>
                                        <p:cTn id="85" dur="1" fill="hold">
                                          <p:stCondLst>
                                            <p:cond delay="0"/>
                                          </p:stCondLst>
                                        </p:cTn>
                                        <p:tgtEl>
                                          <p:spTgt spid="49168"/>
                                        </p:tgtEl>
                                        <p:attrNameLst>
                                          <p:attrName>style.visibility</p:attrName>
                                        </p:attrNameLst>
                                      </p:cBhvr>
                                      <p:to>
                                        <p:strVal val="visible"/>
                                      </p:to>
                                    </p:set>
                                    <p:anim calcmode="lin" valueType="num">
                                      <p:cBhvr>
                                        <p:cTn id="86" dur="1000" fill="hold"/>
                                        <p:tgtEl>
                                          <p:spTgt spid="49168"/>
                                        </p:tgtEl>
                                        <p:attrNameLst>
                                          <p:attrName>ppt_w</p:attrName>
                                        </p:attrNameLst>
                                      </p:cBhvr>
                                      <p:tavLst>
                                        <p:tav tm="0">
                                          <p:val>
                                            <p:strVal val="#ppt_w*0.70"/>
                                          </p:val>
                                        </p:tav>
                                        <p:tav tm="100000">
                                          <p:val>
                                            <p:strVal val="#ppt_w"/>
                                          </p:val>
                                        </p:tav>
                                      </p:tavLst>
                                    </p:anim>
                                    <p:anim calcmode="lin" valueType="num">
                                      <p:cBhvr>
                                        <p:cTn id="87" dur="1000" fill="hold"/>
                                        <p:tgtEl>
                                          <p:spTgt spid="49168"/>
                                        </p:tgtEl>
                                        <p:attrNameLst>
                                          <p:attrName>ppt_h</p:attrName>
                                        </p:attrNameLst>
                                      </p:cBhvr>
                                      <p:tavLst>
                                        <p:tav tm="0">
                                          <p:val>
                                            <p:strVal val="#ppt_h"/>
                                          </p:val>
                                        </p:tav>
                                        <p:tav tm="100000">
                                          <p:val>
                                            <p:strVal val="#ppt_h"/>
                                          </p:val>
                                        </p:tav>
                                      </p:tavLst>
                                    </p:anim>
                                    <p:animEffect transition="in" filter="fade">
                                      <p:cBhvr>
                                        <p:cTn id="88" dur="1000"/>
                                        <p:tgtEl>
                                          <p:spTgt spid="49168"/>
                                        </p:tgtEl>
                                      </p:cBhvr>
                                    </p:animEffect>
                                  </p:childTnLst>
                                </p:cTn>
                              </p:par>
                              <p:par>
                                <p:cTn id="89" presetID="55" presetClass="entr" presetSubtype="0" fill="hold" nodeType="withEffect">
                                  <p:stCondLst>
                                    <p:cond delay="0"/>
                                  </p:stCondLst>
                                  <p:childTnLst>
                                    <p:set>
                                      <p:cBhvr>
                                        <p:cTn id="90" dur="1" fill="hold">
                                          <p:stCondLst>
                                            <p:cond delay="0"/>
                                          </p:stCondLst>
                                        </p:cTn>
                                        <p:tgtEl>
                                          <p:spTgt spid="49173"/>
                                        </p:tgtEl>
                                        <p:attrNameLst>
                                          <p:attrName>style.visibility</p:attrName>
                                        </p:attrNameLst>
                                      </p:cBhvr>
                                      <p:to>
                                        <p:strVal val="visible"/>
                                      </p:to>
                                    </p:set>
                                    <p:anim calcmode="lin" valueType="num">
                                      <p:cBhvr>
                                        <p:cTn id="91" dur="1000" fill="hold"/>
                                        <p:tgtEl>
                                          <p:spTgt spid="49173"/>
                                        </p:tgtEl>
                                        <p:attrNameLst>
                                          <p:attrName>ppt_w</p:attrName>
                                        </p:attrNameLst>
                                      </p:cBhvr>
                                      <p:tavLst>
                                        <p:tav tm="0">
                                          <p:val>
                                            <p:strVal val="#ppt_w*0.70"/>
                                          </p:val>
                                        </p:tav>
                                        <p:tav tm="100000">
                                          <p:val>
                                            <p:strVal val="#ppt_w"/>
                                          </p:val>
                                        </p:tav>
                                      </p:tavLst>
                                    </p:anim>
                                    <p:anim calcmode="lin" valueType="num">
                                      <p:cBhvr>
                                        <p:cTn id="92" dur="1000" fill="hold"/>
                                        <p:tgtEl>
                                          <p:spTgt spid="49173"/>
                                        </p:tgtEl>
                                        <p:attrNameLst>
                                          <p:attrName>ppt_h</p:attrName>
                                        </p:attrNameLst>
                                      </p:cBhvr>
                                      <p:tavLst>
                                        <p:tav tm="0">
                                          <p:val>
                                            <p:strVal val="#ppt_h"/>
                                          </p:val>
                                        </p:tav>
                                        <p:tav tm="100000">
                                          <p:val>
                                            <p:strVal val="#ppt_h"/>
                                          </p:val>
                                        </p:tav>
                                      </p:tavLst>
                                    </p:anim>
                                    <p:animEffect transition="in" filter="fade">
                                      <p:cBhvr>
                                        <p:cTn id="93" dur="1000"/>
                                        <p:tgtEl>
                                          <p:spTgt spid="49173"/>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49172"/>
                                        </p:tgtEl>
                                        <p:attrNameLst>
                                          <p:attrName>style.visibility</p:attrName>
                                        </p:attrNameLst>
                                      </p:cBhvr>
                                      <p:to>
                                        <p:strVal val="visible"/>
                                      </p:to>
                                    </p:set>
                                    <p:anim calcmode="lin" valueType="num">
                                      <p:cBhvr>
                                        <p:cTn id="96" dur="1000" fill="hold"/>
                                        <p:tgtEl>
                                          <p:spTgt spid="49172"/>
                                        </p:tgtEl>
                                        <p:attrNameLst>
                                          <p:attrName>ppt_w</p:attrName>
                                        </p:attrNameLst>
                                      </p:cBhvr>
                                      <p:tavLst>
                                        <p:tav tm="0">
                                          <p:val>
                                            <p:strVal val="#ppt_w*0.70"/>
                                          </p:val>
                                        </p:tav>
                                        <p:tav tm="100000">
                                          <p:val>
                                            <p:strVal val="#ppt_w"/>
                                          </p:val>
                                        </p:tav>
                                      </p:tavLst>
                                    </p:anim>
                                    <p:anim calcmode="lin" valueType="num">
                                      <p:cBhvr>
                                        <p:cTn id="97" dur="1000" fill="hold"/>
                                        <p:tgtEl>
                                          <p:spTgt spid="49172"/>
                                        </p:tgtEl>
                                        <p:attrNameLst>
                                          <p:attrName>ppt_h</p:attrName>
                                        </p:attrNameLst>
                                      </p:cBhvr>
                                      <p:tavLst>
                                        <p:tav tm="0">
                                          <p:val>
                                            <p:strVal val="#ppt_h"/>
                                          </p:val>
                                        </p:tav>
                                        <p:tav tm="100000">
                                          <p:val>
                                            <p:strVal val="#ppt_h"/>
                                          </p:val>
                                        </p:tav>
                                      </p:tavLst>
                                    </p:anim>
                                    <p:animEffect transition="in" filter="fade">
                                      <p:cBhvr>
                                        <p:cTn id="98" dur="1000"/>
                                        <p:tgtEl>
                                          <p:spTgt spid="4917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nodeType="clickEffect">
                                  <p:stCondLst>
                                    <p:cond delay="0"/>
                                  </p:stCondLst>
                                  <p:childTnLst>
                                    <p:set>
                                      <p:cBhvr>
                                        <p:cTn id="102" dur="1" fill="hold">
                                          <p:stCondLst>
                                            <p:cond delay="0"/>
                                          </p:stCondLst>
                                        </p:cTn>
                                        <p:tgtEl>
                                          <p:spTgt spid="49179"/>
                                        </p:tgtEl>
                                        <p:attrNameLst>
                                          <p:attrName>style.visibility</p:attrName>
                                        </p:attrNameLst>
                                      </p:cBhvr>
                                      <p:to>
                                        <p:strVal val="visible"/>
                                      </p:to>
                                    </p:set>
                                    <p:anim calcmode="lin" valueType="num">
                                      <p:cBhvr>
                                        <p:cTn id="103" dur="1000" fill="hold"/>
                                        <p:tgtEl>
                                          <p:spTgt spid="49179"/>
                                        </p:tgtEl>
                                        <p:attrNameLst>
                                          <p:attrName>ppt_w</p:attrName>
                                        </p:attrNameLst>
                                      </p:cBhvr>
                                      <p:tavLst>
                                        <p:tav tm="0">
                                          <p:val>
                                            <p:strVal val="#ppt_w*0.70"/>
                                          </p:val>
                                        </p:tav>
                                        <p:tav tm="100000">
                                          <p:val>
                                            <p:strVal val="#ppt_w"/>
                                          </p:val>
                                        </p:tav>
                                      </p:tavLst>
                                    </p:anim>
                                    <p:anim calcmode="lin" valueType="num">
                                      <p:cBhvr>
                                        <p:cTn id="104" dur="1000" fill="hold"/>
                                        <p:tgtEl>
                                          <p:spTgt spid="49179"/>
                                        </p:tgtEl>
                                        <p:attrNameLst>
                                          <p:attrName>ppt_h</p:attrName>
                                        </p:attrNameLst>
                                      </p:cBhvr>
                                      <p:tavLst>
                                        <p:tav tm="0">
                                          <p:val>
                                            <p:strVal val="#ppt_h"/>
                                          </p:val>
                                        </p:tav>
                                        <p:tav tm="100000">
                                          <p:val>
                                            <p:strVal val="#ppt_h"/>
                                          </p:val>
                                        </p:tav>
                                      </p:tavLst>
                                    </p:anim>
                                    <p:animEffect transition="in" filter="fade">
                                      <p:cBhvr>
                                        <p:cTn id="105" dur="1000"/>
                                        <p:tgtEl>
                                          <p:spTgt spid="49179"/>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8" presetClass="entr" presetSubtype="3" fill="hold" nodeType="clickEffect">
                                  <p:stCondLst>
                                    <p:cond delay="0"/>
                                  </p:stCondLst>
                                  <p:childTnLst>
                                    <p:set>
                                      <p:cBhvr>
                                        <p:cTn id="109" dur="1" fill="hold">
                                          <p:stCondLst>
                                            <p:cond delay="0"/>
                                          </p:stCondLst>
                                        </p:cTn>
                                        <p:tgtEl>
                                          <p:spTgt spid="49180"/>
                                        </p:tgtEl>
                                        <p:attrNameLst>
                                          <p:attrName>style.visibility</p:attrName>
                                        </p:attrNameLst>
                                      </p:cBhvr>
                                      <p:to>
                                        <p:strVal val="visible"/>
                                      </p:to>
                                    </p:set>
                                    <p:animEffect transition="in" filter="strips(upRight)">
                                      <p:cBhvr>
                                        <p:cTn id="110" dur="5000"/>
                                        <p:tgtEl>
                                          <p:spTgt spid="49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P spid="49166" grpId="0"/>
      <p:bldP spid="49167" grpId="0"/>
      <p:bldP spid="49172" grpId="0"/>
      <p:bldP spid="4917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Date Placeholder 1"/>
          <p:cNvSpPr>
            <a:spLocks noGrp="1"/>
          </p:cNvSpPr>
          <p:nvPr>
            <p:ph type="dt" sz="half" idx="10"/>
          </p:nvPr>
        </p:nvSpPr>
        <p:spPr/>
        <p:txBody>
          <a:bodyPr/>
          <a:lstStyle/>
          <a:p>
            <a:fld id="{86DBEBB5-80C9-4B27-B0DD-C1DF73B4604A}" type="datetime1">
              <a:rPr lang="en-US" altLang="id-ID"/>
              <a:pPr/>
              <a:t>5/15/2017</a:t>
            </a:fld>
            <a:endParaRPr lang="en-US" altLang="id-ID"/>
          </a:p>
        </p:txBody>
      </p:sp>
      <p:sp>
        <p:nvSpPr>
          <p:cNvPr id="62" name="Slide Number Placeholder 3"/>
          <p:cNvSpPr>
            <a:spLocks noGrp="1"/>
          </p:cNvSpPr>
          <p:nvPr>
            <p:ph type="sldNum" sz="quarter" idx="12"/>
          </p:nvPr>
        </p:nvSpPr>
        <p:spPr/>
        <p:txBody>
          <a:bodyPr/>
          <a:lstStyle/>
          <a:p>
            <a:fld id="{39E2B283-2176-45AC-90EE-2364C71648CB}" type="slidenum">
              <a:rPr lang="en-US" altLang="id-ID"/>
              <a:pPr/>
              <a:t>122</a:t>
            </a:fld>
            <a:endParaRPr lang="en-US" altLang="id-ID"/>
          </a:p>
        </p:txBody>
      </p:sp>
      <p:sp>
        <p:nvSpPr>
          <p:cNvPr id="50178" name="Rectangle 2"/>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50179" name="Object 3"/>
          <p:cNvGraphicFramePr>
            <a:graphicFrameLocks noChangeAspect="1"/>
          </p:cNvGraphicFramePr>
          <p:nvPr/>
        </p:nvGraphicFramePr>
        <p:xfrm>
          <a:off x="2819400" y="673100"/>
          <a:ext cx="990600" cy="990600"/>
        </p:xfrm>
        <a:graphic>
          <a:graphicData uri="http://schemas.openxmlformats.org/presentationml/2006/ole">
            <mc:AlternateContent xmlns:mc="http://schemas.openxmlformats.org/markup-compatibility/2006">
              <mc:Choice xmlns:v="urn:schemas-microsoft-com:vml" Requires="v">
                <p:oleObj spid="_x0000_s20485" name="Visio" r:id="rId3" imgW="317373" imgH="317373" progId="Visio.Drawing.11">
                  <p:embed/>
                </p:oleObj>
              </mc:Choice>
              <mc:Fallback>
                <p:oleObj name="Visio" r:id="rId3"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731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0" name="Object 4"/>
          <p:cNvGraphicFramePr>
            <a:graphicFrameLocks noChangeAspect="1"/>
          </p:cNvGraphicFramePr>
          <p:nvPr/>
        </p:nvGraphicFramePr>
        <p:xfrm>
          <a:off x="2819400" y="4648200"/>
          <a:ext cx="990600" cy="990600"/>
        </p:xfrm>
        <a:graphic>
          <a:graphicData uri="http://schemas.openxmlformats.org/presentationml/2006/ole">
            <mc:AlternateContent xmlns:mc="http://schemas.openxmlformats.org/markup-compatibility/2006">
              <mc:Choice xmlns:v="urn:schemas-microsoft-com:vml" Requires="v">
                <p:oleObj spid="_x0000_s20486" name="Visio" r:id="rId5" imgW="317373" imgH="317373" progId="Visio.Drawing.11">
                  <p:embed/>
                </p:oleObj>
              </mc:Choice>
              <mc:Fallback>
                <p:oleObj name="Visio" r:id="rId5"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6482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2819400" y="2667000"/>
          <a:ext cx="990600" cy="990600"/>
        </p:xfrm>
        <a:graphic>
          <a:graphicData uri="http://schemas.openxmlformats.org/presentationml/2006/ole">
            <mc:AlternateContent xmlns:mc="http://schemas.openxmlformats.org/markup-compatibility/2006">
              <mc:Choice xmlns:v="urn:schemas-microsoft-com:vml" Requires="v">
                <p:oleObj spid="_x0000_s20487" name="Visio" r:id="rId6" imgW="317373" imgH="317373" progId="Visio.Drawing.11">
                  <p:embed/>
                </p:oleObj>
              </mc:Choice>
              <mc:Fallback>
                <p:oleObj name="Visio" r:id="rId6"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6670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2" name="Line 6"/>
          <p:cNvSpPr>
            <a:spLocks noChangeShapeType="1"/>
          </p:cNvSpPr>
          <p:nvPr/>
        </p:nvSpPr>
        <p:spPr bwMode="auto">
          <a:xfrm flipH="1">
            <a:off x="2286000" y="12065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3" name="Line 7"/>
          <p:cNvSpPr>
            <a:spLocks noChangeShapeType="1"/>
          </p:cNvSpPr>
          <p:nvPr/>
        </p:nvSpPr>
        <p:spPr bwMode="auto">
          <a:xfrm flipH="1">
            <a:off x="2286000" y="51816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4" name="Line 8"/>
          <p:cNvSpPr>
            <a:spLocks noChangeShapeType="1"/>
          </p:cNvSpPr>
          <p:nvPr/>
        </p:nvSpPr>
        <p:spPr bwMode="auto">
          <a:xfrm flipH="1">
            <a:off x="2286000" y="31877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5" name="Line 9"/>
          <p:cNvSpPr>
            <a:spLocks noChangeShapeType="1"/>
          </p:cNvSpPr>
          <p:nvPr/>
        </p:nvSpPr>
        <p:spPr bwMode="auto">
          <a:xfrm flipH="1" flipV="1">
            <a:off x="2286000" y="1219200"/>
            <a:ext cx="0" cy="4724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6" name="Line 10"/>
          <p:cNvSpPr>
            <a:spLocks noChangeShapeType="1"/>
          </p:cNvSpPr>
          <p:nvPr/>
        </p:nvSpPr>
        <p:spPr bwMode="auto">
          <a:xfrm flipH="1">
            <a:off x="3733800" y="3200400"/>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7" name="Line 11"/>
          <p:cNvSpPr>
            <a:spLocks noChangeShapeType="1"/>
          </p:cNvSpPr>
          <p:nvPr/>
        </p:nvSpPr>
        <p:spPr bwMode="auto">
          <a:xfrm flipH="1">
            <a:off x="2286000" y="20955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8" name="Line 12"/>
          <p:cNvSpPr>
            <a:spLocks noChangeShapeType="1"/>
          </p:cNvSpPr>
          <p:nvPr/>
        </p:nvSpPr>
        <p:spPr bwMode="auto">
          <a:xfrm flipH="1">
            <a:off x="3733800" y="5181600"/>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89" name="Rectangle 13"/>
          <p:cNvSpPr>
            <a:spLocks noChangeArrowheads="1"/>
          </p:cNvSpPr>
          <p:nvPr/>
        </p:nvSpPr>
        <p:spPr bwMode="auto">
          <a:xfrm>
            <a:off x="1676400" y="2970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0</a:t>
            </a:r>
            <a:r>
              <a:rPr lang="en-US" altLang="id-ID"/>
              <a:t> </a:t>
            </a:r>
          </a:p>
        </p:txBody>
      </p:sp>
      <p:sp>
        <p:nvSpPr>
          <p:cNvPr id="50190" name="Rectangle 14"/>
          <p:cNvSpPr>
            <a:spLocks noChangeArrowheads="1"/>
          </p:cNvSpPr>
          <p:nvPr/>
        </p:nvSpPr>
        <p:spPr bwMode="auto">
          <a:xfrm>
            <a:off x="3154364" y="977901"/>
            <a:ext cx="50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I</a:t>
            </a:r>
            <a:r>
              <a:rPr lang="sv-SE" altLang="id-ID" baseline="-25000"/>
              <a:t>a</a:t>
            </a:r>
            <a:r>
              <a:rPr lang="en-US" altLang="id-ID" sz="1400"/>
              <a:t> </a:t>
            </a:r>
          </a:p>
        </p:txBody>
      </p:sp>
      <p:sp>
        <p:nvSpPr>
          <p:cNvPr id="50191" name="Rectangle 15"/>
          <p:cNvSpPr>
            <a:spLocks noChangeArrowheads="1"/>
          </p:cNvSpPr>
          <p:nvPr/>
        </p:nvSpPr>
        <p:spPr bwMode="auto">
          <a:xfrm>
            <a:off x="3154364" y="2971801"/>
            <a:ext cx="50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I</a:t>
            </a:r>
            <a:r>
              <a:rPr lang="sv-SE" altLang="id-ID" baseline="-25000"/>
              <a:t>c</a:t>
            </a:r>
            <a:r>
              <a:rPr lang="en-US" altLang="id-ID" sz="1400"/>
              <a:t> </a:t>
            </a:r>
          </a:p>
        </p:txBody>
      </p:sp>
      <p:sp>
        <p:nvSpPr>
          <p:cNvPr id="50192" name="Rectangle 16"/>
          <p:cNvSpPr>
            <a:spLocks noChangeArrowheads="1"/>
          </p:cNvSpPr>
          <p:nvPr/>
        </p:nvSpPr>
        <p:spPr bwMode="auto">
          <a:xfrm>
            <a:off x="3154364" y="4967288"/>
            <a:ext cx="503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I</a:t>
            </a:r>
            <a:r>
              <a:rPr lang="sv-SE" altLang="id-ID" baseline="-25000"/>
              <a:t>b</a:t>
            </a:r>
            <a:r>
              <a:rPr lang="en-US" altLang="id-ID" sz="1400"/>
              <a:t> </a:t>
            </a:r>
          </a:p>
        </p:txBody>
      </p:sp>
      <p:sp>
        <p:nvSpPr>
          <p:cNvPr id="50193" name="Rectangle 17"/>
          <p:cNvSpPr>
            <a:spLocks noChangeArrowheads="1"/>
          </p:cNvSpPr>
          <p:nvPr/>
        </p:nvSpPr>
        <p:spPr bwMode="auto">
          <a:xfrm>
            <a:off x="3048000" y="19304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195" name="Rectangle 19"/>
          <p:cNvSpPr>
            <a:spLocks noChangeArrowheads="1"/>
          </p:cNvSpPr>
          <p:nvPr/>
        </p:nvSpPr>
        <p:spPr bwMode="auto">
          <a:xfrm>
            <a:off x="3048000" y="5791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198" name="Line 22"/>
          <p:cNvSpPr>
            <a:spLocks noChangeShapeType="1"/>
          </p:cNvSpPr>
          <p:nvPr/>
        </p:nvSpPr>
        <p:spPr bwMode="auto">
          <a:xfrm flipH="1">
            <a:off x="3733800" y="1219200"/>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199" name="Line 23"/>
          <p:cNvSpPr>
            <a:spLocks noChangeShapeType="1"/>
          </p:cNvSpPr>
          <p:nvPr/>
        </p:nvSpPr>
        <p:spPr bwMode="auto">
          <a:xfrm flipH="1" flipV="1">
            <a:off x="4419600" y="10033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00" name="Rectangle 24"/>
          <p:cNvSpPr>
            <a:spLocks noChangeArrowheads="1"/>
          </p:cNvSpPr>
          <p:nvPr/>
        </p:nvSpPr>
        <p:spPr bwMode="auto">
          <a:xfrm>
            <a:off x="4189413" y="579408"/>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1</a:t>
            </a:r>
            <a:r>
              <a:rPr lang="en-US" altLang="id-ID"/>
              <a:t> </a:t>
            </a:r>
          </a:p>
        </p:txBody>
      </p:sp>
      <p:sp>
        <p:nvSpPr>
          <p:cNvPr id="50201" name="Line 25"/>
          <p:cNvSpPr>
            <a:spLocks noChangeShapeType="1"/>
          </p:cNvSpPr>
          <p:nvPr/>
        </p:nvSpPr>
        <p:spPr bwMode="auto">
          <a:xfrm flipH="1" flipV="1">
            <a:off x="4419600" y="48768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02" name="Rectangle 26"/>
          <p:cNvSpPr>
            <a:spLocks noChangeArrowheads="1"/>
          </p:cNvSpPr>
          <p:nvPr/>
        </p:nvSpPr>
        <p:spPr bwMode="auto">
          <a:xfrm>
            <a:off x="3886200" y="60943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2</a:t>
            </a:r>
            <a:r>
              <a:rPr lang="en-US" altLang="id-ID"/>
              <a:t> </a:t>
            </a:r>
          </a:p>
        </p:txBody>
      </p:sp>
      <p:sp>
        <p:nvSpPr>
          <p:cNvPr id="50203" name="Line 27"/>
          <p:cNvSpPr>
            <a:spLocks noChangeShapeType="1"/>
          </p:cNvSpPr>
          <p:nvPr/>
        </p:nvSpPr>
        <p:spPr bwMode="auto">
          <a:xfrm flipH="1" flipV="1">
            <a:off x="4419600" y="28956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04" name="Rectangle 28"/>
          <p:cNvSpPr>
            <a:spLocks noChangeArrowheads="1"/>
          </p:cNvSpPr>
          <p:nvPr/>
        </p:nvSpPr>
        <p:spPr bwMode="auto">
          <a:xfrm>
            <a:off x="3962400" y="4113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3</a:t>
            </a:r>
            <a:r>
              <a:rPr lang="en-US" altLang="id-ID"/>
              <a:t> </a:t>
            </a:r>
          </a:p>
        </p:txBody>
      </p:sp>
      <p:sp>
        <p:nvSpPr>
          <p:cNvPr id="50205" name="Line 29"/>
          <p:cNvSpPr>
            <a:spLocks noChangeShapeType="1"/>
          </p:cNvSpPr>
          <p:nvPr/>
        </p:nvSpPr>
        <p:spPr bwMode="auto">
          <a:xfrm flipH="1" flipV="1">
            <a:off x="8610600" y="2590800"/>
            <a:ext cx="0" cy="1752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06" name="Rectangle 30"/>
          <p:cNvSpPr>
            <a:spLocks noChangeArrowheads="1"/>
          </p:cNvSpPr>
          <p:nvPr/>
        </p:nvSpPr>
        <p:spPr bwMode="auto">
          <a:xfrm>
            <a:off x="8685213" y="26653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4</a:t>
            </a:r>
            <a:r>
              <a:rPr lang="en-US" altLang="id-ID"/>
              <a:t> </a:t>
            </a:r>
          </a:p>
        </p:txBody>
      </p:sp>
      <p:sp>
        <p:nvSpPr>
          <p:cNvPr id="50207" name="Line 31"/>
          <p:cNvSpPr>
            <a:spLocks noChangeShapeType="1"/>
          </p:cNvSpPr>
          <p:nvPr/>
        </p:nvSpPr>
        <p:spPr bwMode="auto">
          <a:xfrm flipH="1" flipV="1">
            <a:off x="4419600" y="1219200"/>
            <a:ext cx="4191000" cy="1752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08" name="Rectangle 32"/>
          <p:cNvSpPr>
            <a:spLocks noChangeArrowheads="1"/>
          </p:cNvSpPr>
          <p:nvPr/>
        </p:nvSpPr>
        <p:spPr bwMode="auto">
          <a:xfrm rot="1541935">
            <a:off x="6324600" y="1981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209" name="Line 33"/>
          <p:cNvSpPr>
            <a:spLocks noChangeShapeType="1"/>
          </p:cNvSpPr>
          <p:nvPr/>
        </p:nvSpPr>
        <p:spPr bwMode="auto">
          <a:xfrm flipH="1">
            <a:off x="4419600" y="2057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0" name="Line 34"/>
          <p:cNvSpPr>
            <a:spLocks noChangeShapeType="1"/>
          </p:cNvSpPr>
          <p:nvPr/>
        </p:nvSpPr>
        <p:spPr bwMode="auto">
          <a:xfrm flipH="1" flipV="1">
            <a:off x="4724400" y="2057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1" name="Line 35"/>
          <p:cNvSpPr>
            <a:spLocks noChangeShapeType="1"/>
          </p:cNvSpPr>
          <p:nvPr/>
        </p:nvSpPr>
        <p:spPr bwMode="auto">
          <a:xfrm flipH="1" flipV="1">
            <a:off x="4724400" y="2895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2" name="Line 36"/>
          <p:cNvSpPr>
            <a:spLocks noChangeShapeType="1"/>
          </p:cNvSpPr>
          <p:nvPr/>
        </p:nvSpPr>
        <p:spPr bwMode="auto">
          <a:xfrm flipH="1">
            <a:off x="4419600" y="3200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3" name="Rectangle 37"/>
          <p:cNvSpPr>
            <a:spLocks noChangeArrowheads="1"/>
          </p:cNvSpPr>
          <p:nvPr/>
        </p:nvSpPr>
        <p:spPr bwMode="auto">
          <a:xfrm rot="5400000">
            <a:off x="4419600" y="24384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214" name="Line 38"/>
          <p:cNvSpPr>
            <a:spLocks noChangeShapeType="1"/>
          </p:cNvSpPr>
          <p:nvPr/>
        </p:nvSpPr>
        <p:spPr bwMode="auto">
          <a:xfrm flipH="1">
            <a:off x="4419600" y="40386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5" name="Line 39"/>
          <p:cNvSpPr>
            <a:spLocks noChangeShapeType="1"/>
          </p:cNvSpPr>
          <p:nvPr/>
        </p:nvSpPr>
        <p:spPr bwMode="auto">
          <a:xfrm flipH="1" flipV="1">
            <a:off x="4724400" y="4038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6" name="Line 40"/>
          <p:cNvSpPr>
            <a:spLocks noChangeShapeType="1"/>
          </p:cNvSpPr>
          <p:nvPr/>
        </p:nvSpPr>
        <p:spPr bwMode="auto">
          <a:xfrm flipH="1" flipV="1">
            <a:off x="4724400" y="48768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7" name="Line 41"/>
          <p:cNvSpPr>
            <a:spLocks noChangeShapeType="1"/>
          </p:cNvSpPr>
          <p:nvPr/>
        </p:nvSpPr>
        <p:spPr bwMode="auto">
          <a:xfrm flipH="1">
            <a:off x="4419600" y="51816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18" name="Rectangle 42"/>
          <p:cNvSpPr>
            <a:spLocks noChangeArrowheads="1"/>
          </p:cNvSpPr>
          <p:nvPr/>
        </p:nvSpPr>
        <p:spPr bwMode="auto">
          <a:xfrm rot="5400000">
            <a:off x="4419600" y="44196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219" name="Line 43"/>
          <p:cNvSpPr>
            <a:spLocks noChangeShapeType="1"/>
          </p:cNvSpPr>
          <p:nvPr/>
        </p:nvSpPr>
        <p:spPr bwMode="auto">
          <a:xfrm flipV="1">
            <a:off x="4419600" y="4038600"/>
            <a:ext cx="4191000" cy="1905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20" name="Rectangle 44"/>
          <p:cNvSpPr>
            <a:spLocks noChangeArrowheads="1"/>
          </p:cNvSpPr>
          <p:nvPr/>
        </p:nvSpPr>
        <p:spPr bwMode="auto">
          <a:xfrm>
            <a:off x="6324600" y="3505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221" name="Rectangle 45"/>
          <p:cNvSpPr>
            <a:spLocks noChangeArrowheads="1"/>
          </p:cNvSpPr>
          <p:nvPr/>
        </p:nvSpPr>
        <p:spPr bwMode="auto">
          <a:xfrm rot="20340405">
            <a:off x="6172200" y="48768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222" name="Line 46"/>
          <p:cNvSpPr>
            <a:spLocks noChangeShapeType="1"/>
          </p:cNvSpPr>
          <p:nvPr/>
        </p:nvSpPr>
        <p:spPr bwMode="auto">
          <a:xfrm flipH="1" flipV="1">
            <a:off x="4419600" y="3657600"/>
            <a:ext cx="1905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23" name="Line 47"/>
          <p:cNvSpPr>
            <a:spLocks noChangeShapeType="1"/>
          </p:cNvSpPr>
          <p:nvPr/>
        </p:nvSpPr>
        <p:spPr bwMode="auto">
          <a:xfrm flipH="1" flipV="1">
            <a:off x="6934200" y="3657600"/>
            <a:ext cx="1676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24" name="Rectangle 48"/>
          <p:cNvSpPr>
            <a:spLocks noChangeArrowheads="1"/>
          </p:cNvSpPr>
          <p:nvPr/>
        </p:nvSpPr>
        <p:spPr bwMode="auto">
          <a:xfrm>
            <a:off x="1676400" y="136009"/>
            <a:ext cx="34708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Gambar IV-2 menjadi Gambar IV-3</a:t>
            </a:r>
            <a:r>
              <a:rPr lang="en-US" altLang="id-ID"/>
              <a:t> </a:t>
            </a:r>
          </a:p>
        </p:txBody>
      </p:sp>
      <p:sp>
        <p:nvSpPr>
          <p:cNvPr id="50225" name="Rectangle 49"/>
          <p:cNvSpPr>
            <a:spLocks noChangeArrowheads="1"/>
          </p:cNvSpPr>
          <p:nvPr/>
        </p:nvSpPr>
        <p:spPr bwMode="auto">
          <a:xfrm>
            <a:off x="3124200" y="2180709"/>
            <a:ext cx="4120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a</a:t>
            </a:r>
            <a:r>
              <a:rPr lang="en-US" altLang="id-ID"/>
              <a:t> </a:t>
            </a:r>
          </a:p>
        </p:txBody>
      </p:sp>
      <p:sp>
        <p:nvSpPr>
          <p:cNvPr id="50226" name="Rectangle 50"/>
          <p:cNvSpPr>
            <a:spLocks noChangeArrowheads="1"/>
          </p:cNvSpPr>
          <p:nvPr/>
        </p:nvSpPr>
        <p:spPr bwMode="auto">
          <a:xfrm>
            <a:off x="3124200" y="6155809"/>
            <a:ext cx="4219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b</a:t>
            </a:r>
            <a:r>
              <a:rPr lang="en-US" altLang="id-ID"/>
              <a:t> </a:t>
            </a:r>
          </a:p>
        </p:txBody>
      </p:sp>
      <p:sp>
        <p:nvSpPr>
          <p:cNvPr id="50228" name="Rectangle 52"/>
          <p:cNvSpPr>
            <a:spLocks noChangeArrowheads="1"/>
          </p:cNvSpPr>
          <p:nvPr/>
        </p:nvSpPr>
        <p:spPr bwMode="auto">
          <a:xfrm>
            <a:off x="6629401" y="1660009"/>
            <a:ext cx="419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d</a:t>
            </a:r>
            <a:r>
              <a:rPr lang="en-US" altLang="id-ID"/>
              <a:t> </a:t>
            </a:r>
          </a:p>
        </p:txBody>
      </p:sp>
      <p:sp>
        <p:nvSpPr>
          <p:cNvPr id="50229" name="Rectangle 53"/>
          <p:cNvSpPr>
            <a:spLocks noChangeArrowheads="1"/>
          </p:cNvSpPr>
          <p:nvPr/>
        </p:nvSpPr>
        <p:spPr bwMode="auto">
          <a:xfrm>
            <a:off x="6400801" y="2955409"/>
            <a:ext cx="4158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e</a:t>
            </a:r>
            <a:r>
              <a:rPr lang="en-US" altLang="id-ID"/>
              <a:t> </a:t>
            </a:r>
          </a:p>
        </p:txBody>
      </p:sp>
      <p:sp>
        <p:nvSpPr>
          <p:cNvPr id="50230" name="Rectangle 54"/>
          <p:cNvSpPr>
            <a:spLocks noChangeArrowheads="1"/>
          </p:cNvSpPr>
          <p:nvPr/>
        </p:nvSpPr>
        <p:spPr bwMode="auto">
          <a:xfrm>
            <a:off x="5029200" y="2390259"/>
            <a:ext cx="3894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f</a:t>
            </a:r>
            <a:r>
              <a:rPr lang="en-US" altLang="id-ID"/>
              <a:t> </a:t>
            </a:r>
          </a:p>
        </p:txBody>
      </p:sp>
      <p:sp>
        <p:nvSpPr>
          <p:cNvPr id="50231" name="Rectangle 55"/>
          <p:cNvSpPr>
            <a:spLocks noChangeArrowheads="1"/>
          </p:cNvSpPr>
          <p:nvPr/>
        </p:nvSpPr>
        <p:spPr bwMode="auto">
          <a:xfrm>
            <a:off x="4989513" y="4371459"/>
            <a:ext cx="4109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g</a:t>
            </a:r>
            <a:r>
              <a:rPr lang="en-US" altLang="id-ID"/>
              <a:t> </a:t>
            </a:r>
          </a:p>
        </p:txBody>
      </p:sp>
      <p:sp>
        <p:nvSpPr>
          <p:cNvPr id="50232" name="Rectangle 56"/>
          <p:cNvSpPr>
            <a:spLocks noChangeArrowheads="1"/>
          </p:cNvSpPr>
          <p:nvPr/>
        </p:nvSpPr>
        <p:spPr bwMode="auto">
          <a:xfrm>
            <a:off x="6096000" y="4479409"/>
            <a:ext cx="4219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h</a:t>
            </a:r>
            <a:r>
              <a:rPr lang="en-US" altLang="id-ID"/>
              <a:t> </a:t>
            </a:r>
          </a:p>
        </p:txBody>
      </p:sp>
      <p:sp>
        <p:nvSpPr>
          <p:cNvPr id="50233" name="Line 57"/>
          <p:cNvSpPr>
            <a:spLocks noChangeShapeType="1"/>
          </p:cNvSpPr>
          <p:nvPr/>
        </p:nvSpPr>
        <p:spPr bwMode="auto">
          <a:xfrm flipH="1">
            <a:off x="3657600" y="20828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35" name="Line 59"/>
          <p:cNvSpPr>
            <a:spLocks noChangeShapeType="1"/>
          </p:cNvSpPr>
          <p:nvPr/>
        </p:nvSpPr>
        <p:spPr bwMode="auto">
          <a:xfrm flipH="1">
            <a:off x="2286000" y="59436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36" name="Line 60"/>
          <p:cNvSpPr>
            <a:spLocks noChangeShapeType="1"/>
          </p:cNvSpPr>
          <p:nvPr/>
        </p:nvSpPr>
        <p:spPr bwMode="auto">
          <a:xfrm flipH="1">
            <a:off x="3657600" y="59436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37" name="Line 61"/>
          <p:cNvSpPr>
            <a:spLocks noChangeShapeType="1"/>
          </p:cNvSpPr>
          <p:nvPr/>
        </p:nvSpPr>
        <p:spPr bwMode="auto">
          <a:xfrm flipH="1">
            <a:off x="2286000" y="400685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0238" name="Rectangle 62"/>
          <p:cNvSpPr>
            <a:spLocks noChangeArrowheads="1"/>
          </p:cNvSpPr>
          <p:nvPr/>
        </p:nvSpPr>
        <p:spPr bwMode="auto">
          <a:xfrm>
            <a:off x="3048000" y="385445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239" name="Rectangle 63"/>
          <p:cNvSpPr>
            <a:spLocks noChangeArrowheads="1"/>
          </p:cNvSpPr>
          <p:nvPr/>
        </p:nvSpPr>
        <p:spPr bwMode="auto">
          <a:xfrm>
            <a:off x="3124200" y="4142859"/>
            <a:ext cx="404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c</a:t>
            </a:r>
            <a:r>
              <a:rPr lang="en-US" altLang="id-ID"/>
              <a:t> </a:t>
            </a:r>
          </a:p>
        </p:txBody>
      </p:sp>
      <p:sp>
        <p:nvSpPr>
          <p:cNvPr id="50240" name="Line 64"/>
          <p:cNvSpPr>
            <a:spLocks noChangeShapeType="1"/>
          </p:cNvSpPr>
          <p:nvPr/>
        </p:nvSpPr>
        <p:spPr bwMode="auto">
          <a:xfrm flipH="1">
            <a:off x="3657600" y="400685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Tree>
    <p:extLst>
      <p:ext uri="{BB962C8B-B14F-4D97-AF65-F5344CB8AC3E}">
        <p14:creationId xmlns:p14="http://schemas.microsoft.com/office/powerpoint/2010/main" val="1102813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0224"/>
                                        </p:tgtEl>
                                        <p:attrNameLst>
                                          <p:attrName>style.visibility</p:attrName>
                                        </p:attrNameLst>
                                      </p:cBhvr>
                                      <p:to>
                                        <p:strVal val="visible"/>
                                      </p:to>
                                    </p:set>
                                    <p:animEffect transition="in" filter="fade">
                                      <p:cBhvr>
                                        <p:cTn id="7" dur="500"/>
                                        <p:tgtEl>
                                          <p:spTgt spid="50224"/>
                                        </p:tgtEl>
                                      </p:cBhvr>
                                    </p:animEffect>
                                    <p:anim calcmode="lin" valueType="num">
                                      <p:cBhvr>
                                        <p:cTn id="8" dur="500" fill="hold"/>
                                        <p:tgtEl>
                                          <p:spTgt spid="50224"/>
                                        </p:tgtEl>
                                        <p:attrNameLst>
                                          <p:attrName>ppt_w</p:attrName>
                                        </p:attrNameLst>
                                      </p:cBhvr>
                                      <p:tavLst>
                                        <p:tav tm="0" fmla="#ppt_w*sin(2.5*pi*$)">
                                          <p:val>
                                            <p:fltVal val="0"/>
                                          </p:val>
                                        </p:tav>
                                        <p:tav tm="100000">
                                          <p:val>
                                            <p:fltVal val="1"/>
                                          </p:val>
                                        </p:tav>
                                      </p:tavLst>
                                    </p:anim>
                                    <p:anim calcmode="lin" valueType="num">
                                      <p:cBhvr>
                                        <p:cTn id="9" dur="500" fill="hold"/>
                                        <p:tgtEl>
                                          <p:spTgt spid="5022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0182"/>
                                        </p:tgtEl>
                                        <p:attrNameLst>
                                          <p:attrName>style.visibility</p:attrName>
                                        </p:attrNameLst>
                                      </p:cBhvr>
                                      <p:to>
                                        <p:strVal val="visible"/>
                                      </p:to>
                                    </p:set>
                                    <p:anim calcmode="lin" valueType="num">
                                      <p:cBhvr>
                                        <p:cTn id="14" dur="1000" fill="hold"/>
                                        <p:tgtEl>
                                          <p:spTgt spid="50182"/>
                                        </p:tgtEl>
                                        <p:attrNameLst>
                                          <p:attrName>ppt_w</p:attrName>
                                        </p:attrNameLst>
                                      </p:cBhvr>
                                      <p:tavLst>
                                        <p:tav tm="0">
                                          <p:val>
                                            <p:strVal val="#ppt_w*0.70"/>
                                          </p:val>
                                        </p:tav>
                                        <p:tav tm="100000">
                                          <p:val>
                                            <p:strVal val="#ppt_w"/>
                                          </p:val>
                                        </p:tav>
                                      </p:tavLst>
                                    </p:anim>
                                    <p:anim calcmode="lin" valueType="num">
                                      <p:cBhvr>
                                        <p:cTn id="15" dur="1000" fill="hold"/>
                                        <p:tgtEl>
                                          <p:spTgt spid="50182"/>
                                        </p:tgtEl>
                                        <p:attrNameLst>
                                          <p:attrName>ppt_h</p:attrName>
                                        </p:attrNameLst>
                                      </p:cBhvr>
                                      <p:tavLst>
                                        <p:tav tm="0">
                                          <p:val>
                                            <p:strVal val="#ppt_h"/>
                                          </p:val>
                                        </p:tav>
                                        <p:tav tm="100000">
                                          <p:val>
                                            <p:strVal val="#ppt_h"/>
                                          </p:val>
                                        </p:tav>
                                      </p:tavLst>
                                    </p:anim>
                                    <p:animEffect transition="in" filter="fade">
                                      <p:cBhvr>
                                        <p:cTn id="16" dur="1000"/>
                                        <p:tgtEl>
                                          <p:spTgt spid="50182"/>
                                        </p:tgtEl>
                                      </p:cBhvr>
                                    </p:animEffect>
                                  </p:childTnLst>
                                </p:cTn>
                              </p:par>
                              <p:par>
                                <p:cTn id="17" presetID="55" presetClass="entr" presetSubtype="0" fill="hold" nodeType="withEffect">
                                  <p:stCondLst>
                                    <p:cond delay="0"/>
                                  </p:stCondLst>
                                  <p:childTnLst>
                                    <p:set>
                                      <p:cBhvr>
                                        <p:cTn id="18" dur="1" fill="hold">
                                          <p:stCondLst>
                                            <p:cond delay="0"/>
                                          </p:stCondLst>
                                        </p:cTn>
                                        <p:tgtEl>
                                          <p:spTgt spid="50179"/>
                                        </p:tgtEl>
                                        <p:attrNameLst>
                                          <p:attrName>style.visibility</p:attrName>
                                        </p:attrNameLst>
                                      </p:cBhvr>
                                      <p:to>
                                        <p:strVal val="visible"/>
                                      </p:to>
                                    </p:set>
                                    <p:anim calcmode="lin" valueType="num">
                                      <p:cBhvr>
                                        <p:cTn id="19" dur="1000" fill="hold"/>
                                        <p:tgtEl>
                                          <p:spTgt spid="50179"/>
                                        </p:tgtEl>
                                        <p:attrNameLst>
                                          <p:attrName>ppt_w</p:attrName>
                                        </p:attrNameLst>
                                      </p:cBhvr>
                                      <p:tavLst>
                                        <p:tav tm="0">
                                          <p:val>
                                            <p:strVal val="#ppt_w*0.70"/>
                                          </p:val>
                                        </p:tav>
                                        <p:tav tm="100000">
                                          <p:val>
                                            <p:strVal val="#ppt_w"/>
                                          </p:val>
                                        </p:tav>
                                      </p:tavLst>
                                    </p:anim>
                                    <p:anim calcmode="lin" valueType="num">
                                      <p:cBhvr>
                                        <p:cTn id="20" dur="1000" fill="hold"/>
                                        <p:tgtEl>
                                          <p:spTgt spid="50179"/>
                                        </p:tgtEl>
                                        <p:attrNameLst>
                                          <p:attrName>ppt_h</p:attrName>
                                        </p:attrNameLst>
                                      </p:cBhvr>
                                      <p:tavLst>
                                        <p:tav tm="0">
                                          <p:val>
                                            <p:strVal val="#ppt_h"/>
                                          </p:val>
                                        </p:tav>
                                        <p:tav tm="100000">
                                          <p:val>
                                            <p:strVal val="#ppt_h"/>
                                          </p:val>
                                        </p:tav>
                                      </p:tavLst>
                                    </p:anim>
                                    <p:animEffect transition="in" filter="fade">
                                      <p:cBhvr>
                                        <p:cTn id="21" dur="1000"/>
                                        <p:tgtEl>
                                          <p:spTgt spid="5017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0190"/>
                                        </p:tgtEl>
                                        <p:attrNameLst>
                                          <p:attrName>style.visibility</p:attrName>
                                        </p:attrNameLst>
                                      </p:cBhvr>
                                      <p:to>
                                        <p:strVal val="visible"/>
                                      </p:to>
                                    </p:set>
                                    <p:anim calcmode="lin" valueType="num">
                                      <p:cBhvr>
                                        <p:cTn id="24" dur="1000" fill="hold"/>
                                        <p:tgtEl>
                                          <p:spTgt spid="50190"/>
                                        </p:tgtEl>
                                        <p:attrNameLst>
                                          <p:attrName>ppt_w</p:attrName>
                                        </p:attrNameLst>
                                      </p:cBhvr>
                                      <p:tavLst>
                                        <p:tav tm="0">
                                          <p:val>
                                            <p:strVal val="#ppt_w*0.70"/>
                                          </p:val>
                                        </p:tav>
                                        <p:tav tm="100000">
                                          <p:val>
                                            <p:strVal val="#ppt_w"/>
                                          </p:val>
                                        </p:tav>
                                      </p:tavLst>
                                    </p:anim>
                                    <p:anim calcmode="lin" valueType="num">
                                      <p:cBhvr>
                                        <p:cTn id="25" dur="1000" fill="hold"/>
                                        <p:tgtEl>
                                          <p:spTgt spid="50190"/>
                                        </p:tgtEl>
                                        <p:attrNameLst>
                                          <p:attrName>ppt_h</p:attrName>
                                        </p:attrNameLst>
                                      </p:cBhvr>
                                      <p:tavLst>
                                        <p:tav tm="0">
                                          <p:val>
                                            <p:strVal val="#ppt_h"/>
                                          </p:val>
                                        </p:tav>
                                        <p:tav tm="100000">
                                          <p:val>
                                            <p:strVal val="#ppt_h"/>
                                          </p:val>
                                        </p:tav>
                                      </p:tavLst>
                                    </p:anim>
                                    <p:animEffect transition="in" filter="fade">
                                      <p:cBhvr>
                                        <p:cTn id="26" dur="1000"/>
                                        <p:tgtEl>
                                          <p:spTgt spid="50190"/>
                                        </p:tgtEl>
                                      </p:cBhvr>
                                    </p:animEffect>
                                  </p:childTnLst>
                                </p:cTn>
                              </p:par>
                              <p:par>
                                <p:cTn id="27" presetID="55" presetClass="entr" presetSubtype="0" fill="hold" nodeType="withEffect">
                                  <p:stCondLst>
                                    <p:cond delay="0"/>
                                  </p:stCondLst>
                                  <p:childTnLst>
                                    <p:set>
                                      <p:cBhvr>
                                        <p:cTn id="28" dur="1" fill="hold">
                                          <p:stCondLst>
                                            <p:cond delay="0"/>
                                          </p:stCondLst>
                                        </p:cTn>
                                        <p:tgtEl>
                                          <p:spTgt spid="50198"/>
                                        </p:tgtEl>
                                        <p:attrNameLst>
                                          <p:attrName>style.visibility</p:attrName>
                                        </p:attrNameLst>
                                      </p:cBhvr>
                                      <p:to>
                                        <p:strVal val="visible"/>
                                      </p:to>
                                    </p:set>
                                    <p:anim calcmode="lin" valueType="num">
                                      <p:cBhvr>
                                        <p:cTn id="29" dur="1000" fill="hold"/>
                                        <p:tgtEl>
                                          <p:spTgt spid="50198"/>
                                        </p:tgtEl>
                                        <p:attrNameLst>
                                          <p:attrName>ppt_w</p:attrName>
                                        </p:attrNameLst>
                                      </p:cBhvr>
                                      <p:tavLst>
                                        <p:tav tm="0">
                                          <p:val>
                                            <p:strVal val="#ppt_w*0.70"/>
                                          </p:val>
                                        </p:tav>
                                        <p:tav tm="100000">
                                          <p:val>
                                            <p:strVal val="#ppt_w"/>
                                          </p:val>
                                        </p:tav>
                                      </p:tavLst>
                                    </p:anim>
                                    <p:anim calcmode="lin" valueType="num">
                                      <p:cBhvr>
                                        <p:cTn id="30" dur="1000" fill="hold"/>
                                        <p:tgtEl>
                                          <p:spTgt spid="50198"/>
                                        </p:tgtEl>
                                        <p:attrNameLst>
                                          <p:attrName>ppt_h</p:attrName>
                                        </p:attrNameLst>
                                      </p:cBhvr>
                                      <p:tavLst>
                                        <p:tav tm="0">
                                          <p:val>
                                            <p:strVal val="#ppt_h"/>
                                          </p:val>
                                        </p:tav>
                                        <p:tav tm="100000">
                                          <p:val>
                                            <p:strVal val="#ppt_h"/>
                                          </p:val>
                                        </p:tav>
                                      </p:tavLst>
                                    </p:anim>
                                    <p:animEffect transition="in" filter="fade">
                                      <p:cBhvr>
                                        <p:cTn id="31" dur="1000"/>
                                        <p:tgtEl>
                                          <p:spTgt spid="50198"/>
                                        </p:tgtEl>
                                      </p:cBhvr>
                                    </p:animEffect>
                                  </p:childTnLst>
                                </p:cTn>
                              </p:par>
                              <p:par>
                                <p:cTn id="32" presetID="55" presetClass="entr" presetSubtype="0" fill="hold" nodeType="withEffect">
                                  <p:stCondLst>
                                    <p:cond delay="0"/>
                                  </p:stCondLst>
                                  <p:childTnLst>
                                    <p:set>
                                      <p:cBhvr>
                                        <p:cTn id="33" dur="1" fill="hold">
                                          <p:stCondLst>
                                            <p:cond delay="0"/>
                                          </p:stCondLst>
                                        </p:cTn>
                                        <p:tgtEl>
                                          <p:spTgt spid="50199"/>
                                        </p:tgtEl>
                                        <p:attrNameLst>
                                          <p:attrName>style.visibility</p:attrName>
                                        </p:attrNameLst>
                                      </p:cBhvr>
                                      <p:to>
                                        <p:strVal val="visible"/>
                                      </p:to>
                                    </p:set>
                                    <p:anim calcmode="lin" valueType="num">
                                      <p:cBhvr>
                                        <p:cTn id="34" dur="1000" fill="hold"/>
                                        <p:tgtEl>
                                          <p:spTgt spid="50199"/>
                                        </p:tgtEl>
                                        <p:attrNameLst>
                                          <p:attrName>ppt_w</p:attrName>
                                        </p:attrNameLst>
                                      </p:cBhvr>
                                      <p:tavLst>
                                        <p:tav tm="0">
                                          <p:val>
                                            <p:strVal val="#ppt_w*0.70"/>
                                          </p:val>
                                        </p:tav>
                                        <p:tav tm="100000">
                                          <p:val>
                                            <p:strVal val="#ppt_w"/>
                                          </p:val>
                                        </p:tav>
                                      </p:tavLst>
                                    </p:anim>
                                    <p:anim calcmode="lin" valueType="num">
                                      <p:cBhvr>
                                        <p:cTn id="35" dur="1000" fill="hold"/>
                                        <p:tgtEl>
                                          <p:spTgt spid="50199"/>
                                        </p:tgtEl>
                                        <p:attrNameLst>
                                          <p:attrName>ppt_h</p:attrName>
                                        </p:attrNameLst>
                                      </p:cBhvr>
                                      <p:tavLst>
                                        <p:tav tm="0">
                                          <p:val>
                                            <p:strVal val="#ppt_h"/>
                                          </p:val>
                                        </p:tav>
                                        <p:tav tm="100000">
                                          <p:val>
                                            <p:strVal val="#ppt_h"/>
                                          </p:val>
                                        </p:tav>
                                      </p:tavLst>
                                    </p:anim>
                                    <p:animEffect transition="in" filter="fade">
                                      <p:cBhvr>
                                        <p:cTn id="36" dur="1000"/>
                                        <p:tgtEl>
                                          <p:spTgt spid="50199"/>
                                        </p:tgtEl>
                                      </p:cBhvr>
                                    </p:animEffect>
                                  </p:childTnLst>
                                </p:cTn>
                              </p:par>
                              <p:par>
                                <p:cTn id="37" presetID="55" presetClass="entr" presetSubtype="0" fill="hold" nodeType="withEffect">
                                  <p:stCondLst>
                                    <p:cond delay="0"/>
                                  </p:stCondLst>
                                  <p:childTnLst>
                                    <p:set>
                                      <p:cBhvr>
                                        <p:cTn id="38" dur="1" fill="hold">
                                          <p:stCondLst>
                                            <p:cond delay="0"/>
                                          </p:stCondLst>
                                        </p:cTn>
                                        <p:tgtEl>
                                          <p:spTgt spid="50233"/>
                                        </p:tgtEl>
                                        <p:attrNameLst>
                                          <p:attrName>style.visibility</p:attrName>
                                        </p:attrNameLst>
                                      </p:cBhvr>
                                      <p:to>
                                        <p:strVal val="visible"/>
                                      </p:to>
                                    </p:set>
                                    <p:anim calcmode="lin" valueType="num">
                                      <p:cBhvr>
                                        <p:cTn id="39" dur="1000" fill="hold"/>
                                        <p:tgtEl>
                                          <p:spTgt spid="50233"/>
                                        </p:tgtEl>
                                        <p:attrNameLst>
                                          <p:attrName>ppt_w</p:attrName>
                                        </p:attrNameLst>
                                      </p:cBhvr>
                                      <p:tavLst>
                                        <p:tav tm="0">
                                          <p:val>
                                            <p:strVal val="#ppt_w*0.70"/>
                                          </p:val>
                                        </p:tav>
                                        <p:tav tm="100000">
                                          <p:val>
                                            <p:strVal val="#ppt_w"/>
                                          </p:val>
                                        </p:tav>
                                      </p:tavLst>
                                    </p:anim>
                                    <p:anim calcmode="lin" valueType="num">
                                      <p:cBhvr>
                                        <p:cTn id="40" dur="1000" fill="hold"/>
                                        <p:tgtEl>
                                          <p:spTgt spid="50233"/>
                                        </p:tgtEl>
                                        <p:attrNameLst>
                                          <p:attrName>ppt_h</p:attrName>
                                        </p:attrNameLst>
                                      </p:cBhvr>
                                      <p:tavLst>
                                        <p:tav tm="0">
                                          <p:val>
                                            <p:strVal val="#ppt_h"/>
                                          </p:val>
                                        </p:tav>
                                        <p:tav tm="100000">
                                          <p:val>
                                            <p:strVal val="#ppt_h"/>
                                          </p:val>
                                        </p:tav>
                                      </p:tavLst>
                                    </p:anim>
                                    <p:animEffect transition="in" filter="fade">
                                      <p:cBhvr>
                                        <p:cTn id="41" dur="1000"/>
                                        <p:tgtEl>
                                          <p:spTgt spid="50233"/>
                                        </p:tgtEl>
                                      </p:cBhvr>
                                    </p:animEffect>
                                  </p:childTnLst>
                                </p:cTn>
                              </p:par>
                              <p:par>
                                <p:cTn id="42" presetID="55" presetClass="entr" presetSubtype="0" fill="hold" nodeType="withEffect">
                                  <p:stCondLst>
                                    <p:cond delay="0"/>
                                  </p:stCondLst>
                                  <p:childTnLst>
                                    <p:set>
                                      <p:cBhvr>
                                        <p:cTn id="43" dur="1" fill="hold">
                                          <p:stCondLst>
                                            <p:cond delay="0"/>
                                          </p:stCondLst>
                                        </p:cTn>
                                        <p:tgtEl>
                                          <p:spTgt spid="50193"/>
                                        </p:tgtEl>
                                        <p:attrNameLst>
                                          <p:attrName>style.visibility</p:attrName>
                                        </p:attrNameLst>
                                      </p:cBhvr>
                                      <p:to>
                                        <p:strVal val="visible"/>
                                      </p:to>
                                    </p:set>
                                    <p:anim calcmode="lin" valueType="num">
                                      <p:cBhvr>
                                        <p:cTn id="44" dur="1000" fill="hold"/>
                                        <p:tgtEl>
                                          <p:spTgt spid="50193"/>
                                        </p:tgtEl>
                                        <p:attrNameLst>
                                          <p:attrName>ppt_w</p:attrName>
                                        </p:attrNameLst>
                                      </p:cBhvr>
                                      <p:tavLst>
                                        <p:tav tm="0">
                                          <p:val>
                                            <p:strVal val="#ppt_w*0.70"/>
                                          </p:val>
                                        </p:tav>
                                        <p:tav tm="100000">
                                          <p:val>
                                            <p:strVal val="#ppt_w"/>
                                          </p:val>
                                        </p:tav>
                                      </p:tavLst>
                                    </p:anim>
                                    <p:anim calcmode="lin" valueType="num">
                                      <p:cBhvr>
                                        <p:cTn id="45" dur="1000" fill="hold"/>
                                        <p:tgtEl>
                                          <p:spTgt spid="50193"/>
                                        </p:tgtEl>
                                        <p:attrNameLst>
                                          <p:attrName>ppt_h</p:attrName>
                                        </p:attrNameLst>
                                      </p:cBhvr>
                                      <p:tavLst>
                                        <p:tav tm="0">
                                          <p:val>
                                            <p:strVal val="#ppt_h"/>
                                          </p:val>
                                        </p:tav>
                                        <p:tav tm="100000">
                                          <p:val>
                                            <p:strVal val="#ppt_h"/>
                                          </p:val>
                                        </p:tav>
                                      </p:tavLst>
                                    </p:anim>
                                    <p:animEffect transition="in" filter="fade">
                                      <p:cBhvr>
                                        <p:cTn id="46" dur="1000"/>
                                        <p:tgtEl>
                                          <p:spTgt spid="50193"/>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50225"/>
                                        </p:tgtEl>
                                        <p:attrNameLst>
                                          <p:attrName>style.visibility</p:attrName>
                                        </p:attrNameLst>
                                      </p:cBhvr>
                                      <p:to>
                                        <p:strVal val="visible"/>
                                      </p:to>
                                    </p:set>
                                    <p:anim calcmode="lin" valueType="num">
                                      <p:cBhvr>
                                        <p:cTn id="49" dur="1000" fill="hold"/>
                                        <p:tgtEl>
                                          <p:spTgt spid="50225"/>
                                        </p:tgtEl>
                                        <p:attrNameLst>
                                          <p:attrName>ppt_w</p:attrName>
                                        </p:attrNameLst>
                                      </p:cBhvr>
                                      <p:tavLst>
                                        <p:tav tm="0">
                                          <p:val>
                                            <p:strVal val="#ppt_w*0.70"/>
                                          </p:val>
                                        </p:tav>
                                        <p:tav tm="100000">
                                          <p:val>
                                            <p:strVal val="#ppt_w"/>
                                          </p:val>
                                        </p:tav>
                                      </p:tavLst>
                                    </p:anim>
                                    <p:anim calcmode="lin" valueType="num">
                                      <p:cBhvr>
                                        <p:cTn id="50" dur="1000" fill="hold"/>
                                        <p:tgtEl>
                                          <p:spTgt spid="50225"/>
                                        </p:tgtEl>
                                        <p:attrNameLst>
                                          <p:attrName>ppt_h</p:attrName>
                                        </p:attrNameLst>
                                      </p:cBhvr>
                                      <p:tavLst>
                                        <p:tav tm="0">
                                          <p:val>
                                            <p:strVal val="#ppt_h"/>
                                          </p:val>
                                        </p:tav>
                                        <p:tav tm="100000">
                                          <p:val>
                                            <p:strVal val="#ppt_h"/>
                                          </p:val>
                                        </p:tav>
                                      </p:tavLst>
                                    </p:anim>
                                    <p:animEffect transition="in" filter="fade">
                                      <p:cBhvr>
                                        <p:cTn id="51" dur="1000"/>
                                        <p:tgtEl>
                                          <p:spTgt spid="50225"/>
                                        </p:tgtEl>
                                      </p:cBhvr>
                                    </p:animEffect>
                                  </p:childTnLst>
                                </p:cTn>
                              </p:par>
                              <p:par>
                                <p:cTn id="52" presetID="55" presetClass="entr" presetSubtype="0" fill="hold" nodeType="withEffect">
                                  <p:stCondLst>
                                    <p:cond delay="0"/>
                                  </p:stCondLst>
                                  <p:childTnLst>
                                    <p:set>
                                      <p:cBhvr>
                                        <p:cTn id="53" dur="1" fill="hold">
                                          <p:stCondLst>
                                            <p:cond delay="0"/>
                                          </p:stCondLst>
                                        </p:cTn>
                                        <p:tgtEl>
                                          <p:spTgt spid="50187"/>
                                        </p:tgtEl>
                                        <p:attrNameLst>
                                          <p:attrName>style.visibility</p:attrName>
                                        </p:attrNameLst>
                                      </p:cBhvr>
                                      <p:to>
                                        <p:strVal val="visible"/>
                                      </p:to>
                                    </p:set>
                                    <p:anim calcmode="lin" valueType="num">
                                      <p:cBhvr>
                                        <p:cTn id="54" dur="1000" fill="hold"/>
                                        <p:tgtEl>
                                          <p:spTgt spid="50187"/>
                                        </p:tgtEl>
                                        <p:attrNameLst>
                                          <p:attrName>ppt_w</p:attrName>
                                        </p:attrNameLst>
                                      </p:cBhvr>
                                      <p:tavLst>
                                        <p:tav tm="0">
                                          <p:val>
                                            <p:strVal val="#ppt_w*0.70"/>
                                          </p:val>
                                        </p:tav>
                                        <p:tav tm="100000">
                                          <p:val>
                                            <p:strVal val="#ppt_w"/>
                                          </p:val>
                                        </p:tav>
                                      </p:tavLst>
                                    </p:anim>
                                    <p:anim calcmode="lin" valueType="num">
                                      <p:cBhvr>
                                        <p:cTn id="55" dur="1000" fill="hold"/>
                                        <p:tgtEl>
                                          <p:spTgt spid="50187"/>
                                        </p:tgtEl>
                                        <p:attrNameLst>
                                          <p:attrName>ppt_h</p:attrName>
                                        </p:attrNameLst>
                                      </p:cBhvr>
                                      <p:tavLst>
                                        <p:tav tm="0">
                                          <p:val>
                                            <p:strVal val="#ppt_h"/>
                                          </p:val>
                                        </p:tav>
                                        <p:tav tm="100000">
                                          <p:val>
                                            <p:strVal val="#ppt_h"/>
                                          </p:val>
                                        </p:tav>
                                      </p:tavLst>
                                    </p:anim>
                                    <p:animEffect transition="in" filter="fade">
                                      <p:cBhvr>
                                        <p:cTn id="56" dur="1000"/>
                                        <p:tgtEl>
                                          <p:spTgt spid="50187"/>
                                        </p:tgtEl>
                                      </p:cBhvr>
                                    </p:animEffect>
                                  </p:childTnLst>
                                </p:cTn>
                              </p:par>
                              <p:par>
                                <p:cTn id="57" presetID="55" presetClass="entr" presetSubtype="0" fill="hold" nodeType="withEffect">
                                  <p:stCondLst>
                                    <p:cond delay="0"/>
                                  </p:stCondLst>
                                  <p:childTnLst>
                                    <p:set>
                                      <p:cBhvr>
                                        <p:cTn id="58" dur="1" fill="hold">
                                          <p:stCondLst>
                                            <p:cond delay="0"/>
                                          </p:stCondLst>
                                        </p:cTn>
                                        <p:tgtEl>
                                          <p:spTgt spid="50185"/>
                                        </p:tgtEl>
                                        <p:attrNameLst>
                                          <p:attrName>style.visibility</p:attrName>
                                        </p:attrNameLst>
                                      </p:cBhvr>
                                      <p:to>
                                        <p:strVal val="visible"/>
                                      </p:to>
                                    </p:set>
                                    <p:anim calcmode="lin" valueType="num">
                                      <p:cBhvr>
                                        <p:cTn id="59" dur="1000" fill="hold"/>
                                        <p:tgtEl>
                                          <p:spTgt spid="50185"/>
                                        </p:tgtEl>
                                        <p:attrNameLst>
                                          <p:attrName>ppt_w</p:attrName>
                                        </p:attrNameLst>
                                      </p:cBhvr>
                                      <p:tavLst>
                                        <p:tav tm="0">
                                          <p:val>
                                            <p:strVal val="#ppt_w*0.70"/>
                                          </p:val>
                                        </p:tav>
                                        <p:tav tm="100000">
                                          <p:val>
                                            <p:strVal val="#ppt_w"/>
                                          </p:val>
                                        </p:tav>
                                      </p:tavLst>
                                    </p:anim>
                                    <p:anim calcmode="lin" valueType="num">
                                      <p:cBhvr>
                                        <p:cTn id="60" dur="1000" fill="hold"/>
                                        <p:tgtEl>
                                          <p:spTgt spid="50185"/>
                                        </p:tgtEl>
                                        <p:attrNameLst>
                                          <p:attrName>ppt_h</p:attrName>
                                        </p:attrNameLst>
                                      </p:cBhvr>
                                      <p:tavLst>
                                        <p:tav tm="0">
                                          <p:val>
                                            <p:strVal val="#ppt_h"/>
                                          </p:val>
                                        </p:tav>
                                        <p:tav tm="100000">
                                          <p:val>
                                            <p:strVal val="#ppt_h"/>
                                          </p:val>
                                        </p:tav>
                                      </p:tavLst>
                                    </p:anim>
                                    <p:animEffect transition="in" filter="fade">
                                      <p:cBhvr>
                                        <p:cTn id="61" dur="1000"/>
                                        <p:tgtEl>
                                          <p:spTgt spid="50185"/>
                                        </p:tgtEl>
                                      </p:cBhvr>
                                    </p:animEffect>
                                  </p:childTnLst>
                                </p:cTn>
                              </p:par>
                              <p:par>
                                <p:cTn id="62" presetID="55" presetClass="entr" presetSubtype="0" fill="hold" nodeType="withEffect">
                                  <p:stCondLst>
                                    <p:cond delay="0"/>
                                  </p:stCondLst>
                                  <p:childTnLst>
                                    <p:set>
                                      <p:cBhvr>
                                        <p:cTn id="63" dur="1" fill="hold">
                                          <p:stCondLst>
                                            <p:cond delay="0"/>
                                          </p:stCondLst>
                                        </p:cTn>
                                        <p:tgtEl>
                                          <p:spTgt spid="50184"/>
                                        </p:tgtEl>
                                        <p:attrNameLst>
                                          <p:attrName>style.visibility</p:attrName>
                                        </p:attrNameLst>
                                      </p:cBhvr>
                                      <p:to>
                                        <p:strVal val="visible"/>
                                      </p:to>
                                    </p:set>
                                    <p:anim calcmode="lin" valueType="num">
                                      <p:cBhvr>
                                        <p:cTn id="64" dur="1000" fill="hold"/>
                                        <p:tgtEl>
                                          <p:spTgt spid="50184"/>
                                        </p:tgtEl>
                                        <p:attrNameLst>
                                          <p:attrName>ppt_w</p:attrName>
                                        </p:attrNameLst>
                                      </p:cBhvr>
                                      <p:tavLst>
                                        <p:tav tm="0">
                                          <p:val>
                                            <p:strVal val="#ppt_w*0.70"/>
                                          </p:val>
                                        </p:tav>
                                        <p:tav tm="100000">
                                          <p:val>
                                            <p:strVal val="#ppt_w"/>
                                          </p:val>
                                        </p:tav>
                                      </p:tavLst>
                                    </p:anim>
                                    <p:anim calcmode="lin" valueType="num">
                                      <p:cBhvr>
                                        <p:cTn id="65" dur="1000" fill="hold"/>
                                        <p:tgtEl>
                                          <p:spTgt spid="50184"/>
                                        </p:tgtEl>
                                        <p:attrNameLst>
                                          <p:attrName>ppt_h</p:attrName>
                                        </p:attrNameLst>
                                      </p:cBhvr>
                                      <p:tavLst>
                                        <p:tav tm="0">
                                          <p:val>
                                            <p:strVal val="#ppt_h"/>
                                          </p:val>
                                        </p:tav>
                                        <p:tav tm="100000">
                                          <p:val>
                                            <p:strVal val="#ppt_h"/>
                                          </p:val>
                                        </p:tav>
                                      </p:tavLst>
                                    </p:anim>
                                    <p:animEffect transition="in" filter="fade">
                                      <p:cBhvr>
                                        <p:cTn id="66" dur="1000"/>
                                        <p:tgtEl>
                                          <p:spTgt spid="50184"/>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50200"/>
                                        </p:tgtEl>
                                        <p:attrNameLst>
                                          <p:attrName>style.visibility</p:attrName>
                                        </p:attrNameLst>
                                      </p:cBhvr>
                                      <p:to>
                                        <p:strVal val="visible"/>
                                      </p:to>
                                    </p:set>
                                    <p:anim calcmode="lin" valueType="num">
                                      <p:cBhvr>
                                        <p:cTn id="69" dur="1000" fill="hold"/>
                                        <p:tgtEl>
                                          <p:spTgt spid="50200"/>
                                        </p:tgtEl>
                                        <p:attrNameLst>
                                          <p:attrName>ppt_w</p:attrName>
                                        </p:attrNameLst>
                                      </p:cBhvr>
                                      <p:tavLst>
                                        <p:tav tm="0">
                                          <p:val>
                                            <p:strVal val="#ppt_w*0.70"/>
                                          </p:val>
                                        </p:tav>
                                        <p:tav tm="100000">
                                          <p:val>
                                            <p:strVal val="#ppt_w"/>
                                          </p:val>
                                        </p:tav>
                                      </p:tavLst>
                                    </p:anim>
                                    <p:anim calcmode="lin" valueType="num">
                                      <p:cBhvr>
                                        <p:cTn id="70" dur="1000" fill="hold"/>
                                        <p:tgtEl>
                                          <p:spTgt spid="50200"/>
                                        </p:tgtEl>
                                        <p:attrNameLst>
                                          <p:attrName>ppt_h</p:attrName>
                                        </p:attrNameLst>
                                      </p:cBhvr>
                                      <p:tavLst>
                                        <p:tav tm="0">
                                          <p:val>
                                            <p:strVal val="#ppt_h"/>
                                          </p:val>
                                        </p:tav>
                                        <p:tav tm="100000">
                                          <p:val>
                                            <p:strVal val="#ppt_h"/>
                                          </p:val>
                                        </p:tav>
                                      </p:tavLst>
                                    </p:anim>
                                    <p:animEffect transition="in" filter="fade">
                                      <p:cBhvr>
                                        <p:cTn id="71" dur="1000"/>
                                        <p:tgtEl>
                                          <p:spTgt spid="50200"/>
                                        </p:tgtEl>
                                      </p:cBhvr>
                                    </p:animEffect>
                                  </p:childTnLst>
                                </p:cTn>
                              </p:par>
                              <p:par>
                                <p:cTn id="72" presetID="55" presetClass="entr" presetSubtype="0" fill="hold" nodeType="withEffect">
                                  <p:stCondLst>
                                    <p:cond delay="0"/>
                                  </p:stCondLst>
                                  <p:childTnLst>
                                    <p:set>
                                      <p:cBhvr>
                                        <p:cTn id="73" dur="1" fill="hold">
                                          <p:stCondLst>
                                            <p:cond delay="0"/>
                                          </p:stCondLst>
                                        </p:cTn>
                                        <p:tgtEl>
                                          <p:spTgt spid="50203"/>
                                        </p:tgtEl>
                                        <p:attrNameLst>
                                          <p:attrName>style.visibility</p:attrName>
                                        </p:attrNameLst>
                                      </p:cBhvr>
                                      <p:to>
                                        <p:strVal val="visible"/>
                                      </p:to>
                                    </p:set>
                                    <p:anim calcmode="lin" valueType="num">
                                      <p:cBhvr>
                                        <p:cTn id="74" dur="1000" fill="hold"/>
                                        <p:tgtEl>
                                          <p:spTgt spid="50203"/>
                                        </p:tgtEl>
                                        <p:attrNameLst>
                                          <p:attrName>ppt_w</p:attrName>
                                        </p:attrNameLst>
                                      </p:cBhvr>
                                      <p:tavLst>
                                        <p:tav tm="0">
                                          <p:val>
                                            <p:strVal val="#ppt_w*0.70"/>
                                          </p:val>
                                        </p:tav>
                                        <p:tav tm="100000">
                                          <p:val>
                                            <p:strVal val="#ppt_w"/>
                                          </p:val>
                                        </p:tav>
                                      </p:tavLst>
                                    </p:anim>
                                    <p:anim calcmode="lin" valueType="num">
                                      <p:cBhvr>
                                        <p:cTn id="75" dur="1000" fill="hold"/>
                                        <p:tgtEl>
                                          <p:spTgt spid="50203"/>
                                        </p:tgtEl>
                                        <p:attrNameLst>
                                          <p:attrName>ppt_h</p:attrName>
                                        </p:attrNameLst>
                                      </p:cBhvr>
                                      <p:tavLst>
                                        <p:tav tm="0">
                                          <p:val>
                                            <p:strVal val="#ppt_h"/>
                                          </p:val>
                                        </p:tav>
                                        <p:tav tm="100000">
                                          <p:val>
                                            <p:strVal val="#ppt_h"/>
                                          </p:val>
                                        </p:tav>
                                      </p:tavLst>
                                    </p:anim>
                                    <p:animEffect transition="in" filter="fade">
                                      <p:cBhvr>
                                        <p:cTn id="76" dur="1000"/>
                                        <p:tgtEl>
                                          <p:spTgt spid="50203"/>
                                        </p:tgtEl>
                                      </p:cBhvr>
                                    </p:animEffect>
                                  </p:childTnLst>
                                </p:cTn>
                              </p:par>
                              <p:par>
                                <p:cTn id="77" presetID="55" presetClass="entr" presetSubtype="0" fill="hold" nodeType="withEffect">
                                  <p:stCondLst>
                                    <p:cond delay="0"/>
                                  </p:stCondLst>
                                  <p:childTnLst>
                                    <p:set>
                                      <p:cBhvr>
                                        <p:cTn id="78" dur="1" fill="hold">
                                          <p:stCondLst>
                                            <p:cond delay="0"/>
                                          </p:stCondLst>
                                        </p:cTn>
                                        <p:tgtEl>
                                          <p:spTgt spid="50186"/>
                                        </p:tgtEl>
                                        <p:attrNameLst>
                                          <p:attrName>style.visibility</p:attrName>
                                        </p:attrNameLst>
                                      </p:cBhvr>
                                      <p:to>
                                        <p:strVal val="visible"/>
                                      </p:to>
                                    </p:set>
                                    <p:anim calcmode="lin" valueType="num">
                                      <p:cBhvr>
                                        <p:cTn id="79" dur="1000" fill="hold"/>
                                        <p:tgtEl>
                                          <p:spTgt spid="50186"/>
                                        </p:tgtEl>
                                        <p:attrNameLst>
                                          <p:attrName>ppt_w</p:attrName>
                                        </p:attrNameLst>
                                      </p:cBhvr>
                                      <p:tavLst>
                                        <p:tav tm="0">
                                          <p:val>
                                            <p:strVal val="#ppt_w*0.70"/>
                                          </p:val>
                                        </p:tav>
                                        <p:tav tm="100000">
                                          <p:val>
                                            <p:strVal val="#ppt_w"/>
                                          </p:val>
                                        </p:tav>
                                      </p:tavLst>
                                    </p:anim>
                                    <p:anim calcmode="lin" valueType="num">
                                      <p:cBhvr>
                                        <p:cTn id="80" dur="1000" fill="hold"/>
                                        <p:tgtEl>
                                          <p:spTgt spid="50186"/>
                                        </p:tgtEl>
                                        <p:attrNameLst>
                                          <p:attrName>ppt_h</p:attrName>
                                        </p:attrNameLst>
                                      </p:cBhvr>
                                      <p:tavLst>
                                        <p:tav tm="0">
                                          <p:val>
                                            <p:strVal val="#ppt_h"/>
                                          </p:val>
                                        </p:tav>
                                        <p:tav tm="100000">
                                          <p:val>
                                            <p:strVal val="#ppt_h"/>
                                          </p:val>
                                        </p:tav>
                                      </p:tavLst>
                                    </p:anim>
                                    <p:animEffect transition="in" filter="fade">
                                      <p:cBhvr>
                                        <p:cTn id="81" dur="1000"/>
                                        <p:tgtEl>
                                          <p:spTgt spid="50186"/>
                                        </p:tgtEl>
                                      </p:cBhvr>
                                    </p:animEffect>
                                  </p:childTnLst>
                                </p:cTn>
                              </p:par>
                              <p:par>
                                <p:cTn id="82" presetID="55" presetClass="entr" presetSubtype="0" fill="hold" nodeType="withEffect">
                                  <p:stCondLst>
                                    <p:cond delay="0"/>
                                  </p:stCondLst>
                                  <p:childTnLst>
                                    <p:set>
                                      <p:cBhvr>
                                        <p:cTn id="83" dur="1" fill="hold">
                                          <p:stCondLst>
                                            <p:cond delay="0"/>
                                          </p:stCondLst>
                                        </p:cTn>
                                        <p:tgtEl>
                                          <p:spTgt spid="50181"/>
                                        </p:tgtEl>
                                        <p:attrNameLst>
                                          <p:attrName>style.visibility</p:attrName>
                                        </p:attrNameLst>
                                      </p:cBhvr>
                                      <p:to>
                                        <p:strVal val="visible"/>
                                      </p:to>
                                    </p:set>
                                    <p:anim calcmode="lin" valueType="num">
                                      <p:cBhvr>
                                        <p:cTn id="84" dur="1000" fill="hold"/>
                                        <p:tgtEl>
                                          <p:spTgt spid="50181"/>
                                        </p:tgtEl>
                                        <p:attrNameLst>
                                          <p:attrName>ppt_w</p:attrName>
                                        </p:attrNameLst>
                                      </p:cBhvr>
                                      <p:tavLst>
                                        <p:tav tm="0">
                                          <p:val>
                                            <p:strVal val="#ppt_w*0.70"/>
                                          </p:val>
                                        </p:tav>
                                        <p:tav tm="100000">
                                          <p:val>
                                            <p:strVal val="#ppt_w"/>
                                          </p:val>
                                        </p:tav>
                                      </p:tavLst>
                                    </p:anim>
                                    <p:anim calcmode="lin" valueType="num">
                                      <p:cBhvr>
                                        <p:cTn id="85" dur="1000" fill="hold"/>
                                        <p:tgtEl>
                                          <p:spTgt spid="50181"/>
                                        </p:tgtEl>
                                        <p:attrNameLst>
                                          <p:attrName>ppt_h</p:attrName>
                                        </p:attrNameLst>
                                      </p:cBhvr>
                                      <p:tavLst>
                                        <p:tav tm="0">
                                          <p:val>
                                            <p:strVal val="#ppt_h"/>
                                          </p:val>
                                        </p:tav>
                                        <p:tav tm="100000">
                                          <p:val>
                                            <p:strVal val="#ppt_h"/>
                                          </p:val>
                                        </p:tav>
                                      </p:tavLst>
                                    </p:anim>
                                    <p:animEffect transition="in" filter="fade">
                                      <p:cBhvr>
                                        <p:cTn id="86" dur="1000"/>
                                        <p:tgtEl>
                                          <p:spTgt spid="50181"/>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50191"/>
                                        </p:tgtEl>
                                        <p:attrNameLst>
                                          <p:attrName>style.visibility</p:attrName>
                                        </p:attrNameLst>
                                      </p:cBhvr>
                                      <p:to>
                                        <p:strVal val="visible"/>
                                      </p:to>
                                    </p:set>
                                    <p:anim calcmode="lin" valueType="num">
                                      <p:cBhvr>
                                        <p:cTn id="89" dur="1000" fill="hold"/>
                                        <p:tgtEl>
                                          <p:spTgt spid="50191"/>
                                        </p:tgtEl>
                                        <p:attrNameLst>
                                          <p:attrName>ppt_w</p:attrName>
                                        </p:attrNameLst>
                                      </p:cBhvr>
                                      <p:tavLst>
                                        <p:tav tm="0">
                                          <p:val>
                                            <p:strVal val="#ppt_w*0.70"/>
                                          </p:val>
                                        </p:tav>
                                        <p:tav tm="100000">
                                          <p:val>
                                            <p:strVal val="#ppt_w"/>
                                          </p:val>
                                        </p:tav>
                                      </p:tavLst>
                                    </p:anim>
                                    <p:anim calcmode="lin" valueType="num">
                                      <p:cBhvr>
                                        <p:cTn id="90" dur="1000" fill="hold"/>
                                        <p:tgtEl>
                                          <p:spTgt spid="50191"/>
                                        </p:tgtEl>
                                        <p:attrNameLst>
                                          <p:attrName>ppt_h</p:attrName>
                                        </p:attrNameLst>
                                      </p:cBhvr>
                                      <p:tavLst>
                                        <p:tav tm="0">
                                          <p:val>
                                            <p:strVal val="#ppt_h"/>
                                          </p:val>
                                        </p:tav>
                                        <p:tav tm="100000">
                                          <p:val>
                                            <p:strVal val="#ppt_h"/>
                                          </p:val>
                                        </p:tav>
                                      </p:tavLst>
                                    </p:anim>
                                    <p:animEffect transition="in" filter="fade">
                                      <p:cBhvr>
                                        <p:cTn id="91" dur="1000"/>
                                        <p:tgtEl>
                                          <p:spTgt spid="50191"/>
                                        </p:tgtEl>
                                      </p:cBhvr>
                                    </p:animEffect>
                                  </p:childTnLst>
                                </p:cTn>
                              </p:par>
                              <p:par>
                                <p:cTn id="92" presetID="55" presetClass="entr" presetSubtype="0" fill="hold" nodeType="withEffect">
                                  <p:stCondLst>
                                    <p:cond delay="0"/>
                                  </p:stCondLst>
                                  <p:childTnLst>
                                    <p:set>
                                      <p:cBhvr>
                                        <p:cTn id="93" dur="1" fill="hold">
                                          <p:stCondLst>
                                            <p:cond delay="0"/>
                                          </p:stCondLst>
                                        </p:cTn>
                                        <p:tgtEl>
                                          <p:spTgt spid="50237"/>
                                        </p:tgtEl>
                                        <p:attrNameLst>
                                          <p:attrName>style.visibility</p:attrName>
                                        </p:attrNameLst>
                                      </p:cBhvr>
                                      <p:to>
                                        <p:strVal val="visible"/>
                                      </p:to>
                                    </p:set>
                                    <p:anim calcmode="lin" valueType="num">
                                      <p:cBhvr>
                                        <p:cTn id="94" dur="1000" fill="hold"/>
                                        <p:tgtEl>
                                          <p:spTgt spid="50237"/>
                                        </p:tgtEl>
                                        <p:attrNameLst>
                                          <p:attrName>ppt_w</p:attrName>
                                        </p:attrNameLst>
                                      </p:cBhvr>
                                      <p:tavLst>
                                        <p:tav tm="0">
                                          <p:val>
                                            <p:strVal val="#ppt_w*0.70"/>
                                          </p:val>
                                        </p:tav>
                                        <p:tav tm="100000">
                                          <p:val>
                                            <p:strVal val="#ppt_w"/>
                                          </p:val>
                                        </p:tav>
                                      </p:tavLst>
                                    </p:anim>
                                    <p:anim calcmode="lin" valueType="num">
                                      <p:cBhvr>
                                        <p:cTn id="95" dur="1000" fill="hold"/>
                                        <p:tgtEl>
                                          <p:spTgt spid="50237"/>
                                        </p:tgtEl>
                                        <p:attrNameLst>
                                          <p:attrName>ppt_h</p:attrName>
                                        </p:attrNameLst>
                                      </p:cBhvr>
                                      <p:tavLst>
                                        <p:tav tm="0">
                                          <p:val>
                                            <p:strVal val="#ppt_h"/>
                                          </p:val>
                                        </p:tav>
                                        <p:tav tm="100000">
                                          <p:val>
                                            <p:strVal val="#ppt_h"/>
                                          </p:val>
                                        </p:tav>
                                      </p:tavLst>
                                    </p:anim>
                                    <p:animEffect transition="in" filter="fade">
                                      <p:cBhvr>
                                        <p:cTn id="96" dur="1000"/>
                                        <p:tgtEl>
                                          <p:spTgt spid="50237"/>
                                        </p:tgtEl>
                                      </p:cBhvr>
                                    </p:animEffect>
                                  </p:childTnLst>
                                </p:cTn>
                              </p:par>
                              <p:par>
                                <p:cTn id="97" presetID="55" presetClass="entr" presetSubtype="0" fill="hold" nodeType="withEffect">
                                  <p:stCondLst>
                                    <p:cond delay="0"/>
                                  </p:stCondLst>
                                  <p:childTnLst>
                                    <p:set>
                                      <p:cBhvr>
                                        <p:cTn id="98" dur="1" fill="hold">
                                          <p:stCondLst>
                                            <p:cond delay="0"/>
                                          </p:stCondLst>
                                        </p:cTn>
                                        <p:tgtEl>
                                          <p:spTgt spid="50238"/>
                                        </p:tgtEl>
                                        <p:attrNameLst>
                                          <p:attrName>style.visibility</p:attrName>
                                        </p:attrNameLst>
                                      </p:cBhvr>
                                      <p:to>
                                        <p:strVal val="visible"/>
                                      </p:to>
                                    </p:set>
                                    <p:anim calcmode="lin" valueType="num">
                                      <p:cBhvr>
                                        <p:cTn id="99" dur="1000" fill="hold"/>
                                        <p:tgtEl>
                                          <p:spTgt spid="50238"/>
                                        </p:tgtEl>
                                        <p:attrNameLst>
                                          <p:attrName>ppt_w</p:attrName>
                                        </p:attrNameLst>
                                      </p:cBhvr>
                                      <p:tavLst>
                                        <p:tav tm="0">
                                          <p:val>
                                            <p:strVal val="#ppt_w*0.70"/>
                                          </p:val>
                                        </p:tav>
                                        <p:tav tm="100000">
                                          <p:val>
                                            <p:strVal val="#ppt_w"/>
                                          </p:val>
                                        </p:tav>
                                      </p:tavLst>
                                    </p:anim>
                                    <p:anim calcmode="lin" valueType="num">
                                      <p:cBhvr>
                                        <p:cTn id="100" dur="1000" fill="hold"/>
                                        <p:tgtEl>
                                          <p:spTgt spid="50238"/>
                                        </p:tgtEl>
                                        <p:attrNameLst>
                                          <p:attrName>ppt_h</p:attrName>
                                        </p:attrNameLst>
                                      </p:cBhvr>
                                      <p:tavLst>
                                        <p:tav tm="0">
                                          <p:val>
                                            <p:strVal val="#ppt_h"/>
                                          </p:val>
                                        </p:tav>
                                        <p:tav tm="100000">
                                          <p:val>
                                            <p:strVal val="#ppt_h"/>
                                          </p:val>
                                        </p:tav>
                                      </p:tavLst>
                                    </p:anim>
                                    <p:animEffect transition="in" filter="fade">
                                      <p:cBhvr>
                                        <p:cTn id="101" dur="1000"/>
                                        <p:tgtEl>
                                          <p:spTgt spid="50238"/>
                                        </p:tgtEl>
                                      </p:cBhvr>
                                    </p:animEffect>
                                  </p:childTnLst>
                                </p:cTn>
                              </p:par>
                              <p:par>
                                <p:cTn id="102" presetID="55" presetClass="entr" presetSubtype="0" fill="hold" grpId="0" nodeType="withEffect">
                                  <p:stCondLst>
                                    <p:cond delay="0"/>
                                  </p:stCondLst>
                                  <p:childTnLst>
                                    <p:set>
                                      <p:cBhvr>
                                        <p:cTn id="103" dur="1" fill="hold">
                                          <p:stCondLst>
                                            <p:cond delay="0"/>
                                          </p:stCondLst>
                                        </p:cTn>
                                        <p:tgtEl>
                                          <p:spTgt spid="50239"/>
                                        </p:tgtEl>
                                        <p:attrNameLst>
                                          <p:attrName>style.visibility</p:attrName>
                                        </p:attrNameLst>
                                      </p:cBhvr>
                                      <p:to>
                                        <p:strVal val="visible"/>
                                      </p:to>
                                    </p:set>
                                    <p:anim calcmode="lin" valueType="num">
                                      <p:cBhvr>
                                        <p:cTn id="104" dur="1000" fill="hold"/>
                                        <p:tgtEl>
                                          <p:spTgt spid="50239"/>
                                        </p:tgtEl>
                                        <p:attrNameLst>
                                          <p:attrName>ppt_w</p:attrName>
                                        </p:attrNameLst>
                                      </p:cBhvr>
                                      <p:tavLst>
                                        <p:tav tm="0">
                                          <p:val>
                                            <p:strVal val="#ppt_w*0.70"/>
                                          </p:val>
                                        </p:tav>
                                        <p:tav tm="100000">
                                          <p:val>
                                            <p:strVal val="#ppt_w"/>
                                          </p:val>
                                        </p:tav>
                                      </p:tavLst>
                                    </p:anim>
                                    <p:anim calcmode="lin" valueType="num">
                                      <p:cBhvr>
                                        <p:cTn id="105" dur="1000" fill="hold"/>
                                        <p:tgtEl>
                                          <p:spTgt spid="50239"/>
                                        </p:tgtEl>
                                        <p:attrNameLst>
                                          <p:attrName>ppt_h</p:attrName>
                                        </p:attrNameLst>
                                      </p:cBhvr>
                                      <p:tavLst>
                                        <p:tav tm="0">
                                          <p:val>
                                            <p:strVal val="#ppt_h"/>
                                          </p:val>
                                        </p:tav>
                                        <p:tav tm="100000">
                                          <p:val>
                                            <p:strVal val="#ppt_h"/>
                                          </p:val>
                                        </p:tav>
                                      </p:tavLst>
                                    </p:anim>
                                    <p:animEffect transition="in" filter="fade">
                                      <p:cBhvr>
                                        <p:cTn id="106" dur="1000"/>
                                        <p:tgtEl>
                                          <p:spTgt spid="50239"/>
                                        </p:tgtEl>
                                      </p:cBhvr>
                                    </p:animEffect>
                                  </p:childTnLst>
                                </p:cTn>
                              </p:par>
                              <p:par>
                                <p:cTn id="107" presetID="55" presetClass="entr" presetSubtype="0" fill="hold" nodeType="withEffect">
                                  <p:stCondLst>
                                    <p:cond delay="0"/>
                                  </p:stCondLst>
                                  <p:childTnLst>
                                    <p:set>
                                      <p:cBhvr>
                                        <p:cTn id="108" dur="1" fill="hold">
                                          <p:stCondLst>
                                            <p:cond delay="0"/>
                                          </p:stCondLst>
                                        </p:cTn>
                                        <p:tgtEl>
                                          <p:spTgt spid="50240"/>
                                        </p:tgtEl>
                                        <p:attrNameLst>
                                          <p:attrName>style.visibility</p:attrName>
                                        </p:attrNameLst>
                                      </p:cBhvr>
                                      <p:to>
                                        <p:strVal val="visible"/>
                                      </p:to>
                                    </p:set>
                                    <p:anim calcmode="lin" valueType="num">
                                      <p:cBhvr>
                                        <p:cTn id="109" dur="1000" fill="hold"/>
                                        <p:tgtEl>
                                          <p:spTgt spid="50240"/>
                                        </p:tgtEl>
                                        <p:attrNameLst>
                                          <p:attrName>ppt_w</p:attrName>
                                        </p:attrNameLst>
                                      </p:cBhvr>
                                      <p:tavLst>
                                        <p:tav tm="0">
                                          <p:val>
                                            <p:strVal val="#ppt_w*0.70"/>
                                          </p:val>
                                        </p:tav>
                                        <p:tav tm="100000">
                                          <p:val>
                                            <p:strVal val="#ppt_w"/>
                                          </p:val>
                                        </p:tav>
                                      </p:tavLst>
                                    </p:anim>
                                    <p:anim calcmode="lin" valueType="num">
                                      <p:cBhvr>
                                        <p:cTn id="110" dur="1000" fill="hold"/>
                                        <p:tgtEl>
                                          <p:spTgt spid="50240"/>
                                        </p:tgtEl>
                                        <p:attrNameLst>
                                          <p:attrName>ppt_h</p:attrName>
                                        </p:attrNameLst>
                                      </p:cBhvr>
                                      <p:tavLst>
                                        <p:tav tm="0">
                                          <p:val>
                                            <p:strVal val="#ppt_h"/>
                                          </p:val>
                                        </p:tav>
                                        <p:tav tm="100000">
                                          <p:val>
                                            <p:strVal val="#ppt_h"/>
                                          </p:val>
                                        </p:tav>
                                      </p:tavLst>
                                    </p:anim>
                                    <p:animEffect transition="in" filter="fade">
                                      <p:cBhvr>
                                        <p:cTn id="111" dur="1000"/>
                                        <p:tgtEl>
                                          <p:spTgt spid="50240"/>
                                        </p:tgtEl>
                                      </p:cBhvr>
                                    </p:animEffect>
                                  </p:childTnLst>
                                </p:cTn>
                              </p:par>
                              <p:par>
                                <p:cTn id="112" presetID="55" presetClass="entr" presetSubtype="0" fill="hold" grpId="0" nodeType="withEffect">
                                  <p:stCondLst>
                                    <p:cond delay="0"/>
                                  </p:stCondLst>
                                  <p:childTnLst>
                                    <p:set>
                                      <p:cBhvr>
                                        <p:cTn id="113" dur="1" fill="hold">
                                          <p:stCondLst>
                                            <p:cond delay="0"/>
                                          </p:stCondLst>
                                        </p:cTn>
                                        <p:tgtEl>
                                          <p:spTgt spid="50204"/>
                                        </p:tgtEl>
                                        <p:attrNameLst>
                                          <p:attrName>style.visibility</p:attrName>
                                        </p:attrNameLst>
                                      </p:cBhvr>
                                      <p:to>
                                        <p:strVal val="visible"/>
                                      </p:to>
                                    </p:set>
                                    <p:anim calcmode="lin" valueType="num">
                                      <p:cBhvr>
                                        <p:cTn id="114" dur="1000" fill="hold"/>
                                        <p:tgtEl>
                                          <p:spTgt spid="50204"/>
                                        </p:tgtEl>
                                        <p:attrNameLst>
                                          <p:attrName>ppt_w</p:attrName>
                                        </p:attrNameLst>
                                      </p:cBhvr>
                                      <p:tavLst>
                                        <p:tav tm="0">
                                          <p:val>
                                            <p:strVal val="#ppt_w*0.70"/>
                                          </p:val>
                                        </p:tav>
                                        <p:tav tm="100000">
                                          <p:val>
                                            <p:strVal val="#ppt_w"/>
                                          </p:val>
                                        </p:tav>
                                      </p:tavLst>
                                    </p:anim>
                                    <p:anim calcmode="lin" valueType="num">
                                      <p:cBhvr>
                                        <p:cTn id="115" dur="1000" fill="hold"/>
                                        <p:tgtEl>
                                          <p:spTgt spid="50204"/>
                                        </p:tgtEl>
                                        <p:attrNameLst>
                                          <p:attrName>ppt_h</p:attrName>
                                        </p:attrNameLst>
                                      </p:cBhvr>
                                      <p:tavLst>
                                        <p:tav tm="0">
                                          <p:val>
                                            <p:strVal val="#ppt_h"/>
                                          </p:val>
                                        </p:tav>
                                        <p:tav tm="100000">
                                          <p:val>
                                            <p:strVal val="#ppt_h"/>
                                          </p:val>
                                        </p:tav>
                                      </p:tavLst>
                                    </p:anim>
                                    <p:animEffect transition="in" filter="fade">
                                      <p:cBhvr>
                                        <p:cTn id="116" dur="1000"/>
                                        <p:tgtEl>
                                          <p:spTgt spid="50204"/>
                                        </p:tgtEl>
                                      </p:cBhvr>
                                    </p:animEffect>
                                  </p:childTnLst>
                                </p:cTn>
                              </p:par>
                              <p:par>
                                <p:cTn id="117" presetID="55" presetClass="entr" presetSubtype="0" fill="hold" nodeType="withEffect">
                                  <p:stCondLst>
                                    <p:cond delay="0"/>
                                  </p:stCondLst>
                                  <p:childTnLst>
                                    <p:set>
                                      <p:cBhvr>
                                        <p:cTn id="118" dur="1" fill="hold">
                                          <p:stCondLst>
                                            <p:cond delay="0"/>
                                          </p:stCondLst>
                                        </p:cTn>
                                        <p:tgtEl>
                                          <p:spTgt spid="50201"/>
                                        </p:tgtEl>
                                        <p:attrNameLst>
                                          <p:attrName>style.visibility</p:attrName>
                                        </p:attrNameLst>
                                      </p:cBhvr>
                                      <p:to>
                                        <p:strVal val="visible"/>
                                      </p:to>
                                    </p:set>
                                    <p:anim calcmode="lin" valueType="num">
                                      <p:cBhvr>
                                        <p:cTn id="119" dur="1000" fill="hold"/>
                                        <p:tgtEl>
                                          <p:spTgt spid="50201"/>
                                        </p:tgtEl>
                                        <p:attrNameLst>
                                          <p:attrName>ppt_w</p:attrName>
                                        </p:attrNameLst>
                                      </p:cBhvr>
                                      <p:tavLst>
                                        <p:tav tm="0">
                                          <p:val>
                                            <p:strVal val="#ppt_w*0.70"/>
                                          </p:val>
                                        </p:tav>
                                        <p:tav tm="100000">
                                          <p:val>
                                            <p:strVal val="#ppt_w"/>
                                          </p:val>
                                        </p:tav>
                                      </p:tavLst>
                                    </p:anim>
                                    <p:anim calcmode="lin" valueType="num">
                                      <p:cBhvr>
                                        <p:cTn id="120" dur="1000" fill="hold"/>
                                        <p:tgtEl>
                                          <p:spTgt spid="50201"/>
                                        </p:tgtEl>
                                        <p:attrNameLst>
                                          <p:attrName>ppt_h</p:attrName>
                                        </p:attrNameLst>
                                      </p:cBhvr>
                                      <p:tavLst>
                                        <p:tav tm="0">
                                          <p:val>
                                            <p:strVal val="#ppt_h"/>
                                          </p:val>
                                        </p:tav>
                                        <p:tav tm="100000">
                                          <p:val>
                                            <p:strVal val="#ppt_h"/>
                                          </p:val>
                                        </p:tav>
                                      </p:tavLst>
                                    </p:anim>
                                    <p:animEffect transition="in" filter="fade">
                                      <p:cBhvr>
                                        <p:cTn id="121" dur="1000"/>
                                        <p:tgtEl>
                                          <p:spTgt spid="50201"/>
                                        </p:tgtEl>
                                      </p:cBhvr>
                                    </p:animEffect>
                                  </p:childTnLst>
                                </p:cTn>
                              </p:par>
                              <p:par>
                                <p:cTn id="122" presetID="55" presetClass="entr" presetSubtype="0" fill="hold" nodeType="withEffect">
                                  <p:stCondLst>
                                    <p:cond delay="0"/>
                                  </p:stCondLst>
                                  <p:childTnLst>
                                    <p:set>
                                      <p:cBhvr>
                                        <p:cTn id="123" dur="1" fill="hold">
                                          <p:stCondLst>
                                            <p:cond delay="0"/>
                                          </p:stCondLst>
                                        </p:cTn>
                                        <p:tgtEl>
                                          <p:spTgt spid="50188"/>
                                        </p:tgtEl>
                                        <p:attrNameLst>
                                          <p:attrName>style.visibility</p:attrName>
                                        </p:attrNameLst>
                                      </p:cBhvr>
                                      <p:to>
                                        <p:strVal val="visible"/>
                                      </p:to>
                                    </p:set>
                                    <p:anim calcmode="lin" valueType="num">
                                      <p:cBhvr>
                                        <p:cTn id="124" dur="1000" fill="hold"/>
                                        <p:tgtEl>
                                          <p:spTgt spid="50188"/>
                                        </p:tgtEl>
                                        <p:attrNameLst>
                                          <p:attrName>ppt_w</p:attrName>
                                        </p:attrNameLst>
                                      </p:cBhvr>
                                      <p:tavLst>
                                        <p:tav tm="0">
                                          <p:val>
                                            <p:strVal val="#ppt_w*0.70"/>
                                          </p:val>
                                        </p:tav>
                                        <p:tav tm="100000">
                                          <p:val>
                                            <p:strVal val="#ppt_w"/>
                                          </p:val>
                                        </p:tav>
                                      </p:tavLst>
                                    </p:anim>
                                    <p:anim calcmode="lin" valueType="num">
                                      <p:cBhvr>
                                        <p:cTn id="125" dur="1000" fill="hold"/>
                                        <p:tgtEl>
                                          <p:spTgt spid="50188"/>
                                        </p:tgtEl>
                                        <p:attrNameLst>
                                          <p:attrName>ppt_h</p:attrName>
                                        </p:attrNameLst>
                                      </p:cBhvr>
                                      <p:tavLst>
                                        <p:tav tm="0">
                                          <p:val>
                                            <p:strVal val="#ppt_h"/>
                                          </p:val>
                                        </p:tav>
                                        <p:tav tm="100000">
                                          <p:val>
                                            <p:strVal val="#ppt_h"/>
                                          </p:val>
                                        </p:tav>
                                      </p:tavLst>
                                    </p:anim>
                                    <p:animEffect transition="in" filter="fade">
                                      <p:cBhvr>
                                        <p:cTn id="126" dur="1000"/>
                                        <p:tgtEl>
                                          <p:spTgt spid="50188"/>
                                        </p:tgtEl>
                                      </p:cBhvr>
                                    </p:animEffect>
                                  </p:childTnLst>
                                </p:cTn>
                              </p:par>
                              <p:par>
                                <p:cTn id="127" presetID="55" presetClass="entr" presetSubtype="0" fill="hold" nodeType="withEffect">
                                  <p:stCondLst>
                                    <p:cond delay="0"/>
                                  </p:stCondLst>
                                  <p:childTnLst>
                                    <p:set>
                                      <p:cBhvr>
                                        <p:cTn id="128" dur="1" fill="hold">
                                          <p:stCondLst>
                                            <p:cond delay="0"/>
                                          </p:stCondLst>
                                        </p:cTn>
                                        <p:tgtEl>
                                          <p:spTgt spid="50180"/>
                                        </p:tgtEl>
                                        <p:attrNameLst>
                                          <p:attrName>style.visibility</p:attrName>
                                        </p:attrNameLst>
                                      </p:cBhvr>
                                      <p:to>
                                        <p:strVal val="visible"/>
                                      </p:to>
                                    </p:set>
                                    <p:anim calcmode="lin" valueType="num">
                                      <p:cBhvr>
                                        <p:cTn id="129" dur="1000" fill="hold"/>
                                        <p:tgtEl>
                                          <p:spTgt spid="50180"/>
                                        </p:tgtEl>
                                        <p:attrNameLst>
                                          <p:attrName>ppt_w</p:attrName>
                                        </p:attrNameLst>
                                      </p:cBhvr>
                                      <p:tavLst>
                                        <p:tav tm="0">
                                          <p:val>
                                            <p:strVal val="#ppt_w*0.70"/>
                                          </p:val>
                                        </p:tav>
                                        <p:tav tm="100000">
                                          <p:val>
                                            <p:strVal val="#ppt_w"/>
                                          </p:val>
                                        </p:tav>
                                      </p:tavLst>
                                    </p:anim>
                                    <p:anim calcmode="lin" valueType="num">
                                      <p:cBhvr>
                                        <p:cTn id="130" dur="1000" fill="hold"/>
                                        <p:tgtEl>
                                          <p:spTgt spid="50180"/>
                                        </p:tgtEl>
                                        <p:attrNameLst>
                                          <p:attrName>ppt_h</p:attrName>
                                        </p:attrNameLst>
                                      </p:cBhvr>
                                      <p:tavLst>
                                        <p:tav tm="0">
                                          <p:val>
                                            <p:strVal val="#ppt_h"/>
                                          </p:val>
                                        </p:tav>
                                        <p:tav tm="100000">
                                          <p:val>
                                            <p:strVal val="#ppt_h"/>
                                          </p:val>
                                        </p:tav>
                                      </p:tavLst>
                                    </p:anim>
                                    <p:animEffect transition="in" filter="fade">
                                      <p:cBhvr>
                                        <p:cTn id="131" dur="1000"/>
                                        <p:tgtEl>
                                          <p:spTgt spid="50180"/>
                                        </p:tgtEl>
                                      </p:cBhvr>
                                    </p:animEffect>
                                  </p:childTnLst>
                                </p:cTn>
                              </p:par>
                              <p:par>
                                <p:cTn id="132" presetID="55" presetClass="entr" presetSubtype="0" fill="hold" grpId="0" nodeType="withEffect">
                                  <p:stCondLst>
                                    <p:cond delay="0"/>
                                  </p:stCondLst>
                                  <p:childTnLst>
                                    <p:set>
                                      <p:cBhvr>
                                        <p:cTn id="133" dur="1" fill="hold">
                                          <p:stCondLst>
                                            <p:cond delay="0"/>
                                          </p:stCondLst>
                                        </p:cTn>
                                        <p:tgtEl>
                                          <p:spTgt spid="50192"/>
                                        </p:tgtEl>
                                        <p:attrNameLst>
                                          <p:attrName>style.visibility</p:attrName>
                                        </p:attrNameLst>
                                      </p:cBhvr>
                                      <p:to>
                                        <p:strVal val="visible"/>
                                      </p:to>
                                    </p:set>
                                    <p:anim calcmode="lin" valueType="num">
                                      <p:cBhvr>
                                        <p:cTn id="134" dur="1000" fill="hold"/>
                                        <p:tgtEl>
                                          <p:spTgt spid="50192"/>
                                        </p:tgtEl>
                                        <p:attrNameLst>
                                          <p:attrName>ppt_w</p:attrName>
                                        </p:attrNameLst>
                                      </p:cBhvr>
                                      <p:tavLst>
                                        <p:tav tm="0">
                                          <p:val>
                                            <p:strVal val="#ppt_w*0.70"/>
                                          </p:val>
                                        </p:tav>
                                        <p:tav tm="100000">
                                          <p:val>
                                            <p:strVal val="#ppt_w"/>
                                          </p:val>
                                        </p:tav>
                                      </p:tavLst>
                                    </p:anim>
                                    <p:anim calcmode="lin" valueType="num">
                                      <p:cBhvr>
                                        <p:cTn id="135" dur="1000" fill="hold"/>
                                        <p:tgtEl>
                                          <p:spTgt spid="50192"/>
                                        </p:tgtEl>
                                        <p:attrNameLst>
                                          <p:attrName>ppt_h</p:attrName>
                                        </p:attrNameLst>
                                      </p:cBhvr>
                                      <p:tavLst>
                                        <p:tav tm="0">
                                          <p:val>
                                            <p:strVal val="#ppt_h"/>
                                          </p:val>
                                        </p:tav>
                                        <p:tav tm="100000">
                                          <p:val>
                                            <p:strVal val="#ppt_h"/>
                                          </p:val>
                                        </p:tav>
                                      </p:tavLst>
                                    </p:anim>
                                    <p:animEffect transition="in" filter="fade">
                                      <p:cBhvr>
                                        <p:cTn id="136" dur="1000"/>
                                        <p:tgtEl>
                                          <p:spTgt spid="50192"/>
                                        </p:tgtEl>
                                      </p:cBhvr>
                                    </p:animEffect>
                                  </p:childTnLst>
                                </p:cTn>
                              </p:par>
                              <p:par>
                                <p:cTn id="137" presetID="55" presetClass="entr" presetSubtype="0" fill="hold" nodeType="withEffect">
                                  <p:stCondLst>
                                    <p:cond delay="0"/>
                                  </p:stCondLst>
                                  <p:childTnLst>
                                    <p:set>
                                      <p:cBhvr>
                                        <p:cTn id="138" dur="1" fill="hold">
                                          <p:stCondLst>
                                            <p:cond delay="0"/>
                                          </p:stCondLst>
                                        </p:cTn>
                                        <p:tgtEl>
                                          <p:spTgt spid="50183"/>
                                        </p:tgtEl>
                                        <p:attrNameLst>
                                          <p:attrName>style.visibility</p:attrName>
                                        </p:attrNameLst>
                                      </p:cBhvr>
                                      <p:to>
                                        <p:strVal val="visible"/>
                                      </p:to>
                                    </p:set>
                                    <p:anim calcmode="lin" valueType="num">
                                      <p:cBhvr>
                                        <p:cTn id="139" dur="1000" fill="hold"/>
                                        <p:tgtEl>
                                          <p:spTgt spid="50183"/>
                                        </p:tgtEl>
                                        <p:attrNameLst>
                                          <p:attrName>ppt_w</p:attrName>
                                        </p:attrNameLst>
                                      </p:cBhvr>
                                      <p:tavLst>
                                        <p:tav tm="0">
                                          <p:val>
                                            <p:strVal val="#ppt_w*0.70"/>
                                          </p:val>
                                        </p:tav>
                                        <p:tav tm="100000">
                                          <p:val>
                                            <p:strVal val="#ppt_w"/>
                                          </p:val>
                                        </p:tav>
                                      </p:tavLst>
                                    </p:anim>
                                    <p:anim calcmode="lin" valueType="num">
                                      <p:cBhvr>
                                        <p:cTn id="140" dur="1000" fill="hold"/>
                                        <p:tgtEl>
                                          <p:spTgt spid="50183"/>
                                        </p:tgtEl>
                                        <p:attrNameLst>
                                          <p:attrName>ppt_h</p:attrName>
                                        </p:attrNameLst>
                                      </p:cBhvr>
                                      <p:tavLst>
                                        <p:tav tm="0">
                                          <p:val>
                                            <p:strVal val="#ppt_h"/>
                                          </p:val>
                                        </p:tav>
                                        <p:tav tm="100000">
                                          <p:val>
                                            <p:strVal val="#ppt_h"/>
                                          </p:val>
                                        </p:tav>
                                      </p:tavLst>
                                    </p:anim>
                                    <p:animEffect transition="in" filter="fade">
                                      <p:cBhvr>
                                        <p:cTn id="141" dur="1000"/>
                                        <p:tgtEl>
                                          <p:spTgt spid="50183"/>
                                        </p:tgtEl>
                                      </p:cBhvr>
                                    </p:animEffect>
                                  </p:childTnLst>
                                </p:cTn>
                              </p:par>
                              <p:par>
                                <p:cTn id="142" presetID="55" presetClass="entr" presetSubtype="0" fill="hold" nodeType="withEffect">
                                  <p:stCondLst>
                                    <p:cond delay="0"/>
                                  </p:stCondLst>
                                  <p:childTnLst>
                                    <p:set>
                                      <p:cBhvr>
                                        <p:cTn id="143" dur="1" fill="hold">
                                          <p:stCondLst>
                                            <p:cond delay="0"/>
                                          </p:stCondLst>
                                        </p:cTn>
                                        <p:tgtEl>
                                          <p:spTgt spid="50235"/>
                                        </p:tgtEl>
                                        <p:attrNameLst>
                                          <p:attrName>style.visibility</p:attrName>
                                        </p:attrNameLst>
                                      </p:cBhvr>
                                      <p:to>
                                        <p:strVal val="visible"/>
                                      </p:to>
                                    </p:set>
                                    <p:anim calcmode="lin" valueType="num">
                                      <p:cBhvr>
                                        <p:cTn id="144" dur="1000" fill="hold"/>
                                        <p:tgtEl>
                                          <p:spTgt spid="50235"/>
                                        </p:tgtEl>
                                        <p:attrNameLst>
                                          <p:attrName>ppt_w</p:attrName>
                                        </p:attrNameLst>
                                      </p:cBhvr>
                                      <p:tavLst>
                                        <p:tav tm="0">
                                          <p:val>
                                            <p:strVal val="#ppt_w*0.70"/>
                                          </p:val>
                                        </p:tav>
                                        <p:tav tm="100000">
                                          <p:val>
                                            <p:strVal val="#ppt_w"/>
                                          </p:val>
                                        </p:tav>
                                      </p:tavLst>
                                    </p:anim>
                                    <p:anim calcmode="lin" valueType="num">
                                      <p:cBhvr>
                                        <p:cTn id="145" dur="1000" fill="hold"/>
                                        <p:tgtEl>
                                          <p:spTgt spid="50235"/>
                                        </p:tgtEl>
                                        <p:attrNameLst>
                                          <p:attrName>ppt_h</p:attrName>
                                        </p:attrNameLst>
                                      </p:cBhvr>
                                      <p:tavLst>
                                        <p:tav tm="0">
                                          <p:val>
                                            <p:strVal val="#ppt_h"/>
                                          </p:val>
                                        </p:tav>
                                        <p:tav tm="100000">
                                          <p:val>
                                            <p:strVal val="#ppt_h"/>
                                          </p:val>
                                        </p:tav>
                                      </p:tavLst>
                                    </p:anim>
                                    <p:animEffect transition="in" filter="fade">
                                      <p:cBhvr>
                                        <p:cTn id="146" dur="1000"/>
                                        <p:tgtEl>
                                          <p:spTgt spid="50235"/>
                                        </p:tgtEl>
                                      </p:cBhvr>
                                    </p:animEffect>
                                  </p:childTnLst>
                                </p:cTn>
                              </p:par>
                              <p:par>
                                <p:cTn id="147" presetID="55" presetClass="entr" presetSubtype="0" fill="hold" nodeType="withEffect">
                                  <p:stCondLst>
                                    <p:cond delay="0"/>
                                  </p:stCondLst>
                                  <p:childTnLst>
                                    <p:set>
                                      <p:cBhvr>
                                        <p:cTn id="148" dur="1" fill="hold">
                                          <p:stCondLst>
                                            <p:cond delay="0"/>
                                          </p:stCondLst>
                                        </p:cTn>
                                        <p:tgtEl>
                                          <p:spTgt spid="50195"/>
                                        </p:tgtEl>
                                        <p:attrNameLst>
                                          <p:attrName>style.visibility</p:attrName>
                                        </p:attrNameLst>
                                      </p:cBhvr>
                                      <p:to>
                                        <p:strVal val="visible"/>
                                      </p:to>
                                    </p:set>
                                    <p:anim calcmode="lin" valueType="num">
                                      <p:cBhvr>
                                        <p:cTn id="149" dur="1000" fill="hold"/>
                                        <p:tgtEl>
                                          <p:spTgt spid="50195"/>
                                        </p:tgtEl>
                                        <p:attrNameLst>
                                          <p:attrName>ppt_w</p:attrName>
                                        </p:attrNameLst>
                                      </p:cBhvr>
                                      <p:tavLst>
                                        <p:tav tm="0">
                                          <p:val>
                                            <p:strVal val="#ppt_w*0.70"/>
                                          </p:val>
                                        </p:tav>
                                        <p:tav tm="100000">
                                          <p:val>
                                            <p:strVal val="#ppt_w"/>
                                          </p:val>
                                        </p:tav>
                                      </p:tavLst>
                                    </p:anim>
                                    <p:anim calcmode="lin" valueType="num">
                                      <p:cBhvr>
                                        <p:cTn id="150" dur="1000" fill="hold"/>
                                        <p:tgtEl>
                                          <p:spTgt spid="50195"/>
                                        </p:tgtEl>
                                        <p:attrNameLst>
                                          <p:attrName>ppt_h</p:attrName>
                                        </p:attrNameLst>
                                      </p:cBhvr>
                                      <p:tavLst>
                                        <p:tav tm="0">
                                          <p:val>
                                            <p:strVal val="#ppt_h"/>
                                          </p:val>
                                        </p:tav>
                                        <p:tav tm="100000">
                                          <p:val>
                                            <p:strVal val="#ppt_h"/>
                                          </p:val>
                                        </p:tav>
                                      </p:tavLst>
                                    </p:anim>
                                    <p:animEffect transition="in" filter="fade">
                                      <p:cBhvr>
                                        <p:cTn id="151" dur="1000"/>
                                        <p:tgtEl>
                                          <p:spTgt spid="50195"/>
                                        </p:tgtEl>
                                      </p:cBhvr>
                                    </p:animEffect>
                                  </p:childTnLst>
                                </p:cTn>
                              </p:par>
                              <p:par>
                                <p:cTn id="152" presetID="55" presetClass="entr" presetSubtype="0" fill="hold" nodeType="withEffect">
                                  <p:stCondLst>
                                    <p:cond delay="0"/>
                                  </p:stCondLst>
                                  <p:childTnLst>
                                    <p:set>
                                      <p:cBhvr>
                                        <p:cTn id="153" dur="1" fill="hold">
                                          <p:stCondLst>
                                            <p:cond delay="0"/>
                                          </p:stCondLst>
                                        </p:cTn>
                                        <p:tgtEl>
                                          <p:spTgt spid="50236"/>
                                        </p:tgtEl>
                                        <p:attrNameLst>
                                          <p:attrName>style.visibility</p:attrName>
                                        </p:attrNameLst>
                                      </p:cBhvr>
                                      <p:to>
                                        <p:strVal val="visible"/>
                                      </p:to>
                                    </p:set>
                                    <p:anim calcmode="lin" valueType="num">
                                      <p:cBhvr>
                                        <p:cTn id="154" dur="1000" fill="hold"/>
                                        <p:tgtEl>
                                          <p:spTgt spid="50236"/>
                                        </p:tgtEl>
                                        <p:attrNameLst>
                                          <p:attrName>ppt_w</p:attrName>
                                        </p:attrNameLst>
                                      </p:cBhvr>
                                      <p:tavLst>
                                        <p:tav tm="0">
                                          <p:val>
                                            <p:strVal val="#ppt_w*0.70"/>
                                          </p:val>
                                        </p:tav>
                                        <p:tav tm="100000">
                                          <p:val>
                                            <p:strVal val="#ppt_w"/>
                                          </p:val>
                                        </p:tav>
                                      </p:tavLst>
                                    </p:anim>
                                    <p:anim calcmode="lin" valueType="num">
                                      <p:cBhvr>
                                        <p:cTn id="155" dur="1000" fill="hold"/>
                                        <p:tgtEl>
                                          <p:spTgt spid="50236"/>
                                        </p:tgtEl>
                                        <p:attrNameLst>
                                          <p:attrName>ppt_h</p:attrName>
                                        </p:attrNameLst>
                                      </p:cBhvr>
                                      <p:tavLst>
                                        <p:tav tm="0">
                                          <p:val>
                                            <p:strVal val="#ppt_h"/>
                                          </p:val>
                                        </p:tav>
                                        <p:tav tm="100000">
                                          <p:val>
                                            <p:strVal val="#ppt_h"/>
                                          </p:val>
                                        </p:tav>
                                      </p:tavLst>
                                    </p:anim>
                                    <p:animEffect transition="in" filter="fade">
                                      <p:cBhvr>
                                        <p:cTn id="156" dur="1000"/>
                                        <p:tgtEl>
                                          <p:spTgt spid="50236"/>
                                        </p:tgtEl>
                                      </p:cBhvr>
                                    </p:animEffect>
                                  </p:childTnLst>
                                </p:cTn>
                              </p:par>
                              <p:par>
                                <p:cTn id="157" presetID="55" presetClass="entr" presetSubtype="0" fill="hold" grpId="0" nodeType="withEffect">
                                  <p:stCondLst>
                                    <p:cond delay="0"/>
                                  </p:stCondLst>
                                  <p:childTnLst>
                                    <p:set>
                                      <p:cBhvr>
                                        <p:cTn id="158" dur="1" fill="hold">
                                          <p:stCondLst>
                                            <p:cond delay="0"/>
                                          </p:stCondLst>
                                        </p:cTn>
                                        <p:tgtEl>
                                          <p:spTgt spid="50202"/>
                                        </p:tgtEl>
                                        <p:attrNameLst>
                                          <p:attrName>style.visibility</p:attrName>
                                        </p:attrNameLst>
                                      </p:cBhvr>
                                      <p:to>
                                        <p:strVal val="visible"/>
                                      </p:to>
                                    </p:set>
                                    <p:anim calcmode="lin" valueType="num">
                                      <p:cBhvr>
                                        <p:cTn id="159" dur="1000" fill="hold"/>
                                        <p:tgtEl>
                                          <p:spTgt spid="50202"/>
                                        </p:tgtEl>
                                        <p:attrNameLst>
                                          <p:attrName>ppt_w</p:attrName>
                                        </p:attrNameLst>
                                      </p:cBhvr>
                                      <p:tavLst>
                                        <p:tav tm="0">
                                          <p:val>
                                            <p:strVal val="#ppt_w*0.70"/>
                                          </p:val>
                                        </p:tav>
                                        <p:tav tm="100000">
                                          <p:val>
                                            <p:strVal val="#ppt_w"/>
                                          </p:val>
                                        </p:tav>
                                      </p:tavLst>
                                    </p:anim>
                                    <p:anim calcmode="lin" valueType="num">
                                      <p:cBhvr>
                                        <p:cTn id="160" dur="1000" fill="hold"/>
                                        <p:tgtEl>
                                          <p:spTgt spid="50202"/>
                                        </p:tgtEl>
                                        <p:attrNameLst>
                                          <p:attrName>ppt_h</p:attrName>
                                        </p:attrNameLst>
                                      </p:cBhvr>
                                      <p:tavLst>
                                        <p:tav tm="0">
                                          <p:val>
                                            <p:strVal val="#ppt_h"/>
                                          </p:val>
                                        </p:tav>
                                        <p:tav tm="100000">
                                          <p:val>
                                            <p:strVal val="#ppt_h"/>
                                          </p:val>
                                        </p:tav>
                                      </p:tavLst>
                                    </p:anim>
                                    <p:animEffect transition="in" filter="fade">
                                      <p:cBhvr>
                                        <p:cTn id="161" dur="1000"/>
                                        <p:tgtEl>
                                          <p:spTgt spid="50202"/>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55" presetClass="entr" presetSubtype="0" fill="hold" grpId="0" nodeType="clickEffect">
                                  <p:stCondLst>
                                    <p:cond delay="0"/>
                                  </p:stCondLst>
                                  <p:childTnLst>
                                    <p:set>
                                      <p:cBhvr>
                                        <p:cTn id="165" dur="1" fill="hold">
                                          <p:stCondLst>
                                            <p:cond delay="0"/>
                                          </p:stCondLst>
                                        </p:cTn>
                                        <p:tgtEl>
                                          <p:spTgt spid="50189"/>
                                        </p:tgtEl>
                                        <p:attrNameLst>
                                          <p:attrName>style.visibility</p:attrName>
                                        </p:attrNameLst>
                                      </p:cBhvr>
                                      <p:to>
                                        <p:strVal val="visible"/>
                                      </p:to>
                                    </p:set>
                                    <p:anim calcmode="lin" valueType="num">
                                      <p:cBhvr>
                                        <p:cTn id="166" dur="1000" fill="hold"/>
                                        <p:tgtEl>
                                          <p:spTgt spid="50189"/>
                                        </p:tgtEl>
                                        <p:attrNameLst>
                                          <p:attrName>ppt_w</p:attrName>
                                        </p:attrNameLst>
                                      </p:cBhvr>
                                      <p:tavLst>
                                        <p:tav tm="0">
                                          <p:val>
                                            <p:strVal val="#ppt_w*0.70"/>
                                          </p:val>
                                        </p:tav>
                                        <p:tav tm="100000">
                                          <p:val>
                                            <p:strVal val="#ppt_w"/>
                                          </p:val>
                                        </p:tav>
                                      </p:tavLst>
                                    </p:anim>
                                    <p:anim calcmode="lin" valueType="num">
                                      <p:cBhvr>
                                        <p:cTn id="167" dur="1000" fill="hold"/>
                                        <p:tgtEl>
                                          <p:spTgt spid="50189"/>
                                        </p:tgtEl>
                                        <p:attrNameLst>
                                          <p:attrName>ppt_h</p:attrName>
                                        </p:attrNameLst>
                                      </p:cBhvr>
                                      <p:tavLst>
                                        <p:tav tm="0">
                                          <p:val>
                                            <p:strVal val="#ppt_h"/>
                                          </p:val>
                                        </p:tav>
                                        <p:tav tm="100000">
                                          <p:val>
                                            <p:strVal val="#ppt_h"/>
                                          </p:val>
                                        </p:tav>
                                      </p:tavLst>
                                    </p:anim>
                                    <p:animEffect transition="in" filter="fade">
                                      <p:cBhvr>
                                        <p:cTn id="168" dur="1000"/>
                                        <p:tgtEl>
                                          <p:spTgt spid="50189"/>
                                        </p:tgtEl>
                                      </p:cBhvr>
                                    </p:animEffect>
                                  </p:childTnLst>
                                </p:cTn>
                              </p:par>
                              <p:par>
                                <p:cTn id="169" presetID="55" presetClass="entr" presetSubtype="0" fill="hold" grpId="0" nodeType="withEffect">
                                  <p:stCondLst>
                                    <p:cond delay="0"/>
                                  </p:stCondLst>
                                  <p:childTnLst>
                                    <p:set>
                                      <p:cBhvr>
                                        <p:cTn id="170" dur="1" fill="hold">
                                          <p:stCondLst>
                                            <p:cond delay="0"/>
                                          </p:stCondLst>
                                        </p:cTn>
                                        <p:tgtEl>
                                          <p:spTgt spid="50226"/>
                                        </p:tgtEl>
                                        <p:attrNameLst>
                                          <p:attrName>style.visibility</p:attrName>
                                        </p:attrNameLst>
                                      </p:cBhvr>
                                      <p:to>
                                        <p:strVal val="visible"/>
                                      </p:to>
                                    </p:set>
                                    <p:anim calcmode="lin" valueType="num">
                                      <p:cBhvr>
                                        <p:cTn id="171" dur="1000" fill="hold"/>
                                        <p:tgtEl>
                                          <p:spTgt spid="50226"/>
                                        </p:tgtEl>
                                        <p:attrNameLst>
                                          <p:attrName>ppt_w</p:attrName>
                                        </p:attrNameLst>
                                      </p:cBhvr>
                                      <p:tavLst>
                                        <p:tav tm="0">
                                          <p:val>
                                            <p:strVal val="#ppt_w*0.70"/>
                                          </p:val>
                                        </p:tav>
                                        <p:tav tm="100000">
                                          <p:val>
                                            <p:strVal val="#ppt_w"/>
                                          </p:val>
                                        </p:tav>
                                      </p:tavLst>
                                    </p:anim>
                                    <p:anim calcmode="lin" valueType="num">
                                      <p:cBhvr>
                                        <p:cTn id="172" dur="1000" fill="hold"/>
                                        <p:tgtEl>
                                          <p:spTgt spid="50226"/>
                                        </p:tgtEl>
                                        <p:attrNameLst>
                                          <p:attrName>ppt_h</p:attrName>
                                        </p:attrNameLst>
                                      </p:cBhvr>
                                      <p:tavLst>
                                        <p:tav tm="0">
                                          <p:val>
                                            <p:strVal val="#ppt_h"/>
                                          </p:val>
                                        </p:tav>
                                        <p:tav tm="100000">
                                          <p:val>
                                            <p:strVal val="#ppt_h"/>
                                          </p:val>
                                        </p:tav>
                                      </p:tavLst>
                                    </p:anim>
                                    <p:animEffect transition="in" filter="fade">
                                      <p:cBhvr>
                                        <p:cTn id="173" dur="1000"/>
                                        <p:tgtEl>
                                          <p:spTgt spid="50226"/>
                                        </p:tgtEl>
                                      </p:cBhvr>
                                    </p:animEffect>
                                  </p:childTnLst>
                                </p:cTn>
                              </p:par>
                            </p:childTnLst>
                          </p:cTn>
                        </p:par>
                      </p:childTnLst>
                    </p:cTn>
                  </p:par>
                  <p:par>
                    <p:cTn id="174" fill="hold" nodeType="clickPar">
                      <p:stCondLst>
                        <p:cond delay="indefinite"/>
                      </p:stCondLst>
                      <p:childTnLst>
                        <p:par>
                          <p:cTn id="175" fill="hold" nodeType="withGroup">
                            <p:stCondLst>
                              <p:cond delay="0"/>
                            </p:stCondLst>
                            <p:childTnLst>
                              <p:par>
                                <p:cTn id="176" presetID="55" presetClass="entr" presetSubtype="0" fill="hold" nodeType="clickEffect">
                                  <p:stCondLst>
                                    <p:cond delay="0"/>
                                  </p:stCondLst>
                                  <p:childTnLst>
                                    <p:set>
                                      <p:cBhvr>
                                        <p:cTn id="177" dur="1" fill="hold">
                                          <p:stCondLst>
                                            <p:cond delay="0"/>
                                          </p:stCondLst>
                                        </p:cTn>
                                        <p:tgtEl>
                                          <p:spTgt spid="50205"/>
                                        </p:tgtEl>
                                        <p:attrNameLst>
                                          <p:attrName>style.visibility</p:attrName>
                                        </p:attrNameLst>
                                      </p:cBhvr>
                                      <p:to>
                                        <p:strVal val="visible"/>
                                      </p:to>
                                    </p:set>
                                    <p:anim calcmode="lin" valueType="num">
                                      <p:cBhvr>
                                        <p:cTn id="178" dur="1000" fill="hold"/>
                                        <p:tgtEl>
                                          <p:spTgt spid="50205"/>
                                        </p:tgtEl>
                                        <p:attrNameLst>
                                          <p:attrName>ppt_w</p:attrName>
                                        </p:attrNameLst>
                                      </p:cBhvr>
                                      <p:tavLst>
                                        <p:tav tm="0">
                                          <p:val>
                                            <p:strVal val="#ppt_w*0.70"/>
                                          </p:val>
                                        </p:tav>
                                        <p:tav tm="100000">
                                          <p:val>
                                            <p:strVal val="#ppt_w"/>
                                          </p:val>
                                        </p:tav>
                                      </p:tavLst>
                                    </p:anim>
                                    <p:anim calcmode="lin" valueType="num">
                                      <p:cBhvr>
                                        <p:cTn id="179" dur="1000" fill="hold"/>
                                        <p:tgtEl>
                                          <p:spTgt spid="50205"/>
                                        </p:tgtEl>
                                        <p:attrNameLst>
                                          <p:attrName>ppt_h</p:attrName>
                                        </p:attrNameLst>
                                      </p:cBhvr>
                                      <p:tavLst>
                                        <p:tav tm="0">
                                          <p:val>
                                            <p:strVal val="#ppt_h"/>
                                          </p:val>
                                        </p:tav>
                                        <p:tav tm="100000">
                                          <p:val>
                                            <p:strVal val="#ppt_h"/>
                                          </p:val>
                                        </p:tav>
                                      </p:tavLst>
                                    </p:anim>
                                    <p:animEffect transition="in" filter="fade">
                                      <p:cBhvr>
                                        <p:cTn id="180" dur="1000"/>
                                        <p:tgtEl>
                                          <p:spTgt spid="50205"/>
                                        </p:tgtEl>
                                      </p:cBhvr>
                                    </p:animEffect>
                                  </p:childTnLst>
                                </p:cTn>
                              </p:par>
                              <p:par>
                                <p:cTn id="181" presetID="55" presetClass="entr" presetSubtype="0" fill="hold" grpId="0" nodeType="withEffect">
                                  <p:stCondLst>
                                    <p:cond delay="0"/>
                                  </p:stCondLst>
                                  <p:childTnLst>
                                    <p:set>
                                      <p:cBhvr>
                                        <p:cTn id="182" dur="1" fill="hold">
                                          <p:stCondLst>
                                            <p:cond delay="0"/>
                                          </p:stCondLst>
                                        </p:cTn>
                                        <p:tgtEl>
                                          <p:spTgt spid="50206"/>
                                        </p:tgtEl>
                                        <p:attrNameLst>
                                          <p:attrName>style.visibility</p:attrName>
                                        </p:attrNameLst>
                                      </p:cBhvr>
                                      <p:to>
                                        <p:strVal val="visible"/>
                                      </p:to>
                                    </p:set>
                                    <p:anim calcmode="lin" valueType="num">
                                      <p:cBhvr>
                                        <p:cTn id="183" dur="1000" fill="hold"/>
                                        <p:tgtEl>
                                          <p:spTgt spid="50206"/>
                                        </p:tgtEl>
                                        <p:attrNameLst>
                                          <p:attrName>ppt_w</p:attrName>
                                        </p:attrNameLst>
                                      </p:cBhvr>
                                      <p:tavLst>
                                        <p:tav tm="0">
                                          <p:val>
                                            <p:strVal val="#ppt_w*0.70"/>
                                          </p:val>
                                        </p:tav>
                                        <p:tav tm="100000">
                                          <p:val>
                                            <p:strVal val="#ppt_w"/>
                                          </p:val>
                                        </p:tav>
                                      </p:tavLst>
                                    </p:anim>
                                    <p:anim calcmode="lin" valueType="num">
                                      <p:cBhvr>
                                        <p:cTn id="184" dur="1000" fill="hold"/>
                                        <p:tgtEl>
                                          <p:spTgt spid="50206"/>
                                        </p:tgtEl>
                                        <p:attrNameLst>
                                          <p:attrName>ppt_h</p:attrName>
                                        </p:attrNameLst>
                                      </p:cBhvr>
                                      <p:tavLst>
                                        <p:tav tm="0">
                                          <p:val>
                                            <p:strVal val="#ppt_h"/>
                                          </p:val>
                                        </p:tav>
                                        <p:tav tm="100000">
                                          <p:val>
                                            <p:strVal val="#ppt_h"/>
                                          </p:val>
                                        </p:tav>
                                      </p:tavLst>
                                    </p:anim>
                                    <p:animEffect transition="in" filter="fade">
                                      <p:cBhvr>
                                        <p:cTn id="185" dur="1000"/>
                                        <p:tgtEl>
                                          <p:spTgt spid="50206"/>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8" presetClass="entr" presetSubtype="6" fill="hold" nodeType="clickEffect">
                                  <p:stCondLst>
                                    <p:cond delay="0"/>
                                  </p:stCondLst>
                                  <p:childTnLst>
                                    <p:set>
                                      <p:cBhvr>
                                        <p:cTn id="189" dur="1" fill="hold">
                                          <p:stCondLst>
                                            <p:cond delay="0"/>
                                          </p:stCondLst>
                                        </p:cTn>
                                        <p:tgtEl>
                                          <p:spTgt spid="50207"/>
                                        </p:tgtEl>
                                        <p:attrNameLst>
                                          <p:attrName>style.visibility</p:attrName>
                                        </p:attrNameLst>
                                      </p:cBhvr>
                                      <p:to>
                                        <p:strVal val="visible"/>
                                      </p:to>
                                    </p:set>
                                    <p:animEffect transition="in" filter="strips(downRight)">
                                      <p:cBhvr>
                                        <p:cTn id="190" dur="2000"/>
                                        <p:tgtEl>
                                          <p:spTgt spid="50207"/>
                                        </p:tgtEl>
                                      </p:cBhvr>
                                    </p:animEffect>
                                  </p:childTnLst>
                                </p:cTn>
                              </p:par>
                              <p:par>
                                <p:cTn id="191" presetID="18" presetClass="entr" presetSubtype="6" fill="hold" nodeType="withEffect">
                                  <p:stCondLst>
                                    <p:cond delay="0"/>
                                  </p:stCondLst>
                                  <p:childTnLst>
                                    <p:set>
                                      <p:cBhvr>
                                        <p:cTn id="192" dur="1" fill="hold">
                                          <p:stCondLst>
                                            <p:cond delay="0"/>
                                          </p:stCondLst>
                                        </p:cTn>
                                        <p:tgtEl>
                                          <p:spTgt spid="50208"/>
                                        </p:tgtEl>
                                        <p:attrNameLst>
                                          <p:attrName>style.visibility</p:attrName>
                                        </p:attrNameLst>
                                      </p:cBhvr>
                                      <p:to>
                                        <p:strVal val="visible"/>
                                      </p:to>
                                    </p:set>
                                    <p:animEffect transition="in" filter="strips(downRight)">
                                      <p:cBhvr>
                                        <p:cTn id="193" dur="2000"/>
                                        <p:tgtEl>
                                          <p:spTgt spid="50208"/>
                                        </p:tgtEl>
                                      </p:cBhvr>
                                    </p:animEffect>
                                  </p:childTnLst>
                                </p:cTn>
                              </p:par>
                              <p:par>
                                <p:cTn id="194" presetID="18" presetClass="entr" presetSubtype="6" fill="hold" grpId="0" nodeType="withEffect">
                                  <p:stCondLst>
                                    <p:cond delay="0"/>
                                  </p:stCondLst>
                                  <p:childTnLst>
                                    <p:set>
                                      <p:cBhvr>
                                        <p:cTn id="195" dur="1" fill="hold">
                                          <p:stCondLst>
                                            <p:cond delay="0"/>
                                          </p:stCondLst>
                                        </p:cTn>
                                        <p:tgtEl>
                                          <p:spTgt spid="50228"/>
                                        </p:tgtEl>
                                        <p:attrNameLst>
                                          <p:attrName>style.visibility</p:attrName>
                                        </p:attrNameLst>
                                      </p:cBhvr>
                                      <p:to>
                                        <p:strVal val="visible"/>
                                      </p:to>
                                    </p:set>
                                    <p:animEffect transition="in" filter="strips(downRight)">
                                      <p:cBhvr>
                                        <p:cTn id="196" dur="2000"/>
                                        <p:tgtEl>
                                          <p:spTgt spid="50228"/>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55" presetClass="entr" presetSubtype="0" fill="hold" grpId="0" nodeType="clickEffect">
                                  <p:stCondLst>
                                    <p:cond delay="0"/>
                                  </p:stCondLst>
                                  <p:childTnLst>
                                    <p:set>
                                      <p:cBhvr>
                                        <p:cTn id="200" dur="1" fill="hold">
                                          <p:stCondLst>
                                            <p:cond delay="0"/>
                                          </p:stCondLst>
                                        </p:cTn>
                                        <p:tgtEl>
                                          <p:spTgt spid="50230"/>
                                        </p:tgtEl>
                                        <p:attrNameLst>
                                          <p:attrName>style.visibility</p:attrName>
                                        </p:attrNameLst>
                                      </p:cBhvr>
                                      <p:to>
                                        <p:strVal val="visible"/>
                                      </p:to>
                                    </p:set>
                                    <p:anim calcmode="lin" valueType="num">
                                      <p:cBhvr>
                                        <p:cTn id="201" dur="1000" fill="hold"/>
                                        <p:tgtEl>
                                          <p:spTgt spid="50230"/>
                                        </p:tgtEl>
                                        <p:attrNameLst>
                                          <p:attrName>ppt_w</p:attrName>
                                        </p:attrNameLst>
                                      </p:cBhvr>
                                      <p:tavLst>
                                        <p:tav tm="0">
                                          <p:val>
                                            <p:strVal val="#ppt_w*0.70"/>
                                          </p:val>
                                        </p:tav>
                                        <p:tav tm="100000">
                                          <p:val>
                                            <p:strVal val="#ppt_w"/>
                                          </p:val>
                                        </p:tav>
                                      </p:tavLst>
                                    </p:anim>
                                    <p:anim calcmode="lin" valueType="num">
                                      <p:cBhvr>
                                        <p:cTn id="202" dur="1000" fill="hold"/>
                                        <p:tgtEl>
                                          <p:spTgt spid="50230"/>
                                        </p:tgtEl>
                                        <p:attrNameLst>
                                          <p:attrName>ppt_h</p:attrName>
                                        </p:attrNameLst>
                                      </p:cBhvr>
                                      <p:tavLst>
                                        <p:tav tm="0">
                                          <p:val>
                                            <p:strVal val="#ppt_h"/>
                                          </p:val>
                                        </p:tav>
                                        <p:tav tm="100000">
                                          <p:val>
                                            <p:strVal val="#ppt_h"/>
                                          </p:val>
                                        </p:tav>
                                      </p:tavLst>
                                    </p:anim>
                                    <p:animEffect transition="in" filter="fade">
                                      <p:cBhvr>
                                        <p:cTn id="203" dur="1000"/>
                                        <p:tgtEl>
                                          <p:spTgt spid="50230"/>
                                        </p:tgtEl>
                                      </p:cBhvr>
                                    </p:animEffect>
                                  </p:childTnLst>
                                </p:cTn>
                              </p:par>
                              <p:par>
                                <p:cTn id="204" presetID="55" presetClass="entr" presetSubtype="0" fill="hold" nodeType="withEffect">
                                  <p:stCondLst>
                                    <p:cond delay="0"/>
                                  </p:stCondLst>
                                  <p:childTnLst>
                                    <p:set>
                                      <p:cBhvr>
                                        <p:cTn id="205" dur="1" fill="hold">
                                          <p:stCondLst>
                                            <p:cond delay="0"/>
                                          </p:stCondLst>
                                        </p:cTn>
                                        <p:tgtEl>
                                          <p:spTgt spid="50209"/>
                                        </p:tgtEl>
                                        <p:attrNameLst>
                                          <p:attrName>style.visibility</p:attrName>
                                        </p:attrNameLst>
                                      </p:cBhvr>
                                      <p:to>
                                        <p:strVal val="visible"/>
                                      </p:to>
                                    </p:set>
                                    <p:anim calcmode="lin" valueType="num">
                                      <p:cBhvr>
                                        <p:cTn id="206" dur="1000" fill="hold"/>
                                        <p:tgtEl>
                                          <p:spTgt spid="50209"/>
                                        </p:tgtEl>
                                        <p:attrNameLst>
                                          <p:attrName>ppt_w</p:attrName>
                                        </p:attrNameLst>
                                      </p:cBhvr>
                                      <p:tavLst>
                                        <p:tav tm="0">
                                          <p:val>
                                            <p:strVal val="#ppt_w*0.70"/>
                                          </p:val>
                                        </p:tav>
                                        <p:tav tm="100000">
                                          <p:val>
                                            <p:strVal val="#ppt_w"/>
                                          </p:val>
                                        </p:tav>
                                      </p:tavLst>
                                    </p:anim>
                                    <p:anim calcmode="lin" valueType="num">
                                      <p:cBhvr>
                                        <p:cTn id="207" dur="1000" fill="hold"/>
                                        <p:tgtEl>
                                          <p:spTgt spid="50209"/>
                                        </p:tgtEl>
                                        <p:attrNameLst>
                                          <p:attrName>ppt_h</p:attrName>
                                        </p:attrNameLst>
                                      </p:cBhvr>
                                      <p:tavLst>
                                        <p:tav tm="0">
                                          <p:val>
                                            <p:strVal val="#ppt_h"/>
                                          </p:val>
                                        </p:tav>
                                        <p:tav tm="100000">
                                          <p:val>
                                            <p:strVal val="#ppt_h"/>
                                          </p:val>
                                        </p:tav>
                                      </p:tavLst>
                                    </p:anim>
                                    <p:animEffect transition="in" filter="fade">
                                      <p:cBhvr>
                                        <p:cTn id="208" dur="1000"/>
                                        <p:tgtEl>
                                          <p:spTgt spid="50209"/>
                                        </p:tgtEl>
                                      </p:cBhvr>
                                    </p:animEffect>
                                  </p:childTnLst>
                                </p:cTn>
                              </p:par>
                              <p:par>
                                <p:cTn id="209" presetID="55" presetClass="entr" presetSubtype="0" fill="hold" nodeType="withEffect">
                                  <p:stCondLst>
                                    <p:cond delay="0"/>
                                  </p:stCondLst>
                                  <p:childTnLst>
                                    <p:set>
                                      <p:cBhvr>
                                        <p:cTn id="210" dur="1" fill="hold">
                                          <p:stCondLst>
                                            <p:cond delay="0"/>
                                          </p:stCondLst>
                                        </p:cTn>
                                        <p:tgtEl>
                                          <p:spTgt spid="50210"/>
                                        </p:tgtEl>
                                        <p:attrNameLst>
                                          <p:attrName>style.visibility</p:attrName>
                                        </p:attrNameLst>
                                      </p:cBhvr>
                                      <p:to>
                                        <p:strVal val="visible"/>
                                      </p:to>
                                    </p:set>
                                    <p:anim calcmode="lin" valueType="num">
                                      <p:cBhvr>
                                        <p:cTn id="211" dur="1000" fill="hold"/>
                                        <p:tgtEl>
                                          <p:spTgt spid="50210"/>
                                        </p:tgtEl>
                                        <p:attrNameLst>
                                          <p:attrName>ppt_w</p:attrName>
                                        </p:attrNameLst>
                                      </p:cBhvr>
                                      <p:tavLst>
                                        <p:tav tm="0">
                                          <p:val>
                                            <p:strVal val="#ppt_w*0.70"/>
                                          </p:val>
                                        </p:tav>
                                        <p:tav tm="100000">
                                          <p:val>
                                            <p:strVal val="#ppt_w"/>
                                          </p:val>
                                        </p:tav>
                                      </p:tavLst>
                                    </p:anim>
                                    <p:anim calcmode="lin" valueType="num">
                                      <p:cBhvr>
                                        <p:cTn id="212" dur="1000" fill="hold"/>
                                        <p:tgtEl>
                                          <p:spTgt spid="50210"/>
                                        </p:tgtEl>
                                        <p:attrNameLst>
                                          <p:attrName>ppt_h</p:attrName>
                                        </p:attrNameLst>
                                      </p:cBhvr>
                                      <p:tavLst>
                                        <p:tav tm="0">
                                          <p:val>
                                            <p:strVal val="#ppt_h"/>
                                          </p:val>
                                        </p:tav>
                                        <p:tav tm="100000">
                                          <p:val>
                                            <p:strVal val="#ppt_h"/>
                                          </p:val>
                                        </p:tav>
                                      </p:tavLst>
                                    </p:anim>
                                    <p:animEffect transition="in" filter="fade">
                                      <p:cBhvr>
                                        <p:cTn id="213" dur="1000"/>
                                        <p:tgtEl>
                                          <p:spTgt spid="50210"/>
                                        </p:tgtEl>
                                      </p:cBhvr>
                                    </p:animEffect>
                                  </p:childTnLst>
                                </p:cTn>
                              </p:par>
                              <p:par>
                                <p:cTn id="214" presetID="55" presetClass="entr" presetSubtype="0" fill="hold" nodeType="withEffect">
                                  <p:stCondLst>
                                    <p:cond delay="0"/>
                                  </p:stCondLst>
                                  <p:childTnLst>
                                    <p:set>
                                      <p:cBhvr>
                                        <p:cTn id="215" dur="1" fill="hold">
                                          <p:stCondLst>
                                            <p:cond delay="0"/>
                                          </p:stCondLst>
                                        </p:cTn>
                                        <p:tgtEl>
                                          <p:spTgt spid="50213"/>
                                        </p:tgtEl>
                                        <p:attrNameLst>
                                          <p:attrName>style.visibility</p:attrName>
                                        </p:attrNameLst>
                                      </p:cBhvr>
                                      <p:to>
                                        <p:strVal val="visible"/>
                                      </p:to>
                                    </p:set>
                                    <p:anim calcmode="lin" valueType="num">
                                      <p:cBhvr>
                                        <p:cTn id="216" dur="1000" fill="hold"/>
                                        <p:tgtEl>
                                          <p:spTgt spid="50213"/>
                                        </p:tgtEl>
                                        <p:attrNameLst>
                                          <p:attrName>ppt_w</p:attrName>
                                        </p:attrNameLst>
                                      </p:cBhvr>
                                      <p:tavLst>
                                        <p:tav tm="0">
                                          <p:val>
                                            <p:strVal val="#ppt_w*0.70"/>
                                          </p:val>
                                        </p:tav>
                                        <p:tav tm="100000">
                                          <p:val>
                                            <p:strVal val="#ppt_w"/>
                                          </p:val>
                                        </p:tav>
                                      </p:tavLst>
                                    </p:anim>
                                    <p:anim calcmode="lin" valueType="num">
                                      <p:cBhvr>
                                        <p:cTn id="217" dur="1000" fill="hold"/>
                                        <p:tgtEl>
                                          <p:spTgt spid="50213"/>
                                        </p:tgtEl>
                                        <p:attrNameLst>
                                          <p:attrName>ppt_h</p:attrName>
                                        </p:attrNameLst>
                                      </p:cBhvr>
                                      <p:tavLst>
                                        <p:tav tm="0">
                                          <p:val>
                                            <p:strVal val="#ppt_h"/>
                                          </p:val>
                                        </p:tav>
                                        <p:tav tm="100000">
                                          <p:val>
                                            <p:strVal val="#ppt_h"/>
                                          </p:val>
                                        </p:tav>
                                      </p:tavLst>
                                    </p:anim>
                                    <p:animEffect transition="in" filter="fade">
                                      <p:cBhvr>
                                        <p:cTn id="218" dur="1000"/>
                                        <p:tgtEl>
                                          <p:spTgt spid="50213"/>
                                        </p:tgtEl>
                                      </p:cBhvr>
                                    </p:animEffect>
                                  </p:childTnLst>
                                </p:cTn>
                              </p:par>
                              <p:par>
                                <p:cTn id="219" presetID="55" presetClass="entr" presetSubtype="0" fill="hold" nodeType="withEffect">
                                  <p:stCondLst>
                                    <p:cond delay="0"/>
                                  </p:stCondLst>
                                  <p:childTnLst>
                                    <p:set>
                                      <p:cBhvr>
                                        <p:cTn id="220" dur="1" fill="hold">
                                          <p:stCondLst>
                                            <p:cond delay="0"/>
                                          </p:stCondLst>
                                        </p:cTn>
                                        <p:tgtEl>
                                          <p:spTgt spid="50211"/>
                                        </p:tgtEl>
                                        <p:attrNameLst>
                                          <p:attrName>style.visibility</p:attrName>
                                        </p:attrNameLst>
                                      </p:cBhvr>
                                      <p:to>
                                        <p:strVal val="visible"/>
                                      </p:to>
                                    </p:set>
                                    <p:anim calcmode="lin" valueType="num">
                                      <p:cBhvr>
                                        <p:cTn id="221" dur="1000" fill="hold"/>
                                        <p:tgtEl>
                                          <p:spTgt spid="50211"/>
                                        </p:tgtEl>
                                        <p:attrNameLst>
                                          <p:attrName>ppt_w</p:attrName>
                                        </p:attrNameLst>
                                      </p:cBhvr>
                                      <p:tavLst>
                                        <p:tav tm="0">
                                          <p:val>
                                            <p:strVal val="#ppt_w*0.70"/>
                                          </p:val>
                                        </p:tav>
                                        <p:tav tm="100000">
                                          <p:val>
                                            <p:strVal val="#ppt_w"/>
                                          </p:val>
                                        </p:tav>
                                      </p:tavLst>
                                    </p:anim>
                                    <p:anim calcmode="lin" valueType="num">
                                      <p:cBhvr>
                                        <p:cTn id="222" dur="1000" fill="hold"/>
                                        <p:tgtEl>
                                          <p:spTgt spid="50211"/>
                                        </p:tgtEl>
                                        <p:attrNameLst>
                                          <p:attrName>ppt_h</p:attrName>
                                        </p:attrNameLst>
                                      </p:cBhvr>
                                      <p:tavLst>
                                        <p:tav tm="0">
                                          <p:val>
                                            <p:strVal val="#ppt_h"/>
                                          </p:val>
                                        </p:tav>
                                        <p:tav tm="100000">
                                          <p:val>
                                            <p:strVal val="#ppt_h"/>
                                          </p:val>
                                        </p:tav>
                                      </p:tavLst>
                                    </p:anim>
                                    <p:animEffect transition="in" filter="fade">
                                      <p:cBhvr>
                                        <p:cTn id="223" dur="1000"/>
                                        <p:tgtEl>
                                          <p:spTgt spid="50211"/>
                                        </p:tgtEl>
                                      </p:cBhvr>
                                    </p:animEffect>
                                  </p:childTnLst>
                                </p:cTn>
                              </p:par>
                              <p:par>
                                <p:cTn id="224" presetID="55" presetClass="entr" presetSubtype="0" fill="hold" nodeType="withEffect">
                                  <p:stCondLst>
                                    <p:cond delay="0"/>
                                  </p:stCondLst>
                                  <p:childTnLst>
                                    <p:set>
                                      <p:cBhvr>
                                        <p:cTn id="225" dur="1" fill="hold">
                                          <p:stCondLst>
                                            <p:cond delay="0"/>
                                          </p:stCondLst>
                                        </p:cTn>
                                        <p:tgtEl>
                                          <p:spTgt spid="50212"/>
                                        </p:tgtEl>
                                        <p:attrNameLst>
                                          <p:attrName>style.visibility</p:attrName>
                                        </p:attrNameLst>
                                      </p:cBhvr>
                                      <p:to>
                                        <p:strVal val="visible"/>
                                      </p:to>
                                    </p:set>
                                    <p:anim calcmode="lin" valueType="num">
                                      <p:cBhvr>
                                        <p:cTn id="226" dur="1000" fill="hold"/>
                                        <p:tgtEl>
                                          <p:spTgt spid="50212"/>
                                        </p:tgtEl>
                                        <p:attrNameLst>
                                          <p:attrName>ppt_w</p:attrName>
                                        </p:attrNameLst>
                                      </p:cBhvr>
                                      <p:tavLst>
                                        <p:tav tm="0">
                                          <p:val>
                                            <p:strVal val="#ppt_w*0.70"/>
                                          </p:val>
                                        </p:tav>
                                        <p:tav tm="100000">
                                          <p:val>
                                            <p:strVal val="#ppt_w"/>
                                          </p:val>
                                        </p:tav>
                                      </p:tavLst>
                                    </p:anim>
                                    <p:anim calcmode="lin" valueType="num">
                                      <p:cBhvr>
                                        <p:cTn id="227" dur="1000" fill="hold"/>
                                        <p:tgtEl>
                                          <p:spTgt spid="50212"/>
                                        </p:tgtEl>
                                        <p:attrNameLst>
                                          <p:attrName>ppt_h</p:attrName>
                                        </p:attrNameLst>
                                      </p:cBhvr>
                                      <p:tavLst>
                                        <p:tav tm="0">
                                          <p:val>
                                            <p:strVal val="#ppt_h"/>
                                          </p:val>
                                        </p:tav>
                                        <p:tav tm="100000">
                                          <p:val>
                                            <p:strVal val="#ppt_h"/>
                                          </p:val>
                                        </p:tav>
                                      </p:tavLst>
                                    </p:anim>
                                    <p:animEffect transition="in" filter="fade">
                                      <p:cBhvr>
                                        <p:cTn id="228" dur="1000"/>
                                        <p:tgtEl>
                                          <p:spTgt spid="50212"/>
                                        </p:tgtEl>
                                      </p:cBhvr>
                                    </p:animEffect>
                                  </p:childTnLst>
                                </p:cTn>
                              </p:par>
                            </p:childTnLst>
                          </p:cTn>
                        </p:par>
                      </p:childTnLst>
                    </p:cTn>
                  </p:par>
                  <p:par>
                    <p:cTn id="229" fill="hold" nodeType="clickPar">
                      <p:stCondLst>
                        <p:cond delay="indefinite"/>
                      </p:stCondLst>
                      <p:childTnLst>
                        <p:par>
                          <p:cTn id="230" fill="hold" nodeType="withGroup">
                            <p:stCondLst>
                              <p:cond delay="0"/>
                            </p:stCondLst>
                            <p:childTnLst>
                              <p:par>
                                <p:cTn id="231" presetID="55" presetClass="entr" presetSubtype="0" fill="hold" nodeType="clickEffect">
                                  <p:stCondLst>
                                    <p:cond delay="0"/>
                                  </p:stCondLst>
                                  <p:childTnLst>
                                    <p:set>
                                      <p:cBhvr>
                                        <p:cTn id="232" dur="1" fill="hold">
                                          <p:stCondLst>
                                            <p:cond delay="0"/>
                                          </p:stCondLst>
                                        </p:cTn>
                                        <p:tgtEl>
                                          <p:spTgt spid="50214"/>
                                        </p:tgtEl>
                                        <p:attrNameLst>
                                          <p:attrName>style.visibility</p:attrName>
                                        </p:attrNameLst>
                                      </p:cBhvr>
                                      <p:to>
                                        <p:strVal val="visible"/>
                                      </p:to>
                                    </p:set>
                                    <p:anim calcmode="lin" valueType="num">
                                      <p:cBhvr>
                                        <p:cTn id="233" dur="1000" fill="hold"/>
                                        <p:tgtEl>
                                          <p:spTgt spid="50214"/>
                                        </p:tgtEl>
                                        <p:attrNameLst>
                                          <p:attrName>ppt_w</p:attrName>
                                        </p:attrNameLst>
                                      </p:cBhvr>
                                      <p:tavLst>
                                        <p:tav tm="0">
                                          <p:val>
                                            <p:strVal val="#ppt_w*0.70"/>
                                          </p:val>
                                        </p:tav>
                                        <p:tav tm="100000">
                                          <p:val>
                                            <p:strVal val="#ppt_w"/>
                                          </p:val>
                                        </p:tav>
                                      </p:tavLst>
                                    </p:anim>
                                    <p:anim calcmode="lin" valueType="num">
                                      <p:cBhvr>
                                        <p:cTn id="234" dur="1000" fill="hold"/>
                                        <p:tgtEl>
                                          <p:spTgt spid="50214"/>
                                        </p:tgtEl>
                                        <p:attrNameLst>
                                          <p:attrName>ppt_h</p:attrName>
                                        </p:attrNameLst>
                                      </p:cBhvr>
                                      <p:tavLst>
                                        <p:tav tm="0">
                                          <p:val>
                                            <p:strVal val="#ppt_h"/>
                                          </p:val>
                                        </p:tav>
                                        <p:tav tm="100000">
                                          <p:val>
                                            <p:strVal val="#ppt_h"/>
                                          </p:val>
                                        </p:tav>
                                      </p:tavLst>
                                    </p:anim>
                                    <p:animEffect transition="in" filter="fade">
                                      <p:cBhvr>
                                        <p:cTn id="235" dur="1000"/>
                                        <p:tgtEl>
                                          <p:spTgt spid="50214"/>
                                        </p:tgtEl>
                                      </p:cBhvr>
                                    </p:animEffect>
                                  </p:childTnLst>
                                </p:cTn>
                              </p:par>
                              <p:par>
                                <p:cTn id="236" presetID="55" presetClass="entr" presetSubtype="0" fill="hold" nodeType="withEffect">
                                  <p:stCondLst>
                                    <p:cond delay="0"/>
                                  </p:stCondLst>
                                  <p:childTnLst>
                                    <p:set>
                                      <p:cBhvr>
                                        <p:cTn id="237" dur="1" fill="hold">
                                          <p:stCondLst>
                                            <p:cond delay="0"/>
                                          </p:stCondLst>
                                        </p:cTn>
                                        <p:tgtEl>
                                          <p:spTgt spid="50215"/>
                                        </p:tgtEl>
                                        <p:attrNameLst>
                                          <p:attrName>style.visibility</p:attrName>
                                        </p:attrNameLst>
                                      </p:cBhvr>
                                      <p:to>
                                        <p:strVal val="visible"/>
                                      </p:to>
                                    </p:set>
                                    <p:anim calcmode="lin" valueType="num">
                                      <p:cBhvr>
                                        <p:cTn id="238" dur="1000" fill="hold"/>
                                        <p:tgtEl>
                                          <p:spTgt spid="50215"/>
                                        </p:tgtEl>
                                        <p:attrNameLst>
                                          <p:attrName>ppt_w</p:attrName>
                                        </p:attrNameLst>
                                      </p:cBhvr>
                                      <p:tavLst>
                                        <p:tav tm="0">
                                          <p:val>
                                            <p:strVal val="#ppt_w*0.70"/>
                                          </p:val>
                                        </p:tav>
                                        <p:tav tm="100000">
                                          <p:val>
                                            <p:strVal val="#ppt_w"/>
                                          </p:val>
                                        </p:tav>
                                      </p:tavLst>
                                    </p:anim>
                                    <p:anim calcmode="lin" valueType="num">
                                      <p:cBhvr>
                                        <p:cTn id="239" dur="1000" fill="hold"/>
                                        <p:tgtEl>
                                          <p:spTgt spid="50215"/>
                                        </p:tgtEl>
                                        <p:attrNameLst>
                                          <p:attrName>ppt_h</p:attrName>
                                        </p:attrNameLst>
                                      </p:cBhvr>
                                      <p:tavLst>
                                        <p:tav tm="0">
                                          <p:val>
                                            <p:strVal val="#ppt_h"/>
                                          </p:val>
                                        </p:tav>
                                        <p:tav tm="100000">
                                          <p:val>
                                            <p:strVal val="#ppt_h"/>
                                          </p:val>
                                        </p:tav>
                                      </p:tavLst>
                                    </p:anim>
                                    <p:animEffect transition="in" filter="fade">
                                      <p:cBhvr>
                                        <p:cTn id="240" dur="1000"/>
                                        <p:tgtEl>
                                          <p:spTgt spid="50215"/>
                                        </p:tgtEl>
                                      </p:cBhvr>
                                    </p:animEffect>
                                  </p:childTnLst>
                                </p:cTn>
                              </p:par>
                              <p:par>
                                <p:cTn id="241" presetID="55" presetClass="entr" presetSubtype="0" fill="hold" nodeType="withEffect">
                                  <p:stCondLst>
                                    <p:cond delay="0"/>
                                  </p:stCondLst>
                                  <p:childTnLst>
                                    <p:set>
                                      <p:cBhvr>
                                        <p:cTn id="242" dur="1" fill="hold">
                                          <p:stCondLst>
                                            <p:cond delay="0"/>
                                          </p:stCondLst>
                                        </p:cTn>
                                        <p:tgtEl>
                                          <p:spTgt spid="50218"/>
                                        </p:tgtEl>
                                        <p:attrNameLst>
                                          <p:attrName>style.visibility</p:attrName>
                                        </p:attrNameLst>
                                      </p:cBhvr>
                                      <p:to>
                                        <p:strVal val="visible"/>
                                      </p:to>
                                    </p:set>
                                    <p:anim calcmode="lin" valueType="num">
                                      <p:cBhvr>
                                        <p:cTn id="243" dur="1000" fill="hold"/>
                                        <p:tgtEl>
                                          <p:spTgt spid="50218"/>
                                        </p:tgtEl>
                                        <p:attrNameLst>
                                          <p:attrName>ppt_w</p:attrName>
                                        </p:attrNameLst>
                                      </p:cBhvr>
                                      <p:tavLst>
                                        <p:tav tm="0">
                                          <p:val>
                                            <p:strVal val="#ppt_w*0.70"/>
                                          </p:val>
                                        </p:tav>
                                        <p:tav tm="100000">
                                          <p:val>
                                            <p:strVal val="#ppt_w"/>
                                          </p:val>
                                        </p:tav>
                                      </p:tavLst>
                                    </p:anim>
                                    <p:anim calcmode="lin" valueType="num">
                                      <p:cBhvr>
                                        <p:cTn id="244" dur="1000" fill="hold"/>
                                        <p:tgtEl>
                                          <p:spTgt spid="50218"/>
                                        </p:tgtEl>
                                        <p:attrNameLst>
                                          <p:attrName>ppt_h</p:attrName>
                                        </p:attrNameLst>
                                      </p:cBhvr>
                                      <p:tavLst>
                                        <p:tav tm="0">
                                          <p:val>
                                            <p:strVal val="#ppt_h"/>
                                          </p:val>
                                        </p:tav>
                                        <p:tav tm="100000">
                                          <p:val>
                                            <p:strVal val="#ppt_h"/>
                                          </p:val>
                                        </p:tav>
                                      </p:tavLst>
                                    </p:anim>
                                    <p:animEffect transition="in" filter="fade">
                                      <p:cBhvr>
                                        <p:cTn id="245" dur="1000"/>
                                        <p:tgtEl>
                                          <p:spTgt spid="50218"/>
                                        </p:tgtEl>
                                      </p:cBhvr>
                                    </p:animEffect>
                                  </p:childTnLst>
                                </p:cTn>
                              </p:par>
                              <p:par>
                                <p:cTn id="246" presetID="55" presetClass="entr" presetSubtype="0" fill="hold" grpId="0" nodeType="withEffect">
                                  <p:stCondLst>
                                    <p:cond delay="0"/>
                                  </p:stCondLst>
                                  <p:childTnLst>
                                    <p:set>
                                      <p:cBhvr>
                                        <p:cTn id="247" dur="1" fill="hold">
                                          <p:stCondLst>
                                            <p:cond delay="0"/>
                                          </p:stCondLst>
                                        </p:cTn>
                                        <p:tgtEl>
                                          <p:spTgt spid="50231"/>
                                        </p:tgtEl>
                                        <p:attrNameLst>
                                          <p:attrName>style.visibility</p:attrName>
                                        </p:attrNameLst>
                                      </p:cBhvr>
                                      <p:to>
                                        <p:strVal val="visible"/>
                                      </p:to>
                                    </p:set>
                                    <p:anim calcmode="lin" valueType="num">
                                      <p:cBhvr>
                                        <p:cTn id="248" dur="1000" fill="hold"/>
                                        <p:tgtEl>
                                          <p:spTgt spid="50231"/>
                                        </p:tgtEl>
                                        <p:attrNameLst>
                                          <p:attrName>ppt_w</p:attrName>
                                        </p:attrNameLst>
                                      </p:cBhvr>
                                      <p:tavLst>
                                        <p:tav tm="0">
                                          <p:val>
                                            <p:strVal val="#ppt_w*0.70"/>
                                          </p:val>
                                        </p:tav>
                                        <p:tav tm="100000">
                                          <p:val>
                                            <p:strVal val="#ppt_w"/>
                                          </p:val>
                                        </p:tav>
                                      </p:tavLst>
                                    </p:anim>
                                    <p:anim calcmode="lin" valueType="num">
                                      <p:cBhvr>
                                        <p:cTn id="249" dur="1000" fill="hold"/>
                                        <p:tgtEl>
                                          <p:spTgt spid="50231"/>
                                        </p:tgtEl>
                                        <p:attrNameLst>
                                          <p:attrName>ppt_h</p:attrName>
                                        </p:attrNameLst>
                                      </p:cBhvr>
                                      <p:tavLst>
                                        <p:tav tm="0">
                                          <p:val>
                                            <p:strVal val="#ppt_h"/>
                                          </p:val>
                                        </p:tav>
                                        <p:tav tm="100000">
                                          <p:val>
                                            <p:strVal val="#ppt_h"/>
                                          </p:val>
                                        </p:tav>
                                      </p:tavLst>
                                    </p:anim>
                                    <p:animEffect transition="in" filter="fade">
                                      <p:cBhvr>
                                        <p:cTn id="250" dur="1000"/>
                                        <p:tgtEl>
                                          <p:spTgt spid="50231"/>
                                        </p:tgtEl>
                                      </p:cBhvr>
                                    </p:animEffect>
                                  </p:childTnLst>
                                </p:cTn>
                              </p:par>
                              <p:par>
                                <p:cTn id="251" presetID="55" presetClass="entr" presetSubtype="0" fill="hold" nodeType="withEffect">
                                  <p:stCondLst>
                                    <p:cond delay="0"/>
                                  </p:stCondLst>
                                  <p:childTnLst>
                                    <p:set>
                                      <p:cBhvr>
                                        <p:cTn id="252" dur="1" fill="hold">
                                          <p:stCondLst>
                                            <p:cond delay="0"/>
                                          </p:stCondLst>
                                        </p:cTn>
                                        <p:tgtEl>
                                          <p:spTgt spid="50216"/>
                                        </p:tgtEl>
                                        <p:attrNameLst>
                                          <p:attrName>style.visibility</p:attrName>
                                        </p:attrNameLst>
                                      </p:cBhvr>
                                      <p:to>
                                        <p:strVal val="visible"/>
                                      </p:to>
                                    </p:set>
                                    <p:anim calcmode="lin" valueType="num">
                                      <p:cBhvr>
                                        <p:cTn id="253" dur="1000" fill="hold"/>
                                        <p:tgtEl>
                                          <p:spTgt spid="50216"/>
                                        </p:tgtEl>
                                        <p:attrNameLst>
                                          <p:attrName>ppt_w</p:attrName>
                                        </p:attrNameLst>
                                      </p:cBhvr>
                                      <p:tavLst>
                                        <p:tav tm="0">
                                          <p:val>
                                            <p:strVal val="#ppt_w*0.70"/>
                                          </p:val>
                                        </p:tav>
                                        <p:tav tm="100000">
                                          <p:val>
                                            <p:strVal val="#ppt_w"/>
                                          </p:val>
                                        </p:tav>
                                      </p:tavLst>
                                    </p:anim>
                                    <p:anim calcmode="lin" valueType="num">
                                      <p:cBhvr>
                                        <p:cTn id="254" dur="1000" fill="hold"/>
                                        <p:tgtEl>
                                          <p:spTgt spid="50216"/>
                                        </p:tgtEl>
                                        <p:attrNameLst>
                                          <p:attrName>ppt_h</p:attrName>
                                        </p:attrNameLst>
                                      </p:cBhvr>
                                      <p:tavLst>
                                        <p:tav tm="0">
                                          <p:val>
                                            <p:strVal val="#ppt_h"/>
                                          </p:val>
                                        </p:tav>
                                        <p:tav tm="100000">
                                          <p:val>
                                            <p:strVal val="#ppt_h"/>
                                          </p:val>
                                        </p:tav>
                                      </p:tavLst>
                                    </p:anim>
                                    <p:animEffect transition="in" filter="fade">
                                      <p:cBhvr>
                                        <p:cTn id="255" dur="1000"/>
                                        <p:tgtEl>
                                          <p:spTgt spid="50216"/>
                                        </p:tgtEl>
                                      </p:cBhvr>
                                    </p:animEffect>
                                  </p:childTnLst>
                                </p:cTn>
                              </p:par>
                              <p:par>
                                <p:cTn id="256" presetID="55" presetClass="entr" presetSubtype="0" fill="hold" nodeType="withEffect">
                                  <p:stCondLst>
                                    <p:cond delay="0"/>
                                  </p:stCondLst>
                                  <p:childTnLst>
                                    <p:set>
                                      <p:cBhvr>
                                        <p:cTn id="257" dur="1" fill="hold">
                                          <p:stCondLst>
                                            <p:cond delay="0"/>
                                          </p:stCondLst>
                                        </p:cTn>
                                        <p:tgtEl>
                                          <p:spTgt spid="50217"/>
                                        </p:tgtEl>
                                        <p:attrNameLst>
                                          <p:attrName>style.visibility</p:attrName>
                                        </p:attrNameLst>
                                      </p:cBhvr>
                                      <p:to>
                                        <p:strVal val="visible"/>
                                      </p:to>
                                    </p:set>
                                    <p:anim calcmode="lin" valueType="num">
                                      <p:cBhvr>
                                        <p:cTn id="258" dur="1000" fill="hold"/>
                                        <p:tgtEl>
                                          <p:spTgt spid="50217"/>
                                        </p:tgtEl>
                                        <p:attrNameLst>
                                          <p:attrName>ppt_w</p:attrName>
                                        </p:attrNameLst>
                                      </p:cBhvr>
                                      <p:tavLst>
                                        <p:tav tm="0">
                                          <p:val>
                                            <p:strVal val="#ppt_w*0.70"/>
                                          </p:val>
                                        </p:tav>
                                        <p:tav tm="100000">
                                          <p:val>
                                            <p:strVal val="#ppt_w"/>
                                          </p:val>
                                        </p:tav>
                                      </p:tavLst>
                                    </p:anim>
                                    <p:anim calcmode="lin" valueType="num">
                                      <p:cBhvr>
                                        <p:cTn id="259" dur="1000" fill="hold"/>
                                        <p:tgtEl>
                                          <p:spTgt spid="50217"/>
                                        </p:tgtEl>
                                        <p:attrNameLst>
                                          <p:attrName>ppt_h</p:attrName>
                                        </p:attrNameLst>
                                      </p:cBhvr>
                                      <p:tavLst>
                                        <p:tav tm="0">
                                          <p:val>
                                            <p:strVal val="#ppt_h"/>
                                          </p:val>
                                        </p:tav>
                                        <p:tav tm="100000">
                                          <p:val>
                                            <p:strVal val="#ppt_h"/>
                                          </p:val>
                                        </p:tav>
                                      </p:tavLst>
                                    </p:anim>
                                    <p:animEffect transition="in" filter="fade">
                                      <p:cBhvr>
                                        <p:cTn id="260" dur="1000"/>
                                        <p:tgtEl>
                                          <p:spTgt spid="50217"/>
                                        </p:tgtEl>
                                      </p:cBhvr>
                                    </p:animEffect>
                                  </p:childTnLst>
                                </p:cTn>
                              </p:par>
                            </p:childTnLst>
                          </p:cTn>
                        </p:par>
                      </p:childTnLst>
                    </p:cTn>
                  </p:par>
                  <p:par>
                    <p:cTn id="261" fill="hold" nodeType="clickPar">
                      <p:stCondLst>
                        <p:cond delay="indefinite"/>
                      </p:stCondLst>
                      <p:childTnLst>
                        <p:par>
                          <p:cTn id="262" fill="hold" nodeType="withGroup">
                            <p:stCondLst>
                              <p:cond delay="0"/>
                            </p:stCondLst>
                            <p:childTnLst>
                              <p:par>
                                <p:cTn id="263" presetID="18" presetClass="entr" presetSubtype="3" fill="hold" nodeType="clickEffect">
                                  <p:stCondLst>
                                    <p:cond delay="0"/>
                                  </p:stCondLst>
                                  <p:childTnLst>
                                    <p:set>
                                      <p:cBhvr>
                                        <p:cTn id="264" dur="1" fill="hold">
                                          <p:stCondLst>
                                            <p:cond delay="0"/>
                                          </p:stCondLst>
                                        </p:cTn>
                                        <p:tgtEl>
                                          <p:spTgt spid="50219"/>
                                        </p:tgtEl>
                                        <p:attrNameLst>
                                          <p:attrName>style.visibility</p:attrName>
                                        </p:attrNameLst>
                                      </p:cBhvr>
                                      <p:to>
                                        <p:strVal val="visible"/>
                                      </p:to>
                                    </p:set>
                                    <p:animEffect transition="in" filter="strips(upRight)">
                                      <p:cBhvr>
                                        <p:cTn id="265" dur="500"/>
                                        <p:tgtEl>
                                          <p:spTgt spid="50219"/>
                                        </p:tgtEl>
                                      </p:cBhvr>
                                    </p:animEffect>
                                  </p:childTnLst>
                                </p:cTn>
                              </p:par>
                              <p:par>
                                <p:cTn id="266" presetID="18" presetClass="entr" presetSubtype="3" fill="hold" nodeType="withEffect">
                                  <p:stCondLst>
                                    <p:cond delay="0"/>
                                  </p:stCondLst>
                                  <p:childTnLst>
                                    <p:set>
                                      <p:cBhvr>
                                        <p:cTn id="267" dur="1" fill="hold">
                                          <p:stCondLst>
                                            <p:cond delay="0"/>
                                          </p:stCondLst>
                                        </p:cTn>
                                        <p:tgtEl>
                                          <p:spTgt spid="50221"/>
                                        </p:tgtEl>
                                        <p:attrNameLst>
                                          <p:attrName>style.visibility</p:attrName>
                                        </p:attrNameLst>
                                      </p:cBhvr>
                                      <p:to>
                                        <p:strVal val="visible"/>
                                      </p:to>
                                    </p:set>
                                    <p:animEffect transition="in" filter="strips(upRight)">
                                      <p:cBhvr>
                                        <p:cTn id="268" dur="500"/>
                                        <p:tgtEl>
                                          <p:spTgt spid="50221"/>
                                        </p:tgtEl>
                                      </p:cBhvr>
                                    </p:animEffect>
                                  </p:childTnLst>
                                </p:cTn>
                              </p:par>
                              <p:par>
                                <p:cTn id="269" presetID="18" presetClass="entr" presetSubtype="3" fill="hold" grpId="0" nodeType="withEffect">
                                  <p:stCondLst>
                                    <p:cond delay="0"/>
                                  </p:stCondLst>
                                  <p:childTnLst>
                                    <p:set>
                                      <p:cBhvr>
                                        <p:cTn id="270" dur="1" fill="hold">
                                          <p:stCondLst>
                                            <p:cond delay="0"/>
                                          </p:stCondLst>
                                        </p:cTn>
                                        <p:tgtEl>
                                          <p:spTgt spid="50232"/>
                                        </p:tgtEl>
                                        <p:attrNameLst>
                                          <p:attrName>style.visibility</p:attrName>
                                        </p:attrNameLst>
                                      </p:cBhvr>
                                      <p:to>
                                        <p:strVal val="visible"/>
                                      </p:to>
                                    </p:set>
                                    <p:animEffect transition="in" filter="strips(upRight)">
                                      <p:cBhvr>
                                        <p:cTn id="271" dur="500"/>
                                        <p:tgtEl>
                                          <p:spTgt spid="50232"/>
                                        </p:tgtEl>
                                      </p:cBhvr>
                                    </p:animEffect>
                                  </p:childTnLst>
                                </p:cTn>
                              </p:par>
                            </p:childTnLst>
                          </p:cTn>
                        </p:par>
                      </p:childTnLst>
                    </p:cTn>
                  </p:par>
                  <p:par>
                    <p:cTn id="272" fill="hold" nodeType="clickPar">
                      <p:stCondLst>
                        <p:cond delay="indefinite"/>
                      </p:stCondLst>
                      <p:childTnLst>
                        <p:par>
                          <p:cTn id="273" fill="hold" nodeType="withGroup">
                            <p:stCondLst>
                              <p:cond delay="0"/>
                            </p:stCondLst>
                            <p:childTnLst>
                              <p:par>
                                <p:cTn id="274" presetID="55" presetClass="entr" presetSubtype="0" fill="hold" grpId="0" nodeType="clickEffect">
                                  <p:stCondLst>
                                    <p:cond delay="0"/>
                                  </p:stCondLst>
                                  <p:childTnLst>
                                    <p:set>
                                      <p:cBhvr>
                                        <p:cTn id="275" dur="1" fill="hold">
                                          <p:stCondLst>
                                            <p:cond delay="0"/>
                                          </p:stCondLst>
                                        </p:cTn>
                                        <p:tgtEl>
                                          <p:spTgt spid="50229"/>
                                        </p:tgtEl>
                                        <p:attrNameLst>
                                          <p:attrName>style.visibility</p:attrName>
                                        </p:attrNameLst>
                                      </p:cBhvr>
                                      <p:to>
                                        <p:strVal val="visible"/>
                                      </p:to>
                                    </p:set>
                                    <p:anim calcmode="lin" valueType="num">
                                      <p:cBhvr>
                                        <p:cTn id="276" dur="1000" fill="hold"/>
                                        <p:tgtEl>
                                          <p:spTgt spid="50229"/>
                                        </p:tgtEl>
                                        <p:attrNameLst>
                                          <p:attrName>ppt_w</p:attrName>
                                        </p:attrNameLst>
                                      </p:cBhvr>
                                      <p:tavLst>
                                        <p:tav tm="0">
                                          <p:val>
                                            <p:strVal val="#ppt_w*0.70"/>
                                          </p:val>
                                        </p:tav>
                                        <p:tav tm="100000">
                                          <p:val>
                                            <p:strVal val="#ppt_w"/>
                                          </p:val>
                                        </p:tav>
                                      </p:tavLst>
                                    </p:anim>
                                    <p:anim calcmode="lin" valueType="num">
                                      <p:cBhvr>
                                        <p:cTn id="277" dur="1000" fill="hold"/>
                                        <p:tgtEl>
                                          <p:spTgt spid="50229"/>
                                        </p:tgtEl>
                                        <p:attrNameLst>
                                          <p:attrName>ppt_h</p:attrName>
                                        </p:attrNameLst>
                                      </p:cBhvr>
                                      <p:tavLst>
                                        <p:tav tm="0">
                                          <p:val>
                                            <p:strVal val="#ppt_h"/>
                                          </p:val>
                                        </p:tav>
                                        <p:tav tm="100000">
                                          <p:val>
                                            <p:strVal val="#ppt_h"/>
                                          </p:val>
                                        </p:tav>
                                      </p:tavLst>
                                    </p:anim>
                                    <p:animEffect transition="in" filter="fade">
                                      <p:cBhvr>
                                        <p:cTn id="278" dur="1000"/>
                                        <p:tgtEl>
                                          <p:spTgt spid="50229"/>
                                        </p:tgtEl>
                                      </p:cBhvr>
                                    </p:animEffect>
                                  </p:childTnLst>
                                </p:cTn>
                              </p:par>
                              <p:par>
                                <p:cTn id="279" presetID="55" presetClass="entr" presetSubtype="0" fill="hold" nodeType="withEffect">
                                  <p:stCondLst>
                                    <p:cond delay="0"/>
                                  </p:stCondLst>
                                  <p:childTnLst>
                                    <p:set>
                                      <p:cBhvr>
                                        <p:cTn id="280" dur="1" fill="hold">
                                          <p:stCondLst>
                                            <p:cond delay="0"/>
                                          </p:stCondLst>
                                        </p:cTn>
                                        <p:tgtEl>
                                          <p:spTgt spid="50222"/>
                                        </p:tgtEl>
                                        <p:attrNameLst>
                                          <p:attrName>style.visibility</p:attrName>
                                        </p:attrNameLst>
                                      </p:cBhvr>
                                      <p:to>
                                        <p:strVal val="visible"/>
                                      </p:to>
                                    </p:set>
                                    <p:anim calcmode="lin" valueType="num">
                                      <p:cBhvr>
                                        <p:cTn id="281" dur="1000" fill="hold"/>
                                        <p:tgtEl>
                                          <p:spTgt spid="50222"/>
                                        </p:tgtEl>
                                        <p:attrNameLst>
                                          <p:attrName>ppt_w</p:attrName>
                                        </p:attrNameLst>
                                      </p:cBhvr>
                                      <p:tavLst>
                                        <p:tav tm="0">
                                          <p:val>
                                            <p:strVal val="#ppt_w*0.70"/>
                                          </p:val>
                                        </p:tav>
                                        <p:tav tm="100000">
                                          <p:val>
                                            <p:strVal val="#ppt_w"/>
                                          </p:val>
                                        </p:tav>
                                      </p:tavLst>
                                    </p:anim>
                                    <p:anim calcmode="lin" valueType="num">
                                      <p:cBhvr>
                                        <p:cTn id="282" dur="1000" fill="hold"/>
                                        <p:tgtEl>
                                          <p:spTgt spid="50222"/>
                                        </p:tgtEl>
                                        <p:attrNameLst>
                                          <p:attrName>ppt_h</p:attrName>
                                        </p:attrNameLst>
                                      </p:cBhvr>
                                      <p:tavLst>
                                        <p:tav tm="0">
                                          <p:val>
                                            <p:strVal val="#ppt_h"/>
                                          </p:val>
                                        </p:tav>
                                        <p:tav tm="100000">
                                          <p:val>
                                            <p:strVal val="#ppt_h"/>
                                          </p:val>
                                        </p:tav>
                                      </p:tavLst>
                                    </p:anim>
                                    <p:animEffect transition="in" filter="fade">
                                      <p:cBhvr>
                                        <p:cTn id="283" dur="1000"/>
                                        <p:tgtEl>
                                          <p:spTgt spid="50222"/>
                                        </p:tgtEl>
                                      </p:cBhvr>
                                    </p:animEffect>
                                  </p:childTnLst>
                                </p:cTn>
                              </p:par>
                              <p:par>
                                <p:cTn id="284" presetID="55" presetClass="entr" presetSubtype="0" fill="hold" nodeType="withEffect">
                                  <p:stCondLst>
                                    <p:cond delay="0"/>
                                  </p:stCondLst>
                                  <p:childTnLst>
                                    <p:set>
                                      <p:cBhvr>
                                        <p:cTn id="285" dur="1" fill="hold">
                                          <p:stCondLst>
                                            <p:cond delay="0"/>
                                          </p:stCondLst>
                                        </p:cTn>
                                        <p:tgtEl>
                                          <p:spTgt spid="50220"/>
                                        </p:tgtEl>
                                        <p:attrNameLst>
                                          <p:attrName>style.visibility</p:attrName>
                                        </p:attrNameLst>
                                      </p:cBhvr>
                                      <p:to>
                                        <p:strVal val="visible"/>
                                      </p:to>
                                    </p:set>
                                    <p:anim calcmode="lin" valueType="num">
                                      <p:cBhvr>
                                        <p:cTn id="286" dur="1000" fill="hold"/>
                                        <p:tgtEl>
                                          <p:spTgt spid="50220"/>
                                        </p:tgtEl>
                                        <p:attrNameLst>
                                          <p:attrName>ppt_w</p:attrName>
                                        </p:attrNameLst>
                                      </p:cBhvr>
                                      <p:tavLst>
                                        <p:tav tm="0">
                                          <p:val>
                                            <p:strVal val="#ppt_w*0.70"/>
                                          </p:val>
                                        </p:tav>
                                        <p:tav tm="100000">
                                          <p:val>
                                            <p:strVal val="#ppt_w"/>
                                          </p:val>
                                        </p:tav>
                                      </p:tavLst>
                                    </p:anim>
                                    <p:anim calcmode="lin" valueType="num">
                                      <p:cBhvr>
                                        <p:cTn id="287" dur="1000" fill="hold"/>
                                        <p:tgtEl>
                                          <p:spTgt spid="50220"/>
                                        </p:tgtEl>
                                        <p:attrNameLst>
                                          <p:attrName>ppt_h</p:attrName>
                                        </p:attrNameLst>
                                      </p:cBhvr>
                                      <p:tavLst>
                                        <p:tav tm="0">
                                          <p:val>
                                            <p:strVal val="#ppt_h"/>
                                          </p:val>
                                        </p:tav>
                                        <p:tav tm="100000">
                                          <p:val>
                                            <p:strVal val="#ppt_h"/>
                                          </p:val>
                                        </p:tav>
                                      </p:tavLst>
                                    </p:anim>
                                    <p:animEffect transition="in" filter="fade">
                                      <p:cBhvr>
                                        <p:cTn id="288" dur="1000"/>
                                        <p:tgtEl>
                                          <p:spTgt spid="50220"/>
                                        </p:tgtEl>
                                      </p:cBhvr>
                                    </p:animEffect>
                                  </p:childTnLst>
                                </p:cTn>
                              </p:par>
                              <p:par>
                                <p:cTn id="289" presetID="55" presetClass="entr" presetSubtype="0" fill="hold" nodeType="withEffect">
                                  <p:stCondLst>
                                    <p:cond delay="0"/>
                                  </p:stCondLst>
                                  <p:childTnLst>
                                    <p:set>
                                      <p:cBhvr>
                                        <p:cTn id="290" dur="1" fill="hold">
                                          <p:stCondLst>
                                            <p:cond delay="0"/>
                                          </p:stCondLst>
                                        </p:cTn>
                                        <p:tgtEl>
                                          <p:spTgt spid="50223"/>
                                        </p:tgtEl>
                                        <p:attrNameLst>
                                          <p:attrName>style.visibility</p:attrName>
                                        </p:attrNameLst>
                                      </p:cBhvr>
                                      <p:to>
                                        <p:strVal val="visible"/>
                                      </p:to>
                                    </p:set>
                                    <p:anim calcmode="lin" valueType="num">
                                      <p:cBhvr>
                                        <p:cTn id="291" dur="1000" fill="hold"/>
                                        <p:tgtEl>
                                          <p:spTgt spid="50223"/>
                                        </p:tgtEl>
                                        <p:attrNameLst>
                                          <p:attrName>ppt_w</p:attrName>
                                        </p:attrNameLst>
                                      </p:cBhvr>
                                      <p:tavLst>
                                        <p:tav tm="0">
                                          <p:val>
                                            <p:strVal val="#ppt_w*0.70"/>
                                          </p:val>
                                        </p:tav>
                                        <p:tav tm="100000">
                                          <p:val>
                                            <p:strVal val="#ppt_w"/>
                                          </p:val>
                                        </p:tav>
                                      </p:tavLst>
                                    </p:anim>
                                    <p:anim calcmode="lin" valueType="num">
                                      <p:cBhvr>
                                        <p:cTn id="292" dur="1000" fill="hold"/>
                                        <p:tgtEl>
                                          <p:spTgt spid="50223"/>
                                        </p:tgtEl>
                                        <p:attrNameLst>
                                          <p:attrName>ppt_h</p:attrName>
                                        </p:attrNameLst>
                                      </p:cBhvr>
                                      <p:tavLst>
                                        <p:tav tm="0">
                                          <p:val>
                                            <p:strVal val="#ppt_h"/>
                                          </p:val>
                                        </p:tav>
                                        <p:tav tm="100000">
                                          <p:val>
                                            <p:strVal val="#ppt_h"/>
                                          </p:val>
                                        </p:tav>
                                      </p:tavLst>
                                    </p:anim>
                                    <p:animEffect transition="in" filter="fade">
                                      <p:cBhvr>
                                        <p:cTn id="293" dur="1000"/>
                                        <p:tgtEl>
                                          <p:spTgt spid="50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9" grpId="0"/>
      <p:bldP spid="50190" grpId="0"/>
      <p:bldP spid="50191" grpId="0"/>
      <p:bldP spid="50192" grpId="0"/>
      <p:bldP spid="50200" grpId="0"/>
      <p:bldP spid="50202" grpId="0"/>
      <p:bldP spid="50204" grpId="0"/>
      <p:bldP spid="50206" grpId="0"/>
      <p:bldP spid="50224" grpId="0"/>
      <p:bldP spid="50225" grpId="0"/>
      <p:bldP spid="50226" grpId="0"/>
      <p:bldP spid="50228" grpId="0"/>
      <p:bldP spid="50229" grpId="0"/>
      <p:bldP spid="50230" grpId="0"/>
      <p:bldP spid="50231" grpId="0"/>
      <p:bldP spid="50232" grpId="0"/>
      <p:bldP spid="5023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ate Placeholder 1"/>
          <p:cNvSpPr>
            <a:spLocks noGrp="1"/>
          </p:cNvSpPr>
          <p:nvPr>
            <p:ph type="dt" sz="half" idx="10"/>
          </p:nvPr>
        </p:nvSpPr>
        <p:spPr/>
        <p:txBody>
          <a:bodyPr/>
          <a:lstStyle/>
          <a:p>
            <a:fld id="{EA25802A-A80F-4ECA-8837-84683D1C5C15}" type="datetime1">
              <a:rPr lang="en-US" altLang="id-ID"/>
              <a:pPr/>
              <a:t>5/15/2017</a:t>
            </a:fld>
            <a:endParaRPr lang="en-US" altLang="id-ID"/>
          </a:p>
        </p:txBody>
      </p:sp>
      <p:sp>
        <p:nvSpPr>
          <p:cNvPr id="39" name="Slide Number Placeholder 3"/>
          <p:cNvSpPr>
            <a:spLocks noGrp="1"/>
          </p:cNvSpPr>
          <p:nvPr>
            <p:ph type="sldNum" sz="quarter" idx="12"/>
          </p:nvPr>
        </p:nvSpPr>
        <p:spPr/>
        <p:txBody>
          <a:bodyPr/>
          <a:lstStyle/>
          <a:p>
            <a:fld id="{D15D20F6-6D9E-48F9-A1AC-879309836962}" type="slidenum">
              <a:rPr lang="en-US" altLang="id-ID"/>
              <a:pPr/>
              <a:t>123</a:t>
            </a:fld>
            <a:endParaRPr lang="en-US" altLang="id-ID"/>
          </a:p>
        </p:txBody>
      </p:sp>
      <p:sp>
        <p:nvSpPr>
          <p:cNvPr id="51202" name="Rectangle 2"/>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51203" name="Object 3"/>
          <p:cNvGraphicFramePr>
            <a:graphicFrameLocks noChangeAspect="1"/>
          </p:cNvGraphicFramePr>
          <p:nvPr/>
        </p:nvGraphicFramePr>
        <p:xfrm>
          <a:off x="2819400" y="673100"/>
          <a:ext cx="990600" cy="990600"/>
        </p:xfrm>
        <a:graphic>
          <a:graphicData uri="http://schemas.openxmlformats.org/presentationml/2006/ole">
            <mc:AlternateContent xmlns:mc="http://schemas.openxmlformats.org/markup-compatibility/2006">
              <mc:Choice xmlns:v="urn:schemas-microsoft-com:vml" Requires="v">
                <p:oleObj spid="_x0000_s21508" name="Visio" r:id="rId3" imgW="317373" imgH="317373" progId="Visio.Drawing.11">
                  <p:embed/>
                </p:oleObj>
              </mc:Choice>
              <mc:Fallback>
                <p:oleObj name="Visio" r:id="rId3" imgW="317373" imgH="31737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6731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6" name="Line 6"/>
          <p:cNvSpPr>
            <a:spLocks noChangeShapeType="1"/>
          </p:cNvSpPr>
          <p:nvPr/>
        </p:nvSpPr>
        <p:spPr bwMode="auto">
          <a:xfrm flipH="1">
            <a:off x="2286000" y="1206500"/>
            <a:ext cx="60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09" name="Line 9"/>
          <p:cNvSpPr>
            <a:spLocks noChangeShapeType="1"/>
          </p:cNvSpPr>
          <p:nvPr/>
        </p:nvSpPr>
        <p:spPr bwMode="auto">
          <a:xfrm flipH="1" flipV="1">
            <a:off x="2286000" y="1219200"/>
            <a:ext cx="0" cy="990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11" name="Line 11"/>
          <p:cNvSpPr>
            <a:spLocks noChangeShapeType="1"/>
          </p:cNvSpPr>
          <p:nvPr/>
        </p:nvSpPr>
        <p:spPr bwMode="auto">
          <a:xfrm flipH="1">
            <a:off x="2286000" y="20955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13" name="Rectangle 13"/>
          <p:cNvSpPr>
            <a:spLocks noChangeArrowheads="1"/>
          </p:cNvSpPr>
          <p:nvPr/>
        </p:nvSpPr>
        <p:spPr bwMode="auto">
          <a:xfrm>
            <a:off x="1752600" y="15223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0</a:t>
            </a:r>
            <a:r>
              <a:rPr lang="en-US" altLang="id-ID"/>
              <a:t> </a:t>
            </a:r>
          </a:p>
        </p:txBody>
      </p:sp>
      <p:sp>
        <p:nvSpPr>
          <p:cNvPr id="51214" name="Rectangle 14"/>
          <p:cNvSpPr>
            <a:spLocks noChangeArrowheads="1"/>
          </p:cNvSpPr>
          <p:nvPr/>
        </p:nvSpPr>
        <p:spPr bwMode="auto">
          <a:xfrm>
            <a:off x="3154364" y="914401"/>
            <a:ext cx="50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I</a:t>
            </a:r>
            <a:r>
              <a:rPr lang="sv-SE" altLang="id-ID" baseline="-25000"/>
              <a:t>a</a:t>
            </a:r>
            <a:r>
              <a:rPr lang="en-US" altLang="id-ID" sz="1400"/>
              <a:t> </a:t>
            </a:r>
          </a:p>
        </p:txBody>
      </p:sp>
      <p:sp>
        <p:nvSpPr>
          <p:cNvPr id="51217" name="Rectangle 17"/>
          <p:cNvSpPr>
            <a:spLocks noChangeArrowheads="1"/>
          </p:cNvSpPr>
          <p:nvPr/>
        </p:nvSpPr>
        <p:spPr bwMode="auto">
          <a:xfrm>
            <a:off x="3048000" y="19304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1219" name="Line 19"/>
          <p:cNvSpPr>
            <a:spLocks noChangeShapeType="1"/>
          </p:cNvSpPr>
          <p:nvPr/>
        </p:nvSpPr>
        <p:spPr bwMode="auto">
          <a:xfrm flipH="1">
            <a:off x="3733800" y="1219200"/>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20" name="Line 20"/>
          <p:cNvSpPr>
            <a:spLocks noChangeShapeType="1"/>
          </p:cNvSpPr>
          <p:nvPr/>
        </p:nvSpPr>
        <p:spPr bwMode="auto">
          <a:xfrm flipH="1" flipV="1">
            <a:off x="4419600" y="1003300"/>
            <a:ext cx="0" cy="1295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21" name="Rectangle 21"/>
          <p:cNvSpPr>
            <a:spLocks noChangeArrowheads="1"/>
          </p:cNvSpPr>
          <p:nvPr/>
        </p:nvSpPr>
        <p:spPr bwMode="auto">
          <a:xfrm>
            <a:off x="4189413" y="579408"/>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1</a:t>
            </a:r>
            <a:r>
              <a:rPr lang="en-US" altLang="id-ID"/>
              <a:t> </a:t>
            </a:r>
          </a:p>
        </p:txBody>
      </p:sp>
      <p:sp>
        <p:nvSpPr>
          <p:cNvPr id="51223" name="Rectangle 23"/>
          <p:cNvSpPr>
            <a:spLocks noChangeArrowheads="1"/>
          </p:cNvSpPr>
          <p:nvPr/>
        </p:nvSpPr>
        <p:spPr bwMode="auto">
          <a:xfrm>
            <a:off x="3886200" y="60943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2</a:t>
            </a:r>
            <a:r>
              <a:rPr lang="en-US" altLang="id-ID"/>
              <a:t> </a:t>
            </a:r>
          </a:p>
        </p:txBody>
      </p:sp>
      <p:sp>
        <p:nvSpPr>
          <p:cNvPr id="51224" name="Line 24"/>
          <p:cNvSpPr>
            <a:spLocks noChangeShapeType="1"/>
          </p:cNvSpPr>
          <p:nvPr/>
        </p:nvSpPr>
        <p:spPr bwMode="auto">
          <a:xfrm flipH="1" flipV="1">
            <a:off x="4419600" y="28956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25" name="Rectangle 25"/>
          <p:cNvSpPr>
            <a:spLocks noChangeArrowheads="1"/>
          </p:cNvSpPr>
          <p:nvPr/>
        </p:nvSpPr>
        <p:spPr bwMode="auto">
          <a:xfrm>
            <a:off x="3962400" y="41131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3</a:t>
            </a:r>
            <a:r>
              <a:rPr lang="en-US" altLang="id-ID"/>
              <a:t> </a:t>
            </a:r>
          </a:p>
        </p:txBody>
      </p:sp>
      <p:sp>
        <p:nvSpPr>
          <p:cNvPr id="51226" name="Line 26"/>
          <p:cNvSpPr>
            <a:spLocks noChangeShapeType="1"/>
          </p:cNvSpPr>
          <p:nvPr/>
        </p:nvSpPr>
        <p:spPr bwMode="auto">
          <a:xfrm flipH="1" flipV="1">
            <a:off x="8610600" y="2590800"/>
            <a:ext cx="0" cy="1752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27" name="Rectangle 27"/>
          <p:cNvSpPr>
            <a:spLocks noChangeArrowheads="1"/>
          </p:cNvSpPr>
          <p:nvPr/>
        </p:nvSpPr>
        <p:spPr bwMode="auto">
          <a:xfrm>
            <a:off x="8685213" y="2665383"/>
            <a:ext cx="367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a:t>4</a:t>
            </a:r>
            <a:r>
              <a:rPr lang="en-US" altLang="id-ID"/>
              <a:t> </a:t>
            </a:r>
          </a:p>
        </p:txBody>
      </p:sp>
      <p:sp>
        <p:nvSpPr>
          <p:cNvPr id="51228" name="Line 28"/>
          <p:cNvSpPr>
            <a:spLocks noChangeShapeType="1"/>
          </p:cNvSpPr>
          <p:nvPr/>
        </p:nvSpPr>
        <p:spPr bwMode="auto">
          <a:xfrm flipH="1" flipV="1">
            <a:off x="4419600" y="1219200"/>
            <a:ext cx="4191000" cy="1752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29" name="Rectangle 29"/>
          <p:cNvSpPr>
            <a:spLocks noChangeArrowheads="1"/>
          </p:cNvSpPr>
          <p:nvPr/>
        </p:nvSpPr>
        <p:spPr bwMode="auto">
          <a:xfrm rot="1541935">
            <a:off x="6324600" y="19812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1230" name="Line 30"/>
          <p:cNvSpPr>
            <a:spLocks noChangeShapeType="1"/>
          </p:cNvSpPr>
          <p:nvPr/>
        </p:nvSpPr>
        <p:spPr bwMode="auto">
          <a:xfrm flipH="1">
            <a:off x="4419600" y="2057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31" name="Line 31"/>
          <p:cNvSpPr>
            <a:spLocks noChangeShapeType="1"/>
          </p:cNvSpPr>
          <p:nvPr/>
        </p:nvSpPr>
        <p:spPr bwMode="auto">
          <a:xfrm flipH="1" flipV="1">
            <a:off x="4724400" y="20574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32" name="Line 32"/>
          <p:cNvSpPr>
            <a:spLocks noChangeShapeType="1"/>
          </p:cNvSpPr>
          <p:nvPr/>
        </p:nvSpPr>
        <p:spPr bwMode="auto">
          <a:xfrm flipH="1" flipV="1">
            <a:off x="4724400" y="28956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33" name="Line 33"/>
          <p:cNvSpPr>
            <a:spLocks noChangeShapeType="1"/>
          </p:cNvSpPr>
          <p:nvPr/>
        </p:nvSpPr>
        <p:spPr bwMode="auto">
          <a:xfrm flipH="1">
            <a:off x="4419600" y="3200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34" name="Rectangle 34"/>
          <p:cNvSpPr>
            <a:spLocks noChangeArrowheads="1"/>
          </p:cNvSpPr>
          <p:nvPr/>
        </p:nvSpPr>
        <p:spPr bwMode="auto">
          <a:xfrm rot="5400000">
            <a:off x="4419600" y="2438400"/>
            <a:ext cx="609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1246" name="Rectangle 46"/>
          <p:cNvSpPr>
            <a:spLocks noChangeArrowheads="1"/>
          </p:cNvSpPr>
          <p:nvPr/>
        </p:nvSpPr>
        <p:spPr bwMode="auto">
          <a:xfrm>
            <a:off x="3124200" y="2180709"/>
            <a:ext cx="4120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a</a:t>
            </a:r>
            <a:r>
              <a:rPr lang="en-US" altLang="id-ID"/>
              <a:t> </a:t>
            </a:r>
          </a:p>
        </p:txBody>
      </p:sp>
      <p:sp>
        <p:nvSpPr>
          <p:cNvPr id="51247" name="Rectangle 47"/>
          <p:cNvSpPr>
            <a:spLocks noChangeArrowheads="1"/>
          </p:cNvSpPr>
          <p:nvPr/>
        </p:nvSpPr>
        <p:spPr bwMode="auto">
          <a:xfrm>
            <a:off x="3124200" y="6155809"/>
            <a:ext cx="4219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b</a:t>
            </a:r>
            <a:r>
              <a:rPr lang="en-US" altLang="id-ID"/>
              <a:t> </a:t>
            </a:r>
          </a:p>
        </p:txBody>
      </p:sp>
      <p:sp>
        <p:nvSpPr>
          <p:cNvPr id="51248" name="Rectangle 48"/>
          <p:cNvSpPr>
            <a:spLocks noChangeArrowheads="1"/>
          </p:cNvSpPr>
          <p:nvPr/>
        </p:nvSpPr>
        <p:spPr bwMode="auto">
          <a:xfrm>
            <a:off x="6629401" y="1660009"/>
            <a:ext cx="419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d</a:t>
            </a:r>
            <a:r>
              <a:rPr lang="en-US" altLang="id-ID"/>
              <a:t> </a:t>
            </a:r>
          </a:p>
        </p:txBody>
      </p:sp>
      <p:sp>
        <p:nvSpPr>
          <p:cNvPr id="51250" name="Rectangle 50"/>
          <p:cNvSpPr>
            <a:spLocks noChangeArrowheads="1"/>
          </p:cNvSpPr>
          <p:nvPr/>
        </p:nvSpPr>
        <p:spPr bwMode="auto">
          <a:xfrm>
            <a:off x="5029200" y="2390259"/>
            <a:ext cx="3894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a:t>
            </a:r>
            <a:r>
              <a:rPr lang="en-US" altLang="id-ID" baseline="-25000"/>
              <a:t>f</a:t>
            </a:r>
            <a:r>
              <a:rPr lang="en-US" altLang="id-ID"/>
              <a:t> </a:t>
            </a:r>
          </a:p>
        </p:txBody>
      </p:sp>
      <p:sp>
        <p:nvSpPr>
          <p:cNvPr id="51253" name="Line 53"/>
          <p:cNvSpPr>
            <a:spLocks noChangeShapeType="1"/>
          </p:cNvSpPr>
          <p:nvPr/>
        </p:nvSpPr>
        <p:spPr bwMode="auto">
          <a:xfrm flipH="1">
            <a:off x="3657600" y="2082800"/>
            <a:ext cx="762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60" name="Line 60"/>
          <p:cNvSpPr>
            <a:spLocks noChangeShapeType="1"/>
          </p:cNvSpPr>
          <p:nvPr/>
        </p:nvSpPr>
        <p:spPr bwMode="auto">
          <a:xfrm flipH="1">
            <a:off x="2743200" y="1828800"/>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61" name="Line 61"/>
          <p:cNvSpPr>
            <a:spLocks noChangeShapeType="1"/>
          </p:cNvSpPr>
          <p:nvPr/>
        </p:nvSpPr>
        <p:spPr bwMode="auto">
          <a:xfrm>
            <a:off x="5257800" y="1143000"/>
            <a:ext cx="3048000" cy="1295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62" name="Line 62"/>
          <p:cNvSpPr>
            <a:spLocks noChangeShapeType="1"/>
          </p:cNvSpPr>
          <p:nvPr/>
        </p:nvSpPr>
        <p:spPr bwMode="auto">
          <a:xfrm flipH="1">
            <a:off x="5105400" y="2209800"/>
            <a:ext cx="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63" name="Line 63"/>
          <p:cNvSpPr>
            <a:spLocks noChangeShapeType="1"/>
          </p:cNvSpPr>
          <p:nvPr/>
        </p:nvSpPr>
        <p:spPr bwMode="auto">
          <a:xfrm>
            <a:off x="3048000" y="1295400"/>
            <a:ext cx="4572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51264" name="Rectangle 64"/>
          <p:cNvSpPr>
            <a:spLocks noChangeArrowheads="1"/>
          </p:cNvSpPr>
          <p:nvPr/>
        </p:nvSpPr>
        <p:spPr bwMode="auto">
          <a:xfrm>
            <a:off x="1644650" y="-337453"/>
            <a:ext cx="8794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Sesuai dengan hukum Kirchoff arus, jumlah aljabar dari arus yang masuk dan keluar pada suatu titik simpul tertentu harus sama </a:t>
            </a:r>
          </a:p>
        </p:txBody>
      </p:sp>
      <p:sp>
        <p:nvSpPr>
          <p:cNvPr id="51265" name="Rectangle 65"/>
          <p:cNvSpPr>
            <a:spLocks noChangeArrowheads="1"/>
          </p:cNvSpPr>
          <p:nvPr/>
        </p:nvSpPr>
        <p:spPr bwMode="auto">
          <a:xfrm>
            <a:off x="1797050" y="363022"/>
            <a:ext cx="8794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Simpul 1</a:t>
            </a:r>
          </a:p>
        </p:txBody>
      </p:sp>
      <p:graphicFrame>
        <p:nvGraphicFramePr>
          <p:cNvPr id="51266" name="Object 66"/>
          <p:cNvGraphicFramePr>
            <a:graphicFrameLocks noChangeAspect="1"/>
          </p:cNvGraphicFramePr>
          <p:nvPr/>
        </p:nvGraphicFramePr>
        <p:xfrm>
          <a:off x="3689350" y="4956176"/>
          <a:ext cx="5564188" cy="530225"/>
        </p:xfrm>
        <a:graphic>
          <a:graphicData uri="http://schemas.openxmlformats.org/presentationml/2006/ole">
            <mc:AlternateContent xmlns:mc="http://schemas.openxmlformats.org/markup-compatibility/2006">
              <mc:Choice xmlns:v="urn:schemas-microsoft-com:vml" Requires="v">
                <p:oleObj spid="_x0000_s21509" name="Equation" r:id="rId5" imgW="2476440" imgH="228600" progId="Equation.3">
                  <p:embed/>
                </p:oleObj>
              </mc:Choice>
              <mc:Fallback>
                <p:oleObj name="Equation" r:id="rId5" imgW="247644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4956176"/>
                        <a:ext cx="5564188"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34427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1264"/>
                                        </p:tgtEl>
                                        <p:attrNameLst>
                                          <p:attrName>style.visibility</p:attrName>
                                        </p:attrNameLst>
                                      </p:cBhvr>
                                      <p:to>
                                        <p:strVal val="visible"/>
                                      </p:to>
                                    </p:set>
                                    <p:animEffect transition="in" filter="fade">
                                      <p:cBhvr>
                                        <p:cTn id="7" dur="500"/>
                                        <p:tgtEl>
                                          <p:spTgt spid="51264"/>
                                        </p:tgtEl>
                                      </p:cBhvr>
                                    </p:animEffect>
                                    <p:anim calcmode="lin" valueType="num">
                                      <p:cBhvr>
                                        <p:cTn id="8" dur="500" fill="hold"/>
                                        <p:tgtEl>
                                          <p:spTgt spid="51264"/>
                                        </p:tgtEl>
                                        <p:attrNameLst>
                                          <p:attrName>ppt_w</p:attrName>
                                        </p:attrNameLst>
                                      </p:cBhvr>
                                      <p:tavLst>
                                        <p:tav tm="0" fmla="#ppt_w*sin(2.5*pi*$)">
                                          <p:val>
                                            <p:fltVal val="0"/>
                                          </p:val>
                                        </p:tav>
                                        <p:tav tm="100000">
                                          <p:val>
                                            <p:fltVal val="1"/>
                                          </p:val>
                                        </p:tav>
                                      </p:tavLst>
                                    </p:anim>
                                    <p:anim calcmode="lin" valueType="num">
                                      <p:cBhvr>
                                        <p:cTn id="9" dur="500" fill="hold"/>
                                        <p:tgtEl>
                                          <p:spTgt spid="5126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51265"/>
                                        </p:tgtEl>
                                        <p:attrNameLst>
                                          <p:attrName>style.visibility</p:attrName>
                                        </p:attrNameLst>
                                      </p:cBhvr>
                                      <p:to>
                                        <p:strVal val="visible"/>
                                      </p:to>
                                    </p:set>
                                    <p:animEffect transition="in" filter="fade">
                                      <p:cBhvr>
                                        <p:cTn id="14" dur="500"/>
                                        <p:tgtEl>
                                          <p:spTgt spid="51265"/>
                                        </p:tgtEl>
                                      </p:cBhvr>
                                    </p:animEffect>
                                    <p:anim calcmode="lin" valueType="num">
                                      <p:cBhvr>
                                        <p:cTn id="15" dur="500" fill="hold"/>
                                        <p:tgtEl>
                                          <p:spTgt spid="51265"/>
                                        </p:tgtEl>
                                        <p:attrNameLst>
                                          <p:attrName>ppt_w</p:attrName>
                                        </p:attrNameLst>
                                      </p:cBhvr>
                                      <p:tavLst>
                                        <p:tav tm="0" fmla="#ppt_w*sin(2.5*pi*$)">
                                          <p:val>
                                            <p:fltVal val="0"/>
                                          </p:val>
                                        </p:tav>
                                        <p:tav tm="100000">
                                          <p:val>
                                            <p:fltVal val="1"/>
                                          </p:val>
                                        </p:tav>
                                      </p:tavLst>
                                    </p:anim>
                                    <p:anim calcmode="lin" valueType="num">
                                      <p:cBhvr>
                                        <p:cTn id="16" dur="500" fill="hold"/>
                                        <p:tgtEl>
                                          <p:spTgt spid="5126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51209"/>
                                        </p:tgtEl>
                                        <p:attrNameLst>
                                          <p:attrName>style.visibility</p:attrName>
                                        </p:attrNameLst>
                                      </p:cBhvr>
                                      <p:to>
                                        <p:strVal val="visible"/>
                                      </p:to>
                                    </p:set>
                                    <p:anim calcmode="lin" valueType="num">
                                      <p:cBhvr>
                                        <p:cTn id="21" dur="1000" fill="hold"/>
                                        <p:tgtEl>
                                          <p:spTgt spid="51209"/>
                                        </p:tgtEl>
                                        <p:attrNameLst>
                                          <p:attrName>ppt_w</p:attrName>
                                        </p:attrNameLst>
                                      </p:cBhvr>
                                      <p:tavLst>
                                        <p:tav tm="0">
                                          <p:val>
                                            <p:strVal val="#ppt_w*0.70"/>
                                          </p:val>
                                        </p:tav>
                                        <p:tav tm="100000">
                                          <p:val>
                                            <p:strVal val="#ppt_w"/>
                                          </p:val>
                                        </p:tav>
                                      </p:tavLst>
                                    </p:anim>
                                    <p:anim calcmode="lin" valueType="num">
                                      <p:cBhvr>
                                        <p:cTn id="22" dur="1000" fill="hold"/>
                                        <p:tgtEl>
                                          <p:spTgt spid="51209"/>
                                        </p:tgtEl>
                                        <p:attrNameLst>
                                          <p:attrName>ppt_h</p:attrName>
                                        </p:attrNameLst>
                                      </p:cBhvr>
                                      <p:tavLst>
                                        <p:tav tm="0">
                                          <p:val>
                                            <p:strVal val="#ppt_h"/>
                                          </p:val>
                                        </p:tav>
                                        <p:tav tm="100000">
                                          <p:val>
                                            <p:strVal val="#ppt_h"/>
                                          </p:val>
                                        </p:tav>
                                      </p:tavLst>
                                    </p:anim>
                                    <p:animEffect transition="in" filter="fade">
                                      <p:cBhvr>
                                        <p:cTn id="23" dur="1000"/>
                                        <p:tgtEl>
                                          <p:spTgt spid="51209"/>
                                        </p:tgtEl>
                                      </p:cBhvr>
                                    </p:animEffect>
                                  </p:childTnLst>
                                </p:cTn>
                              </p:par>
                              <p:par>
                                <p:cTn id="24" presetID="55" presetClass="entr" presetSubtype="0" fill="hold" nodeType="withEffect">
                                  <p:stCondLst>
                                    <p:cond delay="0"/>
                                  </p:stCondLst>
                                  <p:childTnLst>
                                    <p:set>
                                      <p:cBhvr>
                                        <p:cTn id="25" dur="1" fill="hold">
                                          <p:stCondLst>
                                            <p:cond delay="0"/>
                                          </p:stCondLst>
                                        </p:cTn>
                                        <p:tgtEl>
                                          <p:spTgt spid="51206"/>
                                        </p:tgtEl>
                                        <p:attrNameLst>
                                          <p:attrName>style.visibility</p:attrName>
                                        </p:attrNameLst>
                                      </p:cBhvr>
                                      <p:to>
                                        <p:strVal val="visible"/>
                                      </p:to>
                                    </p:set>
                                    <p:anim calcmode="lin" valueType="num">
                                      <p:cBhvr>
                                        <p:cTn id="26" dur="1000" fill="hold"/>
                                        <p:tgtEl>
                                          <p:spTgt spid="51206"/>
                                        </p:tgtEl>
                                        <p:attrNameLst>
                                          <p:attrName>ppt_w</p:attrName>
                                        </p:attrNameLst>
                                      </p:cBhvr>
                                      <p:tavLst>
                                        <p:tav tm="0">
                                          <p:val>
                                            <p:strVal val="#ppt_w*0.70"/>
                                          </p:val>
                                        </p:tav>
                                        <p:tav tm="100000">
                                          <p:val>
                                            <p:strVal val="#ppt_w"/>
                                          </p:val>
                                        </p:tav>
                                      </p:tavLst>
                                    </p:anim>
                                    <p:anim calcmode="lin" valueType="num">
                                      <p:cBhvr>
                                        <p:cTn id="27" dur="1000" fill="hold"/>
                                        <p:tgtEl>
                                          <p:spTgt spid="51206"/>
                                        </p:tgtEl>
                                        <p:attrNameLst>
                                          <p:attrName>ppt_h</p:attrName>
                                        </p:attrNameLst>
                                      </p:cBhvr>
                                      <p:tavLst>
                                        <p:tav tm="0">
                                          <p:val>
                                            <p:strVal val="#ppt_h"/>
                                          </p:val>
                                        </p:tav>
                                        <p:tav tm="100000">
                                          <p:val>
                                            <p:strVal val="#ppt_h"/>
                                          </p:val>
                                        </p:tav>
                                      </p:tavLst>
                                    </p:anim>
                                    <p:animEffect transition="in" filter="fade">
                                      <p:cBhvr>
                                        <p:cTn id="28" dur="1000"/>
                                        <p:tgtEl>
                                          <p:spTgt spid="51206"/>
                                        </p:tgtEl>
                                      </p:cBhvr>
                                    </p:animEffect>
                                  </p:childTnLst>
                                </p:cTn>
                              </p:par>
                              <p:par>
                                <p:cTn id="29" presetID="55" presetClass="entr" presetSubtype="0" fill="hold" nodeType="withEffect">
                                  <p:stCondLst>
                                    <p:cond delay="0"/>
                                  </p:stCondLst>
                                  <p:childTnLst>
                                    <p:set>
                                      <p:cBhvr>
                                        <p:cTn id="30" dur="1" fill="hold">
                                          <p:stCondLst>
                                            <p:cond delay="0"/>
                                          </p:stCondLst>
                                        </p:cTn>
                                        <p:tgtEl>
                                          <p:spTgt spid="51203"/>
                                        </p:tgtEl>
                                        <p:attrNameLst>
                                          <p:attrName>style.visibility</p:attrName>
                                        </p:attrNameLst>
                                      </p:cBhvr>
                                      <p:to>
                                        <p:strVal val="visible"/>
                                      </p:to>
                                    </p:set>
                                    <p:anim calcmode="lin" valueType="num">
                                      <p:cBhvr>
                                        <p:cTn id="31" dur="1000" fill="hold"/>
                                        <p:tgtEl>
                                          <p:spTgt spid="51203"/>
                                        </p:tgtEl>
                                        <p:attrNameLst>
                                          <p:attrName>ppt_w</p:attrName>
                                        </p:attrNameLst>
                                      </p:cBhvr>
                                      <p:tavLst>
                                        <p:tav tm="0">
                                          <p:val>
                                            <p:strVal val="#ppt_w*0.70"/>
                                          </p:val>
                                        </p:tav>
                                        <p:tav tm="100000">
                                          <p:val>
                                            <p:strVal val="#ppt_w"/>
                                          </p:val>
                                        </p:tav>
                                      </p:tavLst>
                                    </p:anim>
                                    <p:anim calcmode="lin" valueType="num">
                                      <p:cBhvr>
                                        <p:cTn id="32" dur="1000" fill="hold"/>
                                        <p:tgtEl>
                                          <p:spTgt spid="51203"/>
                                        </p:tgtEl>
                                        <p:attrNameLst>
                                          <p:attrName>ppt_h</p:attrName>
                                        </p:attrNameLst>
                                      </p:cBhvr>
                                      <p:tavLst>
                                        <p:tav tm="0">
                                          <p:val>
                                            <p:strVal val="#ppt_h"/>
                                          </p:val>
                                        </p:tav>
                                        <p:tav tm="100000">
                                          <p:val>
                                            <p:strVal val="#ppt_h"/>
                                          </p:val>
                                        </p:tav>
                                      </p:tavLst>
                                    </p:anim>
                                    <p:animEffect transition="in" filter="fade">
                                      <p:cBhvr>
                                        <p:cTn id="33" dur="1000"/>
                                        <p:tgtEl>
                                          <p:spTgt spid="51203"/>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51214"/>
                                        </p:tgtEl>
                                        <p:attrNameLst>
                                          <p:attrName>style.visibility</p:attrName>
                                        </p:attrNameLst>
                                      </p:cBhvr>
                                      <p:to>
                                        <p:strVal val="visible"/>
                                      </p:to>
                                    </p:set>
                                    <p:anim calcmode="lin" valueType="num">
                                      <p:cBhvr>
                                        <p:cTn id="36" dur="1000" fill="hold"/>
                                        <p:tgtEl>
                                          <p:spTgt spid="51214"/>
                                        </p:tgtEl>
                                        <p:attrNameLst>
                                          <p:attrName>ppt_w</p:attrName>
                                        </p:attrNameLst>
                                      </p:cBhvr>
                                      <p:tavLst>
                                        <p:tav tm="0">
                                          <p:val>
                                            <p:strVal val="#ppt_w*0.70"/>
                                          </p:val>
                                        </p:tav>
                                        <p:tav tm="100000">
                                          <p:val>
                                            <p:strVal val="#ppt_w"/>
                                          </p:val>
                                        </p:tav>
                                      </p:tavLst>
                                    </p:anim>
                                    <p:anim calcmode="lin" valueType="num">
                                      <p:cBhvr>
                                        <p:cTn id="37" dur="1000" fill="hold"/>
                                        <p:tgtEl>
                                          <p:spTgt spid="51214"/>
                                        </p:tgtEl>
                                        <p:attrNameLst>
                                          <p:attrName>ppt_h</p:attrName>
                                        </p:attrNameLst>
                                      </p:cBhvr>
                                      <p:tavLst>
                                        <p:tav tm="0">
                                          <p:val>
                                            <p:strVal val="#ppt_h"/>
                                          </p:val>
                                        </p:tav>
                                        <p:tav tm="100000">
                                          <p:val>
                                            <p:strVal val="#ppt_h"/>
                                          </p:val>
                                        </p:tav>
                                      </p:tavLst>
                                    </p:anim>
                                    <p:animEffect transition="in" filter="fade">
                                      <p:cBhvr>
                                        <p:cTn id="38" dur="1000"/>
                                        <p:tgtEl>
                                          <p:spTgt spid="51214"/>
                                        </p:tgtEl>
                                      </p:cBhvr>
                                    </p:animEffect>
                                  </p:childTnLst>
                                </p:cTn>
                              </p:par>
                              <p:par>
                                <p:cTn id="39" presetID="55" presetClass="entr" presetSubtype="0" fill="hold" nodeType="withEffect">
                                  <p:stCondLst>
                                    <p:cond delay="0"/>
                                  </p:stCondLst>
                                  <p:childTnLst>
                                    <p:set>
                                      <p:cBhvr>
                                        <p:cTn id="40" dur="1" fill="hold">
                                          <p:stCondLst>
                                            <p:cond delay="0"/>
                                          </p:stCondLst>
                                        </p:cTn>
                                        <p:tgtEl>
                                          <p:spTgt spid="51219"/>
                                        </p:tgtEl>
                                        <p:attrNameLst>
                                          <p:attrName>style.visibility</p:attrName>
                                        </p:attrNameLst>
                                      </p:cBhvr>
                                      <p:to>
                                        <p:strVal val="visible"/>
                                      </p:to>
                                    </p:set>
                                    <p:anim calcmode="lin" valueType="num">
                                      <p:cBhvr>
                                        <p:cTn id="41" dur="1000" fill="hold"/>
                                        <p:tgtEl>
                                          <p:spTgt spid="51219"/>
                                        </p:tgtEl>
                                        <p:attrNameLst>
                                          <p:attrName>ppt_w</p:attrName>
                                        </p:attrNameLst>
                                      </p:cBhvr>
                                      <p:tavLst>
                                        <p:tav tm="0">
                                          <p:val>
                                            <p:strVal val="#ppt_w*0.70"/>
                                          </p:val>
                                        </p:tav>
                                        <p:tav tm="100000">
                                          <p:val>
                                            <p:strVal val="#ppt_w"/>
                                          </p:val>
                                        </p:tav>
                                      </p:tavLst>
                                    </p:anim>
                                    <p:anim calcmode="lin" valueType="num">
                                      <p:cBhvr>
                                        <p:cTn id="42" dur="1000" fill="hold"/>
                                        <p:tgtEl>
                                          <p:spTgt spid="51219"/>
                                        </p:tgtEl>
                                        <p:attrNameLst>
                                          <p:attrName>ppt_h</p:attrName>
                                        </p:attrNameLst>
                                      </p:cBhvr>
                                      <p:tavLst>
                                        <p:tav tm="0">
                                          <p:val>
                                            <p:strVal val="#ppt_h"/>
                                          </p:val>
                                        </p:tav>
                                        <p:tav tm="100000">
                                          <p:val>
                                            <p:strVal val="#ppt_h"/>
                                          </p:val>
                                        </p:tav>
                                      </p:tavLst>
                                    </p:anim>
                                    <p:animEffect transition="in" filter="fade">
                                      <p:cBhvr>
                                        <p:cTn id="43" dur="1000"/>
                                        <p:tgtEl>
                                          <p:spTgt spid="51219"/>
                                        </p:tgtEl>
                                      </p:cBhvr>
                                    </p:animEffect>
                                  </p:childTnLst>
                                </p:cTn>
                              </p:par>
                              <p:par>
                                <p:cTn id="44" presetID="55" presetClass="entr" presetSubtype="0" fill="hold" nodeType="withEffect">
                                  <p:stCondLst>
                                    <p:cond delay="0"/>
                                  </p:stCondLst>
                                  <p:childTnLst>
                                    <p:set>
                                      <p:cBhvr>
                                        <p:cTn id="45" dur="1" fill="hold">
                                          <p:stCondLst>
                                            <p:cond delay="0"/>
                                          </p:stCondLst>
                                        </p:cTn>
                                        <p:tgtEl>
                                          <p:spTgt spid="51220"/>
                                        </p:tgtEl>
                                        <p:attrNameLst>
                                          <p:attrName>style.visibility</p:attrName>
                                        </p:attrNameLst>
                                      </p:cBhvr>
                                      <p:to>
                                        <p:strVal val="visible"/>
                                      </p:to>
                                    </p:set>
                                    <p:anim calcmode="lin" valueType="num">
                                      <p:cBhvr>
                                        <p:cTn id="46" dur="1000" fill="hold"/>
                                        <p:tgtEl>
                                          <p:spTgt spid="51220"/>
                                        </p:tgtEl>
                                        <p:attrNameLst>
                                          <p:attrName>ppt_w</p:attrName>
                                        </p:attrNameLst>
                                      </p:cBhvr>
                                      <p:tavLst>
                                        <p:tav tm="0">
                                          <p:val>
                                            <p:strVal val="#ppt_w*0.70"/>
                                          </p:val>
                                        </p:tav>
                                        <p:tav tm="100000">
                                          <p:val>
                                            <p:strVal val="#ppt_w"/>
                                          </p:val>
                                        </p:tav>
                                      </p:tavLst>
                                    </p:anim>
                                    <p:anim calcmode="lin" valueType="num">
                                      <p:cBhvr>
                                        <p:cTn id="47" dur="1000" fill="hold"/>
                                        <p:tgtEl>
                                          <p:spTgt spid="51220"/>
                                        </p:tgtEl>
                                        <p:attrNameLst>
                                          <p:attrName>ppt_h</p:attrName>
                                        </p:attrNameLst>
                                      </p:cBhvr>
                                      <p:tavLst>
                                        <p:tav tm="0">
                                          <p:val>
                                            <p:strVal val="#ppt_h"/>
                                          </p:val>
                                        </p:tav>
                                        <p:tav tm="100000">
                                          <p:val>
                                            <p:strVal val="#ppt_h"/>
                                          </p:val>
                                        </p:tav>
                                      </p:tavLst>
                                    </p:anim>
                                    <p:animEffect transition="in" filter="fade">
                                      <p:cBhvr>
                                        <p:cTn id="48" dur="1000"/>
                                        <p:tgtEl>
                                          <p:spTgt spid="51220"/>
                                        </p:tgtEl>
                                      </p:cBhvr>
                                    </p:animEffect>
                                  </p:childTnLst>
                                </p:cTn>
                              </p:par>
                              <p:par>
                                <p:cTn id="49" presetID="55" presetClass="entr" presetSubtype="0" fill="hold" nodeType="withEffect">
                                  <p:stCondLst>
                                    <p:cond delay="0"/>
                                  </p:stCondLst>
                                  <p:childTnLst>
                                    <p:set>
                                      <p:cBhvr>
                                        <p:cTn id="50" dur="1" fill="hold">
                                          <p:stCondLst>
                                            <p:cond delay="0"/>
                                          </p:stCondLst>
                                        </p:cTn>
                                        <p:tgtEl>
                                          <p:spTgt spid="51253"/>
                                        </p:tgtEl>
                                        <p:attrNameLst>
                                          <p:attrName>style.visibility</p:attrName>
                                        </p:attrNameLst>
                                      </p:cBhvr>
                                      <p:to>
                                        <p:strVal val="visible"/>
                                      </p:to>
                                    </p:set>
                                    <p:anim calcmode="lin" valueType="num">
                                      <p:cBhvr>
                                        <p:cTn id="51" dur="1000" fill="hold"/>
                                        <p:tgtEl>
                                          <p:spTgt spid="51253"/>
                                        </p:tgtEl>
                                        <p:attrNameLst>
                                          <p:attrName>ppt_w</p:attrName>
                                        </p:attrNameLst>
                                      </p:cBhvr>
                                      <p:tavLst>
                                        <p:tav tm="0">
                                          <p:val>
                                            <p:strVal val="#ppt_w*0.70"/>
                                          </p:val>
                                        </p:tav>
                                        <p:tav tm="100000">
                                          <p:val>
                                            <p:strVal val="#ppt_w"/>
                                          </p:val>
                                        </p:tav>
                                      </p:tavLst>
                                    </p:anim>
                                    <p:anim calcmode="lin" valueType="num">
                                      <p:cBhvr>
                                        <p:cTn id="52" dur="1000" fill="hold"/>
                                        <p:tgtEl>
                                          <p:spTgt spid="51253"/>
                                        </p:tgtEl>
                                        <p:attrNameLst>
                                          <p:attrName>ppt_h</p:attrName>
                                        </p:attrNameLst>
                                      </p:cBhvr>
                                      <p:tavLst>
                                        <p:tav tm="0">
                                          <p:val>
                                            <p:strVal val="#ppt_h"/>
                                          </p:val>
                                        </p:tav>
                                        <p:tav tm="100000">
                                          <p:val>
                                            <p:strVal val="#ppt_h"/>
                                          </p:val>
                                        </p:tav>
                                      </p:tavLst>
                                    </p:anim>
                                    <p:animEffect transition="in" filter="fade">
                                      <p:cBhvr>
                                        <p:cTn id="53" dur="1000"/>
                                        <p:tgtEl>
                                          <p:spTgt spid="51253"/>
                                        </p:tgtEl>
                                      </p:cBhvr>
                                    </p:animEffect>
                                  </p:childTnLst>
                                </p:cTn>
                              </p:par>
                              <p:par>
                                <p:cTn id="54" presetID="55" presetClass="entr" presetSubtype="0" fill="hold" nodeType="withEffect">
                                  <p:stCondLst>
                                    <p:cond delay="0"/>
                                  </p:stCondLst>
                                  <p:childTnLst>
                                    <p:set>
                                      <p:cBhvr>
                                        <p:cTn id="55" dur="1" fill="hold">
                                          <p:stCondLst>
                                            <p:cond delay="0"/>
                                          </p:stCondLst>
                                        </p:cTn>
                                        <p:tgtEl>
                                          <p:spTgt spid="51217"/>
                                        </p:tgtEl>
                                        <p:attrNameLst>
                                          <p:attrName>style.visibility</p:attrName>
                                        </p:attrNameLst>
                                      </p:cBhvr>
                                      <p:to>
                                        <p:strVal val="visible"/>
                                      </p:to>
                                    </p:set>
                                    <p:anim calcmode="lin" valueType="num">
                                      <p:cBhvr>
                                        <p:cTn id="56" dur="1000" fill="hold"/>
                                        <p:tgtEl>
                                          <p:spTgt spid="51217"/>
                                        </p:tgtEl>
                                        <p:attrNameLst>
                                          <p:attrName>ppt_w</p:attrName>
                                        </p:attrNameLst>
                                      </p:cBhvr>
                                      <p:tavLst>
                                        <p:tav tm="0">
                                          <p:val>
                                            <p:strVal val="#ppt_w*0.70"/>
                                          </p:val>
                                        </p:tav>
                                        <p:tav tm="100000">
                                          <p:val>
                                            <p:strVal val="#ppt_w"/>
                                          </p:val>
                                        </p:tav>
                                      </p:tavLst>
                                    </p:anim>
                                    <p:anim calcmode="lin" valueType="num">
                                      <p:cBhvr>
                                        <p:cTn id="57" dur="1000" fill="hold"/>
                                        <p:tgtEl>
                                          <p:spTgt spid="51217"/>
                                        </p:tgtEl>
                                        <p:attrNameLst>
                                          <p:attrName>ppt_h</p:attrName>
                                        </p:attrNameLst>
                                      </p:cBhvr>
                                      <p:tavLst>
                                        <p:tav tm="0">
                                          <p:val>
                                            <p:strVal val="#ppt_h"/>
                                          </p:val>
                                        </p:tav>
                                        <p:tav tm="100000">
                                          <p:val>
                                            <p:strVal val="#ppt_h"/>
                                          </p:val>
                                        </p:tav>
                                      </p:tavLst>
                                    </p:anim>
                                    <p:animEffect transition="in" filter="fade">
                                      <p:cBhvr>
                                        <p:cTn id="58" dur="1000"/>
                                        <p:tgtEl>
                                          <p:spTgt spid="51217"/>
                                        </p:tgtEl>
                                      </p:cBhvr>
                                    </p:animEffect>
                                  </p:childTnLst>
                                </p:cTn>
                              </p:par>
                              <p:par>
                                <p:cTn id="59" presetID="55" presetClass="entr" presetSubtype="0" fill="hold" nodeType="withEffect">
                                  <p:stCondLst>
                                    <p:cond delay="0"/>
                                  </p:stCondLst>
                                  <p:childTnLst>
                                    <p:set>
                                      <p:cBhvr>
                                        <p:cTn id="60" dur="1" fill="hold">
                                          <p:stCondLst>
                                            <p:cond delay="0"/>
                                          </p:stCondLst>
                                        </p:cTn>
                                        <p:tgtEl>
                                          <p:spTgt spid="51211"/>
                                        </p:tgtEl>
                                        <p:attrNameLst>
                                          <p:attrName>style.visibility</p:attrName>
                                        </p:attrNameLst>
                                      </p:cBhvr>
                                      <p:to>
                                        <p:strVal val="visible"/>
                                      </p:to>
                                    </p:set>
                                    <p:anim calcmode="lin" valueType="num">
                                      <p:cBhvr>
                                        <p:cTn id="61" dur="1000" fill="hold"/>
                                        <p:tgtEl>
                                          <p:spTgt spid="51211"/>
                                        </p:tgtEl>
                                        <p:attrNameLst>
                                          <p:attrName>ppt_w</p:attrName>
                                        </p:attrNameLst>
                                      </p:cBhvr>
                                      <p:tavLst>
                                        <p:tav tm="0">
                                          <p:val>
                                            <p:strVal val="#ppt_w*0.70"/>
                                          </p:val>
                                        </p:tav>
                                        <p:tav tm="100000">
                                          <p:val>
                                            <p:strVal val="#ppt_w"/>
                                          </p:val>
                                        </p:tav>
                                      </p:tavLst>
                                    </p:anim>
                                    <p:anim calcmode="lin" valueType="num">
                                      <p:cBhvr>
                                        <p:cTn id="62" dur="1000" fill="hold"/>
                                        <p:tgtEl>
                                          <p:spTgt spid="51211"/>
                                        </p:tgtEl>
                                        <p:attrNameLst>
                                          <p:attrName>ppt_h</p:attrName>
                                        </p:attrNameLst>
                                      </p:cBhvr>
                                      <p:tavLst>
                                        <p:tav tm="0">
                                          <p:val>
                                            <p:strVal val="#ppt_h"/>
                                          </p:val>
                                        </p:tav>
                                        <p:tav tm="100000">
                                          <p:val>
                                            <p:strVal val="#ppt_h"/>
                                          </p:val>
                                        </p:tav>
                                      </p:tavLst>
                                    </p:anim>
                                    <p:animEffect transition="in" filter="fade">
                                      <p:cBhvr>
                                        <p:cTn id="63" dur="1000"/>
                                        <p:tgtEl>
                                          <p:spTgt spid="51211"/>
                                        </p:tgtEl>
                                      </p:cBhvr>
                                    </p:animEffect>
                                  </p:childTnLst>
                                </p:cTn>
                              </p:par>
                              <p:par>
                                <p:cTn id="64" presetID="55" presetClass="entr" presetSubtype="0" fill="hold" nodeType="withEffect">
                                  <p:stCondLst>
                                    <p:cond delay="0"/>
                                  </p:stCondLst>
                                  <p:childTnLst>
                                    <p:set>
                                      <p:cBhvr>
                                        <p:cTn id="65" dur="1" fill="hold">
                                          <p:stCondLst>
                                            <p:cond delay="0"/>
                                          </p:stCondLst>
                                        </p:cTn>
                                        <p:tgtEl>
                                          <p:spTgt spid="51230"/>
                                        </p:tgtEl>
                                        <p:attrNameLst>
                                          <p:attrName>style.visibility</p:attrName>
                                        </p:attrNameLst>
                                      </p:cBhvr>
                                      <p:to>
                                        <p:strVal val="visible"/>
                                      </p:to>
                                    </p:set>
                                    <p:anim calcmode="lin" valueType="num">
                                      <p:cBhvr>
                                        <p:cTn id="66" dur="1000" fill="hold"/>
                                        <p:tgtEl>
                                          <p:spTgt spid="51230"/>
                                        </p:tgtEl>
                                        <p:attrNameLst>
                                          <p:attrName>ppt_w</p:attrName>
                                        </p:attrNameLst>
                                      </p:cBhvr>
                                      <p:tavLst>
                                        <p:tav tm="0">
                                          <p:val>
                                            <p:strVal val="#ppt_w*0.70"/>
                                          </p:val>
                                        </p:tav>
                                        <p:tav tm="100000">
                                          <p:val>
                                            <p:strVal val="#ppt_w"/>
                                          </p:val>
                                        </p:tav>
                                      </p:tavLst>
                                    </p:anim>
                                    <p:anim calcmode="lin" valueType="num">
                                      <p:cBhvr>
                                        <p:cTn id="67" dur="1000" fill="hold"/>
                                        <p:tgtEl>
                                          <p:spTgt spid="51230"/>
                                        </p:tgtEl>
                                        <p:attrNameLst>
                                          <p:attrName>ppt_h</p:attrName>
                                        </p:attrNameLst>
                                      </p:cBhvr>
                                      <p:tavLst>
                                        <p:tav tm="0">
                                          <p:val>
                                            <p:strVal val="#ppt_h"/>
                                          </p:val>
                                        </p:tav>
                                        <p:tav tm="100000">
                                          <p:val>
                                            <p:strVal val="#ppt_h"/>
                                          </p:val>
                                        </p:tav>
                                      </p:tavLst>
                                    </p:anim>
                                    <p:animEffect transition="in" filter="fade">
                                      <p:cBhvr>
                                        <p:cTn id="68" dur="1000"/>
                                        <p:tgtEl>
                                          <p:spTgt spid="51230"/>
                                        </p:tgtEl>
                                      </p:cBhvr>
                                    </p:animEffect>
                                  </p:childTnLst>
                                </p:cTn>
                              </p:par>
                              <p:par>
                                <p:cTn id="69" presetID="55" presetClass="entr" presetSubtype="0" fill="hold" nodeType="withEffect">
                                  <p:stCondLst>
                                    <p:cond delay="0"/>
                                  </p:stCondLst>
                                  <p:childTnLst>
                                    <p:set>
                                      <p:cBhvr>
                                        <p:cTn id="70" dur="1" fill="hold">
                                          <p:stCondLst>
                                            <p:cond delay="0"/>
                                          </p:stCondLst>
                                        </p:cTn>
                                        <p:tgtEl>
                                          <p:spTgt spid="51231"/>
                                        </p:tgtEl>
                                        <p:attrNameLst>
                                          <p:attrName>style.visibility</p:attrName>
                                        </p:attrNameLst>
                                      </p:cBhvr>
                                      <p:to>
                                        <p:strVal val="visible"/>
                                      </p:to>
                                    </p:set>
                                    <p:anim calcmode="lin" valueType="num">
                                      <p:cBhvr>
                                        <p:cTn id="71" dur="1000" fill="hold"/>
                                        <p:tgtEl>
                                          <p:spTgt spid="51231"/>
                                        </p:tgtEl>
                                        <p:attrNameLst>
                                          <p:attrName>ppt_w</p:attrName>
                                        </p:attrNameLst>
                                      </p:cBhvr>
                                      <p:tavLst>
                                        <p:tav tm="0">
                                          <p:val>
                                            <p:strVal val="#ppt_w*0.70"/>
                                          </p:val>
                                        </p:tav>
                                        <p:tav tm="100000">
                                          <p:val>
                                            <p:strVal val="#ppt_w"/>
                                          </p:val>
                                        </p:tav>
                                      </p:tavLst>
                                    </p:anim>
                                    <p:anim calcmode="lin" valueType="num">
                                      <p:cBhvr>
                                        <p:cTn id="72" dur="1000" fill="hold"/>
                                        <p:tgtEl>
                                          <p:spTgt spid="51231"/>
                                        </p:tgtEl>
                                        <p:attrNameLst>
                                          <p:attrName>ppt_h</p:attrName>
                                        </p:attrNameLst>
                                      </p:cBhvr>
                                      <p:tavLst>
                                        <p:tav tm="0">
                                          <p:val>
                                            <p:strVal val="#ppt_h"/>
                                          </p:val>
                                        </p:tav>
                                        <p:tav tm="100000">
                                          <p:val>
                                            <p:strVal val="#ppt_h"/>
                                          </p:val>
                                        </p:tav>
                                      </p:tavLst>
                                    </p:anim>
                                    <p:animEffect transition="in" filter="fade">
                                      <p:cBhvr>
                                        <p:cTn id="73" dur="1000"/>
                                        <p:tgtEl>
                                          <p:spTgt spid="51231"/>
                                        </p:tgtEl>
                                      </p:cBhvr>
                                    </p:animEffect>
                                  </p:childTnLst>
                                </p:cTn>
                              </p:par>
                              <p:par>
                                <p:cTn id="74" presetID="55" presetClass="entr" presetSubtype="0" fill="hold" nodeType="withEffect">
                                  <p:stCondLst>
                                    <p:cond delay="0"/>
                                  </p:stCondLst>
                                  <p:childTnLst>
                                    <p:set>
                                      <p:cBhvr>
                                        <p:cTn id="75" dur="1" fill="hold">
                                          <p:stCondLst>
                                            <p:cond delay="0"/>
                                          </p:stCondLst>
                                        </p:cTn>
                                        <p:tgtEl>
                                          <p:spTgt spid="51234"/>
                                        </p:tgtEl>
                                        <p:attrNameLst>
                                          <p:attrName>style.visibility</p:attrName>
                                        </p:attrNameLst>
                                      </p:cBhvr>
                                      <p:to>
                                        <p:strVal val="visible"/>
                                      </p:to>
                                    </p:set>
                                    <p:anim calcmode="lin" valueType="num">
                                      <p:cBhvr>
                                        <p:cTn id="76" dur="1000" fill="hold"/>
                                        <p:tgtEl>
                                          <p:spTgt spid="51234"/>
                                        </p:tgtEl>
                                        <p:attrNameLst>
                                          <p:attrName>ppt_w</p:attrName>
                                        </p:attrNameLst>
                                      </p:cBhvr>
                                      <p:tavLst>
                                        <p:tav tm="0">
                                          <p:val>
                                            <p:strVal val="#ppt_w*0.70"/>
                                          </p:val>
                                        </p:tav>
                                        <p:tav tm="100000">
                                          <p:val>
                                            <p:strVal val="#ppt_w"/>
                                          </p:val>
                                        </p:tav>
                                      </p:tavLst>
                                    </p:anim>
                                    <p:anim calcmode="lin" valueType="num">
                                      <p:cBhvr>
                                        <p:cTn id="77" dur="1000" fill="hold"/>
                                        <p:tgtEl>
                                          <p:spTgt spid="51234"/>
                                        </p:tgtEl>
                                        <p:attrNameLst>
                                          <p:attrName>ppt_h</p:attrName>
                                        </p:attrNameLst>
                                      </p:cBhvr>
                                      <p:tavLst>
                                        <p:tav tm="0">
                                          <p:val>
                                            <p:strVal val="#ppt_h"/>
                                          </p:val>
                                        </p:tav>
                                        <p:tav tm="100000">
                                          <p:val>
                                            <p:strVal val="#ppt_h"/>
                                          </p:val>
                                        </p:tav>
                                      </p:tavLst>
                                    </p:anim>
                                    <p:animEffect transition="in" filter="fade">
                                      <p:cBhvr>
                                        <p:cTn id="78" dur="1000"/>
                                        <p:tgtEl>
                                          <p:spTgt spid="51234"/>
                                        </p:tgtEl>
                                      </p:cBhvr>
                                    </p:animEffect>
                                  </p:childTnLst>
                                </p:cTn>
                              </p:par>
                              <p:par>
                                <p:cTn id="79" presetID="55" presetClass="entr" presetSubtype="0" fill="hold" nodeType="withEffect">
                                  <p:stCondLst>
                                    <p:cond delay="0"/>
                                  </p:stCondLst>
                                  <p:childTnLst>
                                    <p:set>
                                      <p:cBhvr>
                                        <p:cTn id="80" dur="1" fill="hold">
                                          <p:stCondLst>
                                            <p:cond delay="0"/>
                                          </p:stCondLst>
                                        </p:cTn>
                                        <p:tgtEl>
                                          <p:spTgt spid="51232"/>
                                        </p:tgtEl>
                                        <p:attrNameLst>
                                          <p:attrName>style.visibility</p:attrName>
                                        </p:attrNameLst>
                                      </p:cBhvr>
                                      <p:to>
                                        <p:strVal val="visible"/>
                                      </p:to>
                                    </p:set>
                                    <p:anim calcmode="lin" valueType="num">
                                      <p:cBhvr>
                                        <p:cTn id="81" dur="1000" fill="hold"/>
                                        <p:tgtEl>
                                          <p:spTgt spid="51232"/>
                                        </p:tgtEl>
                                        <p:attrNameLst>
                                          <p:attrName>ppt_w</p:attrName>
                                        </p:attrNameLst>
                                      </p:cBhvr>
                                      <p:tavLst>
                                        <p:tav tm="0">
                                          <p:val>
                                            <p:strVal val="#ppt_w*0.70"/>
                                          </p:val>
                                        </p:tav>
                                        <p:tav tm="100000">
                                          <p:val>
                                            <p:strVal val="#ppt_w"/>
                                          </p:val>
                                        </p:tav>
                                      </p:tavLst>
                                    </p:anim>
                                    <p:anim calcmode="lin" valueType="num">
                                      <p:cBhvr>
                                        <p:cTn id="82" dur="1000" fill="hold"/>
                                        <p:tgtEl>
                                          <p:spTgt spid="51232"/>
                                        </p:tgtEl>
                                        <p:attrNameLst>
                                          <p:attrName>ppt_h</p:attrName>
                                        </p:attrNameLst>
                                      </p:cBhvr>
                                      <p:tavLst>
                                        <p:tav tm="0">
                                          <p:val>
                                            <p:strVal val="#ppt_h"/>
                                          </p:val>
                                        </p:tav>
                                        <p:tav tm="100000">
                                          <p:val>
                                            <p:strVal val="#ppt_h"/>
                                          </p:val>
                                        </p:tav>
                                      </p:tavLst>
                                    </p:anim>
                                    <p:animEffect transition="in" filter="fade">
                                      <p:cBhvr>
                                        <p:cTn id="83" dur="1000"/>
                                        <p:tgtEl>
                                          <p:spTgt spid="51232"/>
                                        </p:tgtEl>
                                      </p:cBhvr>
                                    </p:animEffect>
                                  </p:childTnLst>
                                </p:cTn>
                              </p:par>
                              <p:par>
                                <p:cTn id="84" presetID="55" presetClass="entr" presetSubtype="0" fill="hold" nodeType="withEffect">
                                  <p:stCondLst>
                                    <p:cond delay="0"/>
                                  </p:stCondLst>
                                  <p:childTnLst>
                                    <p:set>
                                      <p:cBhvr>
                                        <p:cTn id="85" dur="1" fill="hold">
                                          <p:stCondLst>
                                            <p:cond delay="0"/>
                                          </p:stCondLst>
                                        </p:cTn>
                                        <p:tgtEl>
                                          <p:spTgt spid="51233"/>
                                        </p:tgtEl>
                                        <p:attrNameLst>
                                          <p:attrName>style.visibility</p:attrName>
                                        </p:attrNameLst>
                                      </p:cBhvr>
                                      <p:to>
                                        <p:strVal val="visible"/>
                                      </p:to>
                                    </p:set>
                                    <p:anim calcmode="lin" valueType="num">
                                      <p:cBhvr>
                                        <p:cTn id="86" dur="1000" fill="hold"/>
                                        <p:tgtEl>
                                          <p:spTgt spid="51233"/>
                                        </p:tgtEl>
                                        <p:attrNameLst>
                                          <p:attrName>ppt_w</p:attrName>
                                        </p:attrNameLst>
                                      </p:cBhvr>
                                      <p:tavLst>
                                        <p:tav tm="0">
                                          <p:val>
                                            <p:strVal val="#ppt_w*0.70"/>
                                          </p:val>
                                        </p:tav>
                                        <p:tav tm="100000">
                                          <p:val>
                                            <p:strVal val="#ppt_w"/>
                                          </p:val>
                                        </p:tav>
                                      </p:tavLst>
                                    </p:anim>
                                    <p:anim calcmode="lin" valueType="num">
                                      <p:cBhvr>
                                        <p:cTn id="87" dur="1000" fill="hold"/>
                                        <p:tgtEl>
                                          <p:spTgt spid="51233"/>
                                        </p:tgtEl>
                                        <p:attrNameLst>
                                          <p:attrName>ppt_h</p:attrName>
                                        </p:attrNameLst>
                                      </p:cBhvr>
                                      <p:tavLst>
                                        <p:tav tm="0">
                                          <p:val>
                                            <p:strVal val="#ppt_h"/>
                                          </p:val>
                                        </p:tav>
                                        <p:tav tm="100000">
                                          <p:val>
                                            <p:strVal val="#ppt_h"/>
                                          </p:val>
                                        </p:tav>
                                      </p:tavLst>
                                    </p:anim>
                                    <p:animEffect transition="in" filter="fade">
                                      <p:cBhvr>
                                        <p:cTn id="88" dur="1000"/>
                                        <p:tgtEl>
                                          <p:spTgt spid="51233"/>
                                        </p:tgtEl>
                                      </p:cBhvr>
                                    </p:animEffect>
                                  </p:childTnLst>
                                </p:cTn>
                              </p:par>
                              <p:par>
                                <p:cTn id="89" presetID="55" presetClass="entr" presetSubtype="0" fill="hold" nodeType="withEffect">
                                  <p:stCondLst>
                                    <p:cond delay="0"/>
                                  </p:stCondLst>
                                  <p:childTnLst>
                                    <p:set>
                                      <p:cBhvr>
                                        <p:cTn id="90" dur="1" fill="hold">
                                          <p:stCondLst>
                                            <p:cond delay="0"/>
                                          </p:stCondLst>
                                        </p:cTn>
                                        <p:tgtEl>
                                          <p:spTgt spid="51224"/>
                                        </p:tgtEl>
                                        <p:attrNameLst>
                                          <p:attrName>style.visibility</p:attrName>
                                        </p:attrNameLst>
                                      </p:cBhvr>
                                      <p:to>
                                        <p:strVal val="visible"/>
                                      </p:to>
                                    </p:set>
                                    <p:anim calcmode="lin" valueType="num">
                                      <p:cBhvr>
                                        <p:cTn id="91" dur="1000" fill="hold"/>
                                        <p:tgtEl>
                                          <p:spTgt spid="51224"/>
                                        </p:tgtEl>
                                        <p:attrNameLst>
                                          <p:attrName>ppt_w</p:attrName>
                                        </p:attrNameLst>
                                      </p:cBhvr>
                                      <p:tavLst>
                                        <p:tav tm="0">
                                          <p:val>
                                            <p:strVal val="#ppt_w*0.70"/>
                                          </p:val>
                                        </p:tav>
                                        <p:tav tm="100000">
                                          <p:val>
                                            <p:strVal val="#ppt_w"/>
                                          </p:val>
                                        </p:tav>
                                      </p:tavLst>
                                    </p:anim>
                                    <p:anim calcmode="lin" valueType="num">
                                      <p:cBhvr>
                                        <p:cTn id="92" dur="1000" fill="hold"/>
                                        <p:tgtEl>
                                          <p:spTgt spid="51224"/>
                                        </p:tgtEl>
                                        <p:attrNameLst>
                                          <p:attrName>ppt_h</p:attrName>
                                        </p:attrNameLst>
                                      </p:cBhvr>
                                      <p:tavLst>
                                        <p:tav tm="0">
                                          <p:val>
                                            <p:strVal val="#ppt_h"/>
                                          </p:val>
                                        </p:tav>
                                        <p:tav tm="100000">
                                          <p:val>
                                            <p:strVal val="#ppt_h"/>
                                          </p:val>
                                        </p:tav>
                                      </p:tavLst>
                                    </p:anim>
                                    <p:animEffect transition="in" filter="fade">
                                      <p:cBhvr>
                                        <p:cTn id="93" dur="1000"/>
                                        <p:tgtEl>
                                          <p:spTgt spid="51224"/>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51225"/>
                                        </p:tgtEl>
                                        <p:attrNameLst>
                                          <p:attrName>style.visibility</p:attrName>
                                        </p:attrNameLst>
                                      </p:cBhvr>
                                      <p:to>
                                        <p:strVal val="visible"/>
                                      </p:to>
                                    </p:set>
                                    <p:anim calcmode="lin" valueType="num">
                                      <p:cBhvr>
                                        <p:cTn id="96" dur="1000" fill="hold"/>
                                        <p:tgtEl>
                                          <p:spTgt spid="51225"/>
                                        </p:tgtEl>
                                        <p:attrNameLst>
                                          <p:attrName>ppt_w</p:attrName>
                                        </p:attrNameLst>
                                      </p:cBhvr>
                                      <p:tavLst>
                                        <p:tav tm="0">
                                          <p:val>
                                            <p:strVal val="#ppt_w*0.70"/>
                                          </p:val>
                                        </p:tav>
                                        <p:tav tm="100000">
                                          <p:val>
                                            <p:strVal val="#ppt_w"/>
                                          </p:val>
                                        </p:tav>
                                      </p:tavLst>
                                    </p:anim>
                                    <p:anim calcmode="lin" valueType="num">
                                      <p:cBhvr>
                                        <p:cTn id="97" dur="1000" fill="hold"/>
                                        <p:tgtEl>
                                          <p:spTgt spid="51225"/>
                                        </p:tgtEl>
                                        <p:attrNameLst>
                                          <p:attrName>ppt_h</p:attrName>
                                        </p:attrNameLst>
                                      </p:cBhvr>
                                      <p:tavLst>
                                        <p:tav tm="0">
                                          <p:val>
                                            <p:strVal val="#ppt_h"/>
                                          </p:val>
                                        </p:tav>
                                        <p:tav tm="100000">
                                          <p:val>
                                            <p:strVal val="#ppt_h"/>
                                          </p:val>
                                        </p:tav>
                                      </p:tavLst>
                                    </p:anim>
                                    <p:animEffect transition="in" filter="fade">
                                      <p:cBhvr>
                                        <p:cTn id="98" dur="1000"/>
                                        <p:tgtEl>
                                          <p:spTgt spid="51225"/>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51221"/>
                                        </p:tgtEl>
                                        <p:attrNameLst>
                                          <p:attrName>style.visibility</p:attrName>
                                        </p:attrNameLst>
                                      </p:cBhvr>
                                      <p:to>
                                        <p:strVal val="visible"/>
                                      </p:to>
                                    </p:set>
                                    <p:anim calcmode="lin" valueType="num">
                                      <p:cBhvr>
                                        <p:cTn id="101" dur="1000" fill="hold"/>
                                        <p:tgtEl>
                                          <p:spTgt spid="51221"/>
                                        </p:tgtEl>
                                        <p:attrNameLst>
                                          <p:attrName>ppt_w</p:attrName>
                                        </p:attrNameLst>
                                      </p:cBhvr>
                                      <p:tavLst>
                                        <p:tav tm="0">
                                          <p:val>
                                            <p:strVal val="#ppt_w*0.70"/>
                                          </p:val>
                                        </p:tav>
                                        <p:tav tm="100000">
                                          <p:val>
                                            <p:strVal val="#ppt_w"/>
                                          </p:val>
                                        </p:tav>
                                      </p:tavLst>
                                    </p:anim>
                                    <p:anim calcmode="lin" valueType="num">
                                      <p:cBhvr>
                                        <p:cTn id="102" dur="1000" fill="hold"/>
                                        <p:tgtEl>
                                          <p:spTgt spid="51221"/>
                                        </p:tgtEl>
                                        <p:attrNameLst>
                                          <p:attrName>ppt_h</p:attrName>
                                        </p:attrNameLst>
                                      </p:cBhvr>
                                      <p:tavLst>
                                        <p:tav tm="0">
                                          <p:val>
                                            <p:strVal val="#ppt_h"/>
                                          </p:val>
                                        </p:tav>
                                        <p:tav tm="100000">
                                          <p:val>
                                            <p:strVal val="#ppt_h"/>
                                          </p:val>
                                        </p:tav>
                                      </p:tavLst>
                                    </p:anim>
                                    <p:animEffect transition="in" filter="fade">
                                      <p:cBhvr>
                                        <p:cTn id="103" dur="1000"/>
                                        <p:tgtEl>
                                          <p:spTgt spid="51221"/>
                                        </p:tgtEl>
                                      </p:cBhvr>
                                    </p:animEffect>
                                  </p:childTnLst>
                                </p:cTn>
                              </p:par>
                              <p:par>
                                <p:cTn id="104" presetID="55" presetClass="entr" presetSubtype="0" fill="hold" nodeType="withEffect">
                                  <p:stCondLst>
                                    <p:cond delay="0"/>
                                  </p:stCondLst>
                                  <p:childTnLst>
                                    <p:set>
                                      <p:cBhvr>
                                        <p:cTn id="105" dur="1" fill="hold">
                                          <p:stCondLst>
                                            <p:cond delay="0"/>
                                          </p:stCondLst>
                                        </p:cTn>
                                        <p:tgtEl>
                                          <p:spTgt spid="51228"/>
                                        </p:tgtEl>
                                        <p:attrNameLst>
                                          <p:attrName>style.visibility</p:attrName>
                                        </p:attrNameLst>
                                      </p:cBhvr>
                                      <p:to>
                                        <p:strVal val="visible"/>
                                      </p:to>
                                    </p:set>
                                    <p:anim calcmode="lin" valueType="num">
                                      <p:cBhvr>
                                        <p:cTn id="106" dur="1000" fill="hold"/>
                                        <p:tgtEl>
                                          <p:spTgt spid="51228"/>
                                        </p:tgtEl>
                                        <p:attrNameLst>
                                          <p:attrName>ppt_w</p:attrName>
                                        </p:attrNameLst>
                                      </p:cBhvr>
                                      <p:tavLst>
                                        <p:tav tm="0">
                                          <p:val>
                                            <p:strVal val="#ppt_w*0.70"/>
                                          </p:val>
                                        </p:tav>
                                        <p:tav tm="100000">
                                          <p:val>
                                            <p:strVal val="#ppt_w"/>
                                          </p:val>
                                        </p:tav>
                                      </p:tavLst>
                                    </p:anim>
                                    <p:anim calcmode="lin" valueType="num">
                                      <p:cBhvr>
                                        <p:cTn id="107" dur="1000" fill="hold"/>
                                        <p:tgtEl>
                                          <p:spTgt spid="51228"/>
                                        </p:tgtEl>
                                        <p:attrNameLst>
                                          <p:attrName>ppt_h</p:attrName>
                                        </p:attrNameLst>
                                      </p:cBhvr>
                                      <p:tavLst>
                                        <p:tav tm="0">
                                          <p:val>
                                            <p:strVal val="#ppt_h"/>
                                          </p:val>
                                        </p:tav>
                                        <p:tav tm="100000">
                                          <p:val>
                                            <p:strVal val="#ppt_h"/>
                                          </p:val>
                                        </p:tav>
                                      </p:tavLst>
                                    </p:anim>
                                    <p:animEffect transition="in" filter="fade">
                                      <p:cBhvr>
                                        <p:cTn id="108" dur="1000"/>
                                        <p:tgtEl>
                                          <p:spTgt spid="51228"/>
                                        </p:tgtEl>
                                      </p:cBhvr>
                                    </p:animEffect>
                                  </p:childTnLst>
                                </p:cTn>
                              </p:par>
                              <p:par>
                                <p:cTn id="109" presetID="55" presetClass="entr" presetSubtype="0" fill="hold" nodeType="withEffect">
                                  <p:stCondLst>
                                    <p:cond delay="0"/>
                                  </p:stCondLst>
                                  <p:childTnLst>
                                    <p:set>
                                      <p:cBhvr>
                                        <p:cTn id="110" dur="1" fill="hold">
                                          <p:stCondLst>
                                            <p:cond delay="0"/>
                                          </p:stCondLst>
                                        </p:cTn>
                                        <p:tgtEl>
                                          <p:spTgt spid="51229"/>
                                        </p:tgtEl>
                                        <p:attrNameLst>
                                          <p:attrName>style.visibility</p:attrName>
                                        </p:attrNameLst>
                                      </p:cBhvr>
                                      <p:to>
                                        <p:strVal val="visible"/>
                                      </p:to>
                                    </p:set>
                                    <p:anim calcmode="lin" valueType="num">
                                      <p:cBhvr>
                                        <p:cTn id="111" dur="1000" fill="hold"/>
                                        <p:tgtEl>
                                          <p:spTgt spid="51229"/>
                                        </p:tgtEl>
                                        <p:attrNameLst>
                                          <p:attrName>ppt_w</p:attrName>
                                        </p:attrNameLst>
                                      </p:cBhvr>
                                      <p:tavLst>
                                        <p:tav tm="0">
                                          <p:val>
                                            <p:strVal val="#ppt_w*0.70"/>
                                          </p:val>
                                        </p:tav>
                                        <p:tav tm="100000">
                                          <p:val>
                                            <p:strVal val="#ppt_w"/>
                                          </p:val>
                                        </p:tav>
                                      </p:tavLst>
                                    </p:anim>
                                    <p:anim calcmode="lin" valueType="num">
                                      <p:cBhvr>
                                        <p:cTn id="112" dur="1000" fill="hold"/>
                                        <p:tgtEl>
                                          <p:spTgt spid="51229"/>
                                        </p:tgtEl>
                                        <p:attrNameLst>
                                          <p:attrName>ppt_h</p:attrName>
                                        </p:attrNameLst>
                                      </p:cBhvr>
                                      <p:tavLst>
                                        <p:tav tm="0">
                                          <p:val>
                                            <p:strVal val="#ppt_h"/>
                                          </p:val>
                                        </p:tav>
                                        <p:tav tm="100000">
                                          <p:val>
                                            <p:strVal val="#ppt_h"/>
                                          </p:val>
                                        </p:tav>
                                      </p:tavLst>
                                    </p:anim>
                                    <p:animEffect transition="in" filter="fade">
                                      <p:cBhvr>
                                        <p:cTn id="113" dur="1000"/>
                                        <p:tgtEl>
                                          <p:spTgt spid="51229"/>
                                        </p:tgtEl>
                                      </p:cBhvr>
                                    </p:animEffect>
                                  </p:childTnLst>
                                </p:cTn>
                              </p:par>
                              <p:par>
                                <p:cTn id="114" presetID="55" presetClass="entr" presetSubtype="0" fill="hold" nodeType="withEffect">
                                  <p:stCondLst>
                                    <p:cond delay="0"/>
                                  </p:stCondLst>
                                  <p:childTnLst>
                                    <p:set>
                                      <p:cBhvr>
                                        <p:cTn id="115" dur="1" fill="hold">
                                          <p:stCondLst>
                                            <p:cond delay="0"/>
                                          </p:stCondLst>
                                        </p:cTn>
                                        <p:tgtEl>
                                          <p:spTgt spid="51226"/>
                                        </p:tgtEl>
                                        <p:attrNameLst>
                                          <p:attrName>style.visibility</p:attrName>
                                        </p:attrNameLst>
                                      </p:cBhvr>
                                      <p:to>
                                        <p:strVal val="visible"/>
                                      </p:to>
                                    </p:set>
                                    <p:anim calcmode="lin" valueType="num">
                                      <p:cBhvr>
                                        <p:cTn id="116" dur="1000" fill="hold"/>
                                        <p:tgtEl>
                                          <p:spTgt spid="51226"/>
                                        </p:tgtEl>
                                        <p:attrNameLst>
                                          <p:attrName>ppt_w</p:attrName>
                                        </p:attrNameLst>
                                      </p:cBhvr>
                                      <p:tavLst>
                                        <p:tav tm="0">
                                          <p:val>
                                            <p:strVal val="#ppt_w*0.70"/>
                                          </p:val>
                                        </p:tav>
                                        <p:tav tm="100000">
                                          <p:val>
                                            <p:strVal val="#ppt_w"/>
                                          </p:val>
                                        </p:tav>
                                      </p:tavLst>
                                    </p:anim>
                                    <p:anim calcmode="lin" valueType="num">
                                      <p:cBhvr>
                                        <p:cTn id="117" dur="1000" fill="hold"/>
                                        <p:tgtEl>
                                          <p:spTgt spid="51226"/>
                                        </p:tgtEl>
                                        <p:attrNameLst>
                                          <p:attrName>ppt_h</p:attrName>
                                        </p:attrNameLst>
                                      </p:cBhvr>
                                      <p:tavLst>
                                        <p:tav tm="0">
                                          <p:val>
                                            <p:strVal val="#ppt_h"/>
                                          </p:val>
                                        </p:tav>
                                        <p:tav tm="100000">
                                          <p:val>
                                            <p:strVal val="#ppt_h"/>
                                          </p:val>
                                        </p:tav>
                                      </p:tavLst>
                                    </p:anim>
                                    <p:animEffect transition="in" filter="fade">
                                      <p:cBhvr>
                                        <p:cTn id="118" dur="1000"/>
                                        <p:tgtEl>
                                          <p:spTgt spid="51226"/>
                                        </p:tgtEl>
                                      </p:cBhvr>
                                    </p:animEffect>
                                  </p:childTnLst>
                                </p:cTn>
                              </p:par>
                              <p:par>
                                <p:cTn id="119" presetID="55" presetClass="entr" presetSubtype="0" fill="hold" grpId="0" nodeType="withEffect">
                                  <p:stCondLst>
                                    <p:cond delay="0"/>
                                  </p:stCondLst>
                                  <p:childTnLst>
                                    <p:set>
                                      <p:cBhvr>
                                        <p:cTn id="120" dur="1" fill="hold">
                                          <p:stCondLst>
                                            <p:cond delay="0"/>
                                          </p:stCondLst>
                                        </p:cTn>
                                        <p:tgtEl>
                                          <p:spTgt spid="51227"/>
                                        </p:tgtEl>
                                        <p:attrNameLst>
                                          <p:attrName>style.visibility</p:attrName>
                                        </p:attrNameLst>
                                      </p:cBhvr>
                                      <p:to>
                                        <p:strVal val="visible"/>
                                      </p:to>
                                    </p:set>
                                    <p:anim calcmode="lin" valueType="num">
                                      <p:cBhvr>
                                        <p:cTn id="121" dur="1000" fill="hold"/>
                                        <p:tgtEl>
                                          <p:spTgt spid="51227"/>
                                        </p:tgtEl>
                                        <p:attrNameLst>
                                          <p:attrName>ppt_w</p:attrName>
                                        </p:attrNameLst>
                                      </p:cBhvr>
                                      <p:tavLst>
                                        <p:tav tm="0">
                                          <p:val>
                                            <p:strVal val="#ppt_w*0.70"/>
                                          </p:val>
                                        </p:tav>
                                        <p:tav tm="100000">
                                          <p:val>
                                            <p:strVal val="#ppt_w"/>
                                          </p:val>
                                        </p:tav>
                                      </p:tavLst>
                                    </p:anim>
                                    <p:anim calcmode="lin" valueType="num">
                                      <p:cBhvr>
                                        <p:cTn id="122" dur="1000" fill="hold"/>
                                        <p:tgtEl>
                                          <p:spTgt spid="51227"/>
                                        </p:tgtEl>
                                        <p:attrNameLst>
                                          <p:attrName>ppt_h</p:attrName>
                                        </p:attrNameLst>
                                      </p:cBhvr>
                                      <p:tavLst>
                                        <p:tav tm="0">
                                          <p:val>
                                            <p:strVal val="#ppt_h"/>
                                          </p:val>
                                        </p:tav>
                                        <p:tav tm="100000">
                                          <p:val>
                                            <p:strVal val="#ppt_h"/>
                                          </p:val>
                                        </p:tav>
                                      </p:tavLst>
                                    </p:anim>
                                    <p:animEffect transition="in" filter="fade">
                                      <p:cBhvr>
                                        <p:cTn id="123" dur="1000"/>
                                        <p:tgtEl>
                                          <p:spTgt spid="51227"/>
                                        </p:tgtEl>
                                      </p:cBhvr>
                                    </p:animEffect>
                                  </p:childTnLst>
                                </p:cTn>
                              </p:par>
                              <p:par>
                                <p:cTn id="124" presetID="55" presetClass="entr" presetSubtype="0" fill="hold" grpId="0" nodeType="withEffect">
                                  <p:stCondLst>
                                    <p:cond delay="0"/>
                                  </p:stCondLst>
                                  <p:childTnLst>
                                    <p:set>
                                      <p:cBhvr>
                                        <p:cTn id="125" dur="1" fill="hold">
                                          <p:stCondLst>
                                            <p:cond delay="0"/>
                                          </p:stCondLst>
                                        </p:cTn>
                                        <p:tgtEl>
                                          <p:spTgt spid="51248"/>
                                        </p:tgtEl>
                                        <p:attrNameLst>
                                          <p:attrName>style.visibility</p:attrName>
                                        </p:attrNameLst>
                                      </p:cBhvr>
                                      <p:to>
                                        <p:strVal val="visible"/>
                                      </p:to>
                                    </p:set>
                                    <p:anim calcmode="lin" valueType="num">
                                      <p:cBhvr>
                                        <p:cTn id="126" dur="1000" fill="hold"/>
                                        <p:tgtEl>
                                          <p:spTgt spid="51248"/>
                                        </p:tgtEl>
                                        <p:attrNameLst>
                                          <p:attrName>ppt_w</p:attrName>
                                        </p:attrNameLst>
                                      </p:cBhvr>
                                      <p:tavLst>
                                        <p:tav tm="0">
                                          <p:val>
                                            <p:strVal val="#ppt_w*0.70"/>
                                          </p:val>
                                        </p:tav>
                                        <p:tav tm="100000">
                                          <p:val>
                                            <p:strVal val="#ppt_w"/>
                                          </p:val>
                                        </p:tav>
                                      </p:tavLst>
                                    </p:anim>
                                    <p:anim calcmode="lin" valueType="num">
                                      <p:cBhvr>
                                        <p:cTn id="127" dur="1000" fill="hold"/>
                                        <p:tgtEl>
                                          <p:spTgt spid="51248"/>
                                        </p:tgtEl>
                                        <p:attrNameLst>
                                          <p:attrName>ppt_h</p:attrName>
                                        </p:attrNameLst>
                                      </p:cBhvr>
                                      <p:tavLst>
                                        <p:tav tm="0">
                                          <p:val>
                                            <p:strVal val="#ppt_h"/>
                                          </p:val>
                                        </p:tav>
                                        <p:tav tm="100000">
                                          <p:val>
                                            <p:strVal val="#ppt_h"/>
                                          </p:val>
                                        </p:tav>
                                      </p:tavLst>
                                    </p:anim>
                                    <p:animEffect transition="in" filter="fade">
                                      <p:cBhvr>
                                        <p:cTn id="128" dur="1000"/>
                                        <p:tgtEl>
                                          <p:spTgt spid="51248"/>
                                        </p:tgtEl>
                                      </p:cBhvr>
                                    </p:animEffect>
                                  </p:childTnLst>
                                </p:cTn>
                              </p:par>
                              <p:par>
                                <p:cTn id="129" presetID="55" presetClass="entr" presetSubtype="0" fill="hold" grpId="0" nodeType="withEffect">
                                  <p:stCondLst>
                                    <p:cond delay="0"/>
                                  </p:stCondLst>
                                  <p:childTnLst>
                                    <p:set>
                                      <p:cBhvr>
                                        <p:cTn id="130" dur="1" fill="hold">
                                          <p:stCondLst>
                                            <p:cond delay="0"/>
                                          </p:stCondLst>
                                        </p:cTn>
                                        <p:tgtEl>
                                          <p:spTgt spid="51250"/>
                                        </p:tgtEl>
                                        <p:attrNameLst>
                                          <p:attrName>style.visibility</p:attrName>
                                        </p:attrNameLst>
                                      </p:cBhvr>
                                      <p:to>
                                        <p:strVal val="visible"/>
                                      </p:to>
                                    </p:set>
                                    <p:anim calcmode="lin" valueType="num">
                                      <p:cBhvr>
                                        <p:cTn id="131" dur="1000" fill="hold"/>
                                        <p:tgtEl>
                                          <p:spTgt spid="51250"/>
                                        </p:tgtEl>
                                        <p:attrNameLst>
                                          <p:attrName>ppt_w</p:attrName>
                                        </p:attrNameLst>
                                      </p:cBhvr>
                                      <p:tavLst>
                                        <p:tav tm="0">
                                          <p:val>
                                            <p:strVal val="#ppt_w*0.70"/>
                                          </p:val>
                                        </p:tav>
                                        <p:tav tm="100000">
                                          <p:val>
                                            <p:strVal val="#ppt_w"/>
                                          </p:val>
                                        </p:tav>
                                      </p:tavLst>
                                    </p:anim>
                                    <p:anim calcmode="lin" valueType="num">
                                      <p:cBhvr>
                                        <p:cTn id="132" dur="1000" fill="hold"/>
                                        <p:tgtEl>
                                          <p:spTgt spid="51250"/>
                                        </p:tgtEl>
                                        <p:attrNameLst>
                                          <p:attrName>ppt_h</p:attrName>
                                        </p:attrNameLst>
                                      </p:cBhvr>
                                      <p:tavLst>
                                        <p:tav tm="0">
                                          <p:val>
                                            <p:strVal val="#ppt_h"/>
                                          </p:val>
                                        </p:tav>
                                        <p:tav tm="100000">
                                          <p:val>
                                            <p:strVal val="#ppt_h"/>
                                          </p:val>
                                        </p:tav>
                                      </p:tavLst>
                                    </p:anim>
                                    <p:animEffect transition="in" filter="fade">
                                      <p:cBhvr>
                                        <p:cTn id="133" dur="1000"/>
                                        <p:tgtEl>
                                          <p:spTgt spid="51250"/>
                                        </p:tgtEl>
                                      </p:cBhvr>
                                    </p:animEffect>
                                  </p:childTnLst>
                                </p:cTn>
                              </p:par>
                              <p:par>
                                <p:cTn id="134" presetID="55" presetClass="entr" presetSubtype="0" fill="hold" grpId="0" nodeType="withEffect">
                                  <p:stCondLst>
                                    <p:cond delay="0"/>
                                  </p:stCondLst>
                                  <p:childTnLst>
                                    <p:set>
                                      <p:cBhvr>
                                        <p:cTn id="135" dur="1" fill="hold">
                                          <p:stCondLst>
                                            <p:cond delay="0"/>
                                          </p:stCondLst>
                                        </p:cTn>
                                        <p:tgtEl>
                                          <p:spTgt spid="51246"/>
                                        </p:tgtEl>
                                        <p:attrNameLst>
                                          <p:attrName>style.visibility</p:attrName>
                                        </p:attrNameLst>
                                      </p:cBhvr>
                                      <p:to>
                                        <p:strVal val="visible"/>
                                      </p:to>
                                    </p:set>
                                    <p:anim calcmode="lin" valueType="num">
                                      <p:cBhvr>
                                        <p:cTn id="136" dur="1000" fill="hold"/>
                                        <p:tgtEl>
                                          <p:spTgt spid="51246"/>
                                        </p:tgtEl>
                                        <p:attrNameLst>
                                          <p:attrName>ppt_w</p:attrName>
                                        </p:attrNameLst>
                                      </p:cBhvr>
                                      <p:tavLst>
                                        <p:tav tm="0">
                                          <p:val>
                                            <p:strVal val="#ppt_w*0.70"/>
                                          </p:val>
                                        </p:tav>
                                        <p:tav tm="100000">
                                          <p:val>
                                            <p:strVal val="#ppt_w"/>
                                          </p:val>
                                        </p:tav>
                                      </p:tavLst>
                                    </p:anim>
                                    <p:anim calcmode="lin" valueType="num">
                                      <p:cBhvr>
                                        <p:cTn id="137" dur="1000" fill="hold"/>
                                        <p:tgtEl>
                                          <p:spTgt spid="51246"/>
                                        </p:tgtEl>
                                        <p:attrNameLst>
                                          <p:attrName>ppt_h</p:attrName>
                                        </p:attrNameLst>
                                      </p:cBhvr>
                                      <p:tavLst>
                                        <p:tav tm="0">
                                          <p:val>
                                            <p:strVal val="#ppt_h"/>
                                          </p:val>
                                        </p:tav>
                                        <p:tav tm="100000">
                                          <p:val>
                                            <p:strVal val="#ppt_h"/>
                                          </p:val>
                                        </p:tav>
                                      </p:tavLst>
                                    </p:anim>
                                    <p:animEffect transition="in" filter="fade">
                                      <p:cBhvr>
                                        <p:cTn id="138" dur="1000"/>
                                        <p:tgtEl>
                                          <p:spTgt spid="51246"/>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8" presetClass="entr" presetSubtype="12" fill="hold" nodeType="clickEffect">
                                  <p:stCondLst>
                                    <p:cond delay="0"/>
                                  </p:stCondLst>
                                  <p:childTnLst>
                                    <p:set>
                                      <p:cBhvr>
                                        <p:cTn id="142" dur="1" fill="hold">
                                          <p:stCondLst>
                                            <p:cond delay="0"/>
                                          </p:stCondLst>
                                        </p:cTn>
                                        <p:tgtEl>
                                          <p:spTgt spid="51260"/>
                                        </p:tgtEl>
                                        <p:attrNameLst>
                                          <p:attrName>style.visibility</p:attrName>
                                        </p:attrNameLst>
                                      </p:cBhvr>
                                      <p:to>
                                        <p:strVal val="visible"/>
                                      </p:to>
                                    </p:set>
                                    <p:animEffect transition="in" filter="strips(downLeft)">
                                      <p:cBhvr>
                                        <p:cTn id="143" dur="500"/>
                                        <p:tgtEl>
                                          <p:spTgt spid="51260"/>
                                        </p:tgtEl>
                                      </p:cBhvr>
                                    </p:animEffect>
                                  </p:childTnLst>
                                </p:cTn>
                              </p:par>
                              <p:par>
                                <p:cTn id="144" presetID="18" presetClass="entr" presetSubtype="12" fill="hold" nodeType="withEffect">
                                  <p:stCondLst>
                                    <p:cond delay="0"/>
                                  </p:stCondLst>
                                  <p:childTnLst>
                                    <p:set>
                                      <p:cBhvr>
                                        <p:cTn id="145" dur="1" fill="hold">
                                          <p:stCondLst>
                                            <p:cond delay="0"/>
                                          </p:stCondLst>
                                        </p:cTn>
                                        <p:tgtEl>
                                          <p:spTgt spid="51263"/>
                                        </p:tgtEl>
                                        <p:attrNameLst>
                                          <p:attrName>style.visibility</p:attrName>
                                        </p:attrNameLst>
                                      </p:cBhvr>
                                      <p:to>
                                        <p:strVal val="visible"/>
                                      </p:to>
                                    </p:set>
                                    <p:animEffect transition="in" filter="strips(downLeft)">
                                      <p:cBhvr>
                                        <p:cTn id="146" dur="500"/>
                                        <p:tgtEl>
                                          <p:spTgt spid="51263"/>
                                        </p:tgtEl>
                                      </p:cBhvr>
                                    </p:animEffect>
                                  </p:childTnLst>
                                </p:cTn>
                              </p:par>
                              <p:par>
                                <p:cTn id="147" presetID="18" presetClass="entr" presetSubtype="12" fill="hold" nodeType="withEffect">
                                  <p:stCondLst>
                                    <p:cond delay="0"/>
                                  </p:stCondLst>
                                  <p:childTnLst>
                                    <p:set>
                                      <p:cBhvr>
                                        <p:cTn id="148" dur="1" fill="hold">
                                          <p:stCondLst>
                                            <p:cond delay="0"/>
                                          </p:stCondLst>
                                        </p:cTn>
                                        <p:tgtEl>
                                          <p:spTgt spid="51261"/>
                                        </p:tgtEl>
                                        <p:attrNameLst>
                                          <p:attrName>style.visibility</p:attrName>
                                        </p:attrNameLst>
                                      </p:cBhvr>
                                      <p:to>
                                        <p:strVal val="visible"/>
                                      </p:to>
                                    </p:set>
                                    <p:animEffect transition="in" filter="strips(downLeft)">
                                      <p:cBhvr>
                                        <p:cTn id="149" dur="500"/>
                                        <p:tgtEl>
                                          <p:spTgt spid="51261"/>
                                        </p:tgtEl>
                                      </p:cBhvr>
                                    </p:animEffect>
                                  </p:childTnLst>
                                </p:cTn>
                              </p:par>
                              <p:par>
                                <p:cTn id="150" presetID="18" presetClass="entr" presetSubtype="12" fill="hold" nodeType="withEffect">
                                  <p:stCondLst>
                                    <p:cond delay="0"/>
                                  </p:stCondLst>
                                  <p:childTnLst>
                                    <p:set>
                                      <p:cBhvr>
                                        <p:cTn id="151" dur="1" fill="hold">
                                          <p:stCondLst>
                                            <p:cond delay="0"/>
                                          </p:stCondLst>
                                        </p:cTn>
                                        <p:tgtEl>
                                          <p:spTgt spid="51262"/>
                                        </p:tgtEl>
                                        <p:attrNameLst>
                                          <p:attrName>style.visibility</p:attrName>
                                        </p:attrNameLst>
                                      </p:cBhvr>
                                      <p:to>
                                        <p:strVal val="visible"/>
                                      </p:to>
                                    </p:set>
                                    <p:animEffect transition="in" filter="strips(downLeft)">
                                      <p:cBhvr>
                                        <p:cTn id="152" dur="500"/>
                                        <p:tgtEl>
                                          <p:spTgt spid="51262"/>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9" presetClass="entr" presetSubtype="0" fill="hold" nodeType="clickEffect">
                                  <p:stCondLst>
                                    <p:cond delay="0"/>
                                  </p:stCondLst>
                                  <p:childTnLst>
                                    <p:set>
                                      <p:cBhvr>
                                        <p:cTn id="156" dur="1" fill="hold">
                                          <p:stCondLst>
                                            <p:cond delay="0"/>
                                          </p:stCondLst>
                                        </p:cTn>
                                        <p:tgtEl>
                                          <p:spTgt spid="51266"/>
                                        </p:tgtEl>
                                        <p:attrNameLst>
                                          <p:attrName>style.visibility</p:attrName>
                                        </p:attrNameLst>
                                      </p:cBhvr>
                                      <p:to>
                                        <p:strVal val="visible"/>
                                      </p:to>
                                    </p:set>
                                    <p:anim calcmode="lin" valueType="num">
                                      <p:cBhvr>
                                        <p:cTn id="157" dur="1000" fill="hold"/>
                                        <p:tgtEl>
                                          <p:spTgt spid="51266"/>
                                        </p:tgtEl>
                                        <p:attrNameLst>
                                          <p:attrName>ppt_x</p:attrName>
                                        </p:attrNameLst>
                                      </p:cBhvr>
                                      <p:tavLst>
                                        <p:tav tm="0">
                                          <p:val>
                                            <p:strVal val="#ppt_x-.2"/>
                                          </p:val>
                                        </p:tav>
                                        <p:tav tm="100000">
                                          <p:val>
                                            <p:strVal val="#ppt_x"/>
                                          </p:val>
                                        </p:tav>
                                      </p:tavLst>
                                    </p:anim>
                                    <p:anim calcmode="lin" valueType="num">
                                      <p:cBhvr>
                                        <p:cTn id="158" dur="1000" fill="hold"/>
                                        <p:tgtEl>
                                          <p:spTgt spid="51266"/>
                                        </p:tgtEl>
                                        <p:attrNameLst>
                                          <p:attrName>ppt_y</p:attrName>
                                        </p:attrNameLst>
                                      </p:cBhvr>
                                      <p:tavLst>
                                        <p:tav tm="0">
                                          <p:val>
                                            <p:strVal val="#ppt_y"/>
                                          </p:val>
                                        </p:tav>
                                        <p:tav tm="100000">
                                          <p:val>
                                            <p:strVal val="#ppt_y"/>
                                          </p:val>
                                        </p:tav>
                                      </p:tavLst>
                                    </p:anim>
                                    <p:animEffect transition="in" filter="wipe(right)" prLst="gradientSize: 0.1">
                                      <p:cBhvr>
                                        <p:cTn id="159" dur="1000"/>
                                        <p:tgtEl>
                                          <p:spTgt spid="5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4" grpId="0"/>
      <p:bldP spid="51221" grpId="0"/>
      <p:bldP spid="51225" grpId="0"/>
      <p:bldP spid="51227" grpId="0"/>
      <p:bldP spid="51246" grpId="0"/>
      <p:bldP spid="51248" grpId="0"/>
      <p:bldP spid="51250" grpId="0"/>
      <p:bldP spid="51264" grpId="0"/>
      <p:bldP spid="5126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fld id="{F524C533-A090-4A2A-BDFA-271D71FFEFD7}" type="datetime1">
              <a:rPr lang="en-US" altLang="id-ID"/>
              <a:pPr/>
              <a:t>5/15/2017</a:t>
            </a:fld>
            <a:endParaRPr lang="en-US" altLang="id-ID"/>
          </a:p>
        </p:txBody>
      </p:sp>
      <p:sp>
        <p:nvSpPr>
          <p:cNvPr id="12" name="Slide Number Placeholder 3"/>
          <p:cNvSpPr>
            <a:spLocks noGrp="1"/>
          </p:cNvSpPr>
          <p:nvPr>
            <p:ph type="sldNum" sz="quarter" idx="12"/>
          </p:nvPr>
        </p:nvSpPr>
        <p:spPr/>
        <p:txBody>
          <a:bodyPr/>
          <a:lstStyle/>
          <a:p>
            <a:fld id="{E02A2003-5F6E-403F-BA2E-1A76E8C8671E}" type="slidenum">
              <a:rPr lang="en-US" altLang="id-ID"/>
              <a:pPr/>
              <a:t>124</a:t>
            </a:fld>
            <a:endParaRPr lang="en-US" altLang="id-ID"/>
          </a:p>
        </p:txBody>
      </p:sp>
      <p:sp>
        <p:nvSpPr>
          <p:cNvPr id="2765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7651"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7653" name="Rectangle 5"/>
          <p:cNvSpPr>
            <a:spLocks noChangeArrowheads="1"/>
          </p:cNvSpPr>
          <p:nvPr/>
        </p:nvSpPr>
        <p:spPr bwMode="auto">
          <a:xfrm>
            <a:off x="1752601" y="212209"/>
            <a:ext cx="72871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maka persamaan arus untuk masing-masing bus pada Gambar IV-3 adalah : </a:t>
            </a:r>
          </a:p>
        </p:txBody>
      </p:sp>
      <p:sp>
        <p:nvSpPr>
          <p:cNvPr id="27655" name="Rectangle 7"/>
          <p:cNvSpPr>
            <a:spLocks noChangeArrowheads="1"/>
          </p:cNvSpPr>
          <p:nvPr/>
        </p:nvSpPr>
        <p:spPr bwMode="auto">
          <a:xfrm>
            <a:off x="1524001" y="27728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27656" name="Object 8"/>
          <p:cNvGraphicFramePr>
            <a:graphicFrameLocks noChangeAspect="1"/>
          </p:cNvGraphicFramePr>
          <p:nvPr/>
        </p:nvGraphicFramePr>
        <p:xfrm>
          <a:off x="3178175" y="1981201"/>
          <a:ext cx="4706938" cy="512763"/>
        </p:xfrm>
        <a:graphic>
          <a:graphicData uri="http://schemas.openxmlformats.org/presentationml/2006/ole">
            <mc:AlternateContent xmlns:mc="http://schemas.openxmlformats.org/markup-compatibility/2006">
              <mc:Choice xmlns:v="urn:schemas-microsoft-com:vml" Requires="v">
                <p:oleObj spid="_x0000_s22534" name="Equation" r:id="rId3" imgW="2286000" imgH="241200" progId="Equation.3">
                  <p:embed/>
                </p:oleObj>
              </mc:Choice>
              <mc:Fallback>
                <p:oleObj name="Equation" r:id="rId3" imgW="228600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8175" y="1981201"/>
                        <a:ext cx="4706938" cy="51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7" name="Object 9"/>
          <p:cNvGraphicFramePr>
            <a:graphicFrameLocks noChangeAspect="1"/>
          </p:cNvGraphicFramePr>
          <p:nvPr/>
        </p:nvGraphicFramePr>
        <p:xfrm>
          <a:off x="3187700" y="2819400"/>
          <a:ext cx="6057900" cy="496888"/>
        </p:xfrm>
        <a:graphic>
          <a:graphicData uri="http://schemas.openxmlformats.org/presentationml/2006/ole">
            <mc:AlternateContent xmlns:mc="http://schemas.openxmlformats.org/markup-compatibility/2006">
              <mc:Choice xmlns:v="urn:schemas-microsoft-com:vml" Requires="v">
                <p:oleObj spid="_x0000_s22535" name="Equation" r:id="rId5" imgW="3060360" imgH="241200" progId="Equation.3">
                  <p:embed/>
                </p:oleObj>
              </mc:Choice>
              <mc:Fallback>
                <p:oleObj name="Equation" r:id="rId5" imgW="306036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700" y="2819400"/>
                        <a:ext cx="60579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8" name="Object 10"/>
          <p:cNvGraphicFramePr>
            <a:graphicFrameLocks noChangeAspect="1"/>
          </p:cNvGraphicFramePr>
          <p:nvPr/>
        </p:nvGraphicFramePr>
        <p:xfrm>
          <a:off x="3162300" y="3733801"/>
          <a:ext cx="5791200" cy="473075"/>
        </p:xfrm>
        <a:graphic>
          <a:graphicData uri="http://schemas.openxmlformats.org/presentationml/2006/ole">
            <mc:AlternateContent xmlns:mc="http://schemas.openxmlformats.org/markup-compatibility/2006">
              <mc:Choice xmlns:v="urn:schemas-microsoft-com:vml" Requires="v">
                <p:oleObj spid="_x0000_s22536" name="Equation" r:id="rId7" imgW="2882880" imgH="228600" progId="Equation.3">
                  <p:embed/>
                </p:oleObj>
              </mc:Choice>
              <mc:Fallback>
                <p:oleObj name="Equation" r:id="rId7" imgW="2882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2300" y="3733801"/>
                        <a:ext cx="57912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59" name="Object 11"/>
          <p:cNvGraphicFramePr>
            <a:graphicFrameLocks noChangeAspect="1"/>
          </p:cNvGraphicFramePr>
          <p:nvPr/>
        </p:nvGraphicFramePr>
        <p:xfrm>
          <a:off x="3167063" y="1066801"/>
          <a:ext cx="4965700" cy="530225"/>
        </p:xfrm>
        <a:graphic>
          <a:graphicData uri="http://schemas.openxmlformats.org/presentationml/2006/ole">
            <mc:AlternateContent xmlns:mc="http://schemas.openxmlformats.org/markup-compatibility/2006">
              <mc:Choice xmlns:v="urn:schemas-microsoft-com:vml" Requires="v">
                <p:oleObj spid="_x0000_s22537" name="Equation" r:id="rId9" imgW="2209680" imgH="228600" progId="Equation.3">
                  <p:embed/>
                </p:oleObj>
              </mc:Choice>
              <mc:Fallback>
                <p:oleObj name="Equation" r:id="rId9" imgW="22096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7063" y="1066801"/>
                        <a:ext cx="4965700"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90571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7653"/>
                                        </p:tgtEl>
                                        <p:attrNameLst>
                                          <p:attrName>style.visibility</p:attrName>
                                        </p:attrNameLst>
                                      </p:cBhvr>
                                      <p:to>
                                        <p:strVal val="visible"/>
                                      </p:to>
                                    </p:set>
                                    <p:animEffect transition="in" filter="fade">
                                      <p:cBhvr>
                                        <p:cTn id="7" dur="500"/>
                                        <p:tgtEl>
                                          <p:spTgt spid="27653"/>
                                        </p:tgtEl>
                                      </p:cBhvr>
                                    </p:animEffect>
                                    <p:anim calcmode="lin" valueType="num">
                                      <p:cBhvr>
                                        <p:cTn id="8" dur="500" fill="hold"/>
                                        <p:tgtEl>
                                          <p:spTgt spid="27653"/>
                                        </p:tgtEl>
                                        <p:attrNameLst>
                                          <p:attrName>ppt_w</p:attrName>
                                        </p:attrNameLst>
                                      </p:cBhvr>
                                      <p:tavLst>
                                        <p:tav tm="0" fmla="#ppt_w*sin(2.5*pi*$)">
                                          <p:val>
                                            <p:fltVal val="0"/>
                                          </p:val>
                                        </p:tav>
                                        <p:tav tm="100000">
                                          <p:val>
                                            <p:fltVal val="1"/>
                                          </p:val>
                                        </p:tav>
                                      </p:tavLst>
                                    </p:anim>
                                    <p:anim calcmode="lin" valueType="num">
                                      <p:cBhvr>
                                        <p:cTn id="9" dur="500" fill="hold"/>
                                        <p:tgtEl>
                                          <p:spTgt spid="27653"/>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7659"/>
                                        </p:tgtEl>
                                        <p:attrNameLst>
                                          <p:attrName>style.visibility</p:attrName>
                                        </p:attrNameLst>
                                      </p:cBhvr>
                                      <p:to>
                                        <p:strVal val="visible"/>
                                      </p:to>
                                    </p:set>
                                    <p:anim calcmode="lin" valueType="num">
                                      <p:cBhvr>
                                        <p:cTn id="14" dur="1000" fill="hold"/>
                                        <p:tgtEl>
                                          <p:spTgt spid="27659"/>
                                        </p:tgtEl>
                                        <p:attrNameLst>
                                          <p:attrName>ppt_x</p:attrName>
                                        </p:attrNameLst>
                                      </p:cBhvr>
                                      <p:tavLst>
                                        <p:tav tm="0">
                                          <p:val>
                                            <p:strVal val="#ppt_x-.2"/>
                                          </p:val>
                                        </p:tav>
                                        <p:tav tm="100000">
                                          <p:val>
                                            <p:strVal val="#ppt_x"/>
                                          </p:val>
                                        </p:tav>
                                      </p:tavLst>
                                    </p:anim>
                                    <p:anim calcmode="lin" valueType="num">
                                      <p:cBhvr>
                                        <p:cTn id="15" dur="1000" fill="hold"/>
                                        <p:tgtEl>
                                          <p:spTgt spid="2765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6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27656"/>
                                        </p:tgtEl>
                                        <p:attrNameLst>
                                          <p:attrName>style.visibility</p:attrName>
                                        </p:attrNameLst>
                                      </p:cBhvr>
                                      <p:to>
                                        <p:strVal val="visible"/>
                                      </p:to>
                                    </p:set>
                                    <p:anim calcmode="lin" valueType="num">
                                      <p:cBhvr>
                                        <p:cTn id="21" dur="1000" fill="hold"/>
                                        <p:tgtEl>
                                          <p:spTgt spid="27656"/>
                                        </p:tgtEl>
                                        <p:attrNameLst>
                                          <p:attrName>ppt_x</p:attrName>
                                        </p:attrNameLst>
                                      </p:cBhvr>
                                      <p:tavLst>
                                        <p:tav tm="0">
                                          <p:val>
                                            <p:strVal val="#ppt_x-.2"/>
                                          </p:val>
                                        </p:tav>
                                        <p:tav tm="100000">
                                          <p:val>
                                            <p:strVal val="#ppt_x"/>
                                          </p:val>
                                        </p:tav>
                                      </p:tavLst>
                                    </p:anim>
                                    <p:anim calcmode="lin" valueType="num">
                                      <p:cBhvr>
                                        <p:cTn id="22" dur="1000" fill="hold"/>
                                        <p:tgtEl>
                                          <p:spTgt spid="2765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76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27657"/>
                                        </p:tgtEl>
                                        <p:attrNameLst>
                                          <p:attrName>style.visibility</p:attrName>
                                        </p:attrNameLst>
                                      </p:cBhvr>
                                      <p:to>
                                        <p:strVal val="visible"/>
                                      </p:to>
                                    </p:set>
                                    <p:anim calcmode="lin" valueType="num">
                                      <p:cBhvr>
                                        <p:cTn id="28" dur="1000" fill="hold"/>
                                        <p:tgtEl>
                                          <p:spTgt spid="27657"/>
                                        </p:tgtEl>
                                        <p:attrNameLst>
                                          <p:attrName>ppt_x</p:attrName>
                                        </p:attrNameLst>
                                      </p:cBhvr>
                                      <p:tavLst>
                                        <p:tav tm="0">
                                          <p:val>
                                            <p:strVal val="#ppt_x-.2"/>
                                          </p:val>
                                        </p:tav>
                                        <p:tav tm="100000">
                                          <p:val>
                                            <p:strVal val="#ppt_x"/>
                                          </p:val>
                                        </p:tav>
                                      </p:tavLst>
                                    </p:anim>
                                    <p:anim calcmode="lin" valueType="num">
                                      <p:cBhvr>
                                        <p:cTn id="29" dur="1000" fill="hold"/>
                                        <p:tgtEl>
                                          <p:spTgt spid="27657"/>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765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27658"/>
                                        </p:tgtEl>
                                        <p:attrNameLst>
                                          <p:attrName>style.visibility</p:attrName>
                                        </p:attrNameLst>
                                      </p:cBhvr>
                                      <p:to>
                                        <p:strVal val="visible"/>
                                      </p:to>
                                    </p:set>
                                    <p:anim calcmode="lin" valueType="num">
                                      <p:cBhvr>
                                        <p:cTn id="35" dur="1000" fill="hold"/>
                                        <p:tgtEl>
                                          <p:spTgt spid="27658"/>
                                        </p:tgtEl>
                                        <p:attrNameLst>
                                          <p:attrName>ppt_x</p:attrName>
                                        </p:attrNameLst>
                                      </p:cBhvr>
                                      <p:tavLst>
                                        <p:tav tm="0">
                                          <p:val>
                                            <p:strVal val="#ppt_x-.2"/>
                                          </p:val>
                                        </p:tav>
                                        <p:tav tm="100000">
                                          <p:val>
                                            <p:strVal val="#ppt_x"/>
                                          </p:val>
                                        </p:tav>
                                      </p:tavLst>
                                    </p:anim>
                                    <p:anim calcmode="lin" valueType="num">
                                      <p:cBhvr>
                                        <p:cTn id="36" dur="1000" fill="hold"/>
                                        <p:tgtEl>
                                          <p:spTgt spid="2765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044C1010-3BD1-4C28-96A9-86EF53C1545A}" type="datetime1">
              <a:rPr lang="en-US" altLang="id-ID"/>
              <a:pPr/>
              <a:t>5/15/2017</a:t>
            </a:fld>
            <a:endParaRPr lang="en-US" altLang="id-ID"/>
          </a:p>
        </p:txBody>
      </p:sp>
      <p:sp>
        <p:nvSpPr>
          <p:cNvPr id="11" name="Slide Number Placeholder 3"/>
          <p:cNvSpPr>
            <a:spLocks noGrp="1"/>
          </p:cNvSpPr>
          <p:nvPr>
            <p:ph type="sldNum" sz="quarter" idx="12"/>
          </p:nvPr>
        </p:nvSpPr>
        <p:spPr/>
        <p:txBody>
          <a:bodyPr/>
          <a:lstStyle/>
          <a:p>
            <a:fld id="{78B9E3DE-46BF-4399-85D7-A564A0837C74}" type="slidenum">
              <a:rPr lang="en-US" altLang="id-ID"/>
              <a:pPr/>
              <a:t>125</a:t>
            </a:fld>
            <a:endParaRPr lang="en-US" altLang="id-ID"/>
          </a:p>
        </p:txBody>
      </p:sp>
      <p:sp>
        <p:nvSpPr>
          <p:cNvPr id="29698"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9699"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9700" name="Rectangle 4"/>
          <p:cNvSpPr>
            <a:spLocks noChangeArrowheads="1"/>
          </p:cNvSpPr>
          <p:nvPr/>
        </p:nvSpPr>
        <p:spPr bwMode="auto">
          <a:xfrm>
            <a:off x="1828801" y="212209"/>
            <a:ext cx="5651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Dengan mengatur kembali persamaan (IV.2-1), diperoleh : </a:t>
            </a:r>
          </a:p>
        </p:txBody>
      </p:sp>
      <p:graphicFrame>
        <p:nvGraphicFramePr>
          <p:cNvPr id="29701" name="Object 5"/>
          <p:cNvGraphicFramePr>
            <a:graphicFrameLocks noChangeAspect="1"/>
          </p:cNvGraphicFramePr>
          <p:nvPr/>
        </p:nvGraphicFramePr>
        <p:xfrm>
          <a:off x="3128964" y="1981200"/>
          <a:ext cx="4948237" cy="566738"/>
        </p:xfrm>
        <a:graphic>
          <a:graphicData uri="http://schemas.openxmlformats.org/presentationml/2006/ole">
            <mc:AlternateContent xmlns:mc="http://schemas.openxmlformats.org/markup-compatibility/2006">
              <mc:Choice xmlns:v="urn:schemas-microsoft-com:vml" Requires="v">
                <p:oleObj spid="_x0000_s23558" name="Equation" r:id="rId3" imgW="2171520" imgH="241200" progId="Equation.3">
                  <p:embed/>
                </p:oleObj>
              </mc:Choice>
              <mc:Fallback>
                <p:oleObj name="Equation" r:id="rId3" imgW="217152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4" y="1981200"/>
                        <a:ext cx="4948237" cy="566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2" name="Object 6"/>
          <p:cNvGraphicFramePr>
            <a:graphicFrameLocks noChangeAspect="1"/>
          </p:cNvGraphicFramePr>
          <p:nvPr/>
        </p:nvGraphicFramePr>
        <p:xfrm>
          <a:off x="3160714" y="2819400"/>
          <a:ext cx="6059487" cy="534988"/>
        </p:xfrm>
        <a:graphic>
          <a:graphicData uri="http://schemas.openxmlformats.org/presentationml/2006/ole">
            <mc:AlternateContent xmlns:mc="http://schemas.openxmlformats.org/markup-compatibility/2006">
              <mc:Choice xmlns:v="urn:schemas-microsoft-com:vml" Requires="v">
                <p:oleObj spid="_x0000_s23559" name="Equation" r:id="rId5" imgW="2844720" imgH="241200" progId="Equation.3">
                  <p:embed/>
                </p:oleObj>
              </mc:Choice>
              <mc:Fallback>
                <p:oleObj name="Equation" r:id="rId5" imgW="2844720" imgH="24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714" y="2819400"/>
                        <a:ext cx="6059487"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3" name="Object 7"/>
          <p:cNvGraphicFramePr>
            <a:graphicFrameLocks noChangeAspect="1"/>
          </p:cNvGraphicFramePr>
          <p:nvPr/>
        </p:nvGraphicFramePr>
        <p:xfrm>
          <a:off x="3200401" y="3733800"/>
          <a:ext cx="5903913" cy="495300"/>
        </p:xfrm>
        <a:graphic>
          <a:graphicData uri="http://schemas.openxmlformats.org/presentationml/2006/ole">
            <mc:AlternateContent xmlns:mc="http://schemas.openxmlformats.org/markup-compatibility/2006">
              <mc:Choice xmlns:v="urn:schemas-microsoft-com:vml" Requires="v">
                <p:oleObj spid="_x0000_s23560" name="Equation" r:id="rId7" imgW="2806560" imgH="228600" progId="Equation.3">
                  <p:embed/>
                </p:oleObj>
              </mc:Choice>
              <mc:Fallback>
                <p:oleObj name="Equation" r:id="rId7" imgW="28065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1" y="3733800"/>
                        <a:ext cx="5903913"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4" name="Object 8"/>
          <p:cNvGraphicFramePr>
            <a:graphicFrameLocks noChangeAspect="1"/>
          </p:cNvGraphicFramePr>
          <p:nvPr/>
        </p:nvGraphicFramePr>
        <p:xfrm>
          <a:off x="3081338" y="801688"/>
          <a:ext cx="5137150" cy="1060450"/>
        </p:xfrm>
        <a:graphic>
          <a:graphicData uri="http://schemas.openxmlformats.org/presentationml/2006/ole">
            <mc:AlternateContent xmlns:mc="http://schemas.openxmlformats.org/markup-compatibility/2006">
              <mc:Choice xmlns:v="urn:schemas-microsoft-com:vml" Requires="v">
                <p:oleObj spid="_x0000_s23561" name="Equation" r:id="rId9" imgW="2286000" imgH="457200" progId="Equation.3">
                  <p:embed/>
                </p:oleObj>
              </mc:Choice>
              <mc:Fallback>
                <p:oleObj name="Equation" r:id="rId9" imgW="228600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1338" y="801688"/>
                        <a:ext cx="5137150" cy="106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3485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9700"/>
                                        </p:tgtEl>
                                        <p:attrNameLst>
                                          <p:attrName>style.visibility</p:attrName>
                                        </p:attrNameLst>
                                      </p:cBhvr>
                                      <p:to>
                                        <p:strVal val="visible"/>
                                      </p:to>
                                    </p:set>
                                    <p:animEffect transition="in" filter="fade">
                                      <p:cBhvr>
                                        <p:cTn id="7" dur="500"/>
                                        <p:tgtEl>
                                          <p:spTgt spid="29700"/>
                                        </p:tgtEl>
                                      </p:cBhvr>
                                    </p:animEffect>
                                    <p:anim calcmode="lin" valueType="num">
                                      <p:cBhvr>
                                        <p:cTn id="8" dur="500" fill="hold"/>
                                        <p:tgtEl>
                                          <p:spTgt spid="29700"/>
                                        </p:tgtEl>
                                        <p:attrNameLst>
                                          <p:attrName>ppt_w</p:attrName>
                                        </p:attrNameLst>
                                      </p:cBhvr>
                                      <p:tavLst>
                                        <p:tav tm="0" fmla="#ppt_w*sin(2.5*pi*$)">
                                          <p:val>
                                            <p:fltVal val="0"/>
                                          </p:val>
                                        </p:tav>
                                        <p:tav tm="100000">
                                          <p:val>
                                            <p:fltVal val="1"/>
                                          </p:val>
                                        </p:tav>
                                      </p:tavLst>
                                    </p:anim>
                                    <p:anim calcmode="lin" valueType="num">
                                      <p:cBhvr>
                                        <p:cTn id="9" dur="500" fill="hold"/>
                                        <p:tgtEl>
                                          <p:spTgt spid="2970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9704"/>
                                        </p:tgtEl>
                                        <p:attrNameLst>
                                          <p:attrName>style.visibility</p:attrName>
                                        </p:attrNameLst>
                                      </p:cBhvr>
                                      <p:to>
                                        <p:strVal val="visible"/>
                                      </p:to>
                                    </p:set>
                                    <p:anim calcmode="lin" valueType="num">
                                      <p:cBhvr>
                                        <p:cTn id="14" dur="1000" fill="hold"/>
                                        <p:tgtEl>
                                          <p:spTgt spid="29704"/>
                                        </p:tgtEl>
                                        <p:attrNameLst>
                                          <p:attrName>ppt_x</p:attrName>
                                        </p:attrNameLst>
                                      </p:cBhvr>
                                      <p:tavLst>
                                        <p:tav tm="0">
                                          <p:val>
                                            <p:strVal val="#ppt_x-.2"/>
                                          </p:val>
                                        </p:tav>
                                        <p:tav tm="100000">
                                          <p:val>
                                            <p:strVal val="#ppt_x"/>
                                          </p:val>
                                        </p:tav>
                                      </p:tavLst>
                                    </p:anim>
                                    <p:anim calcmode="lin" valueType="num">
                                      <p:cBhvr>
                                        <p:cTn id="15" dur="1000" fill="hold"/>
                                        <p:tgtEl>
                                          <p:spTgt spid="2970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97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29701"/>
                                        </p:tgtEl>
                                        <p:attrNameLst>
                                          <p:attrName>style.visibility</p:attrName>
                                        </p:attrNameLst>
                                      </p:cBhvr>
                                      <p:to>
                                        <p:strVal val="visible"/>
                                      </p:to>
                                    </p:set>
                                    <p:anim calcmode="lin" valueType="num">
                                      <p:cBhvr>
                                        <p:cTn id="21" dur="1000" fill="hold"/>
                                        <p:tgtEl>
                                          <p:spTgt spid="29701"/>
                                        </p:tgtEl>
                                        <p:attrNameLst>
                                          <p:attrName>ppt_x</p:attrName>
                                        </p:attrNameLst>
                                      </p:cBhvr>
                                      <p:tavLst>
                                        <p:tav tm="0">
                                          <p:val>
                                            <p:strVal val="#ppt_x-.2"/>
                                          </p:val>
                                        </p:tav>
                                        <p:tav tm="100000">
                                          <p:val>
                                            <p:strVal val="#ppt_x"/>
                                          </p:val>
                                        </p:tav>
                                      </p:tavLst>
                                    </p:anim>
                                    <p:anim calcmode="lin" valueType="num">
                                      <p:cBhvr>
                                        <p:cTn id="22" dur="1000" fill="hold"/>
                                        <p:tgtEl>
                                          <p:spTgt spid="2970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97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29702"/>
                                        </p:tgtEl>
                                        <p:attrNameLst>
                                          <p:attrName>style.visibility</p:attrName>
                                        </p:attrNameLst>
                                      </p:cBhvr>
                                      <p:to>
                                        <p:strVal val="visible"/>
                                      </p:to>
                                    </p:set>
                                    <p:anim calcmode="lin" valueType="num">
                                      <p:cBhvr>
                                        <p:cTn id="28" dur="1000" fill="hold"/>
                                        <p:tgtEl>
                                          <p:spTgt spid="29702"/>
                                        </p:tgtEl>
                                        <p:attrNameLst>
                                          <p:attrName>ppt_x</p:attrName>
                                        </p:attrNameLst>
                                      </p:cBhvr>
                                      <p:tavLst>
                                        <p:tav tm="0">
                                          <p:val>
                                            <p:strVal val="#ppt_x-.2"/>
                                          </p:val>
                                        </p:tav>
                                        <p:tav tm="100000">
                                          <p:val>
                                            <p:strVal val="#ppt_x"/>
                                          </p:val>
                                        </p:tav>
                                      </p:tavLst>
                                    </p:anim>
                                    <p:anim calcmode="lin" valueType="num">
                                      <p:cBhvr>
                                        <p:cTn id="29" dur="1000" fill="hold"/>
                                        <p:tgtEl>
                                          <p:spTgt spid="29702"/>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97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29703"/>
                                        </p:tgtEl>
                                        <p:attrNameLst>
                                          <p:attrName>style.visibility</p:attrName>
                                        </p:attrNameLst>
                                      </p:cBhvr>
                                      <p:to>
                                        <p:strVal val="visible"/>
                                      </p:to>
                                    </p:set>
                                    <p:anim calcmode="lin" valueType="num">
                                      <p:cBhvr>
                                        <p:cTn id="35" dur="1000" fill="hold"/>
                                        <p:tgtEl>
                                          <p:spTgt spid="29703"/>
                                        </p:tgtEl>
                                        <p:attrNameLst>
                                          <p:attrName>ppt_x</p:attrName>
                                        </p:attrNameLst>
                                      </p:cBhvr>
                                      <p:tavLst>
                                        <p:tav tm="0">
                                          <p:val>
                                            <p:strVal val="#ppt_x-.2"/>
                                          </p:val>
                                        </p:tav>
                                        <p:tav tm="100000">
                                          <p:val>
                                            <p:strVal val="#ppt_x"/>
                                          </p:val>
                                        </p:tav>
                                      </p:tavLst>
                                    </p:anim>
                                    <p:anim calcmode="lin" valueType="num">
                                      <p:cBhvr>
                                        <p:cTn id="36" dur="1000" fill="hold"/>
                                        <p:tgtEl>
                                          <p:spTgt spid="2970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fld id="{7099FDF8-63FA-44DE-BBEA-9ABF7DA1FF92}" type="datetime1">
              <a:rPr lang="en-US" altLang="id-ID"/>
              <a:pPr/>
              <a:t>5/15/2017</a:t>
            </a:fld>
            <a:endParaRPr lang="en-US" altLang="id-ID"/>
          </a:p>
        </p:txBody>
      </p:sp>
      <p:sp>
        <p:nvSpPr>
          <p:cNvPr id="10" name="Slide Number Placeholder 3"/>
          <p:cNvSpPr>
            <a:spLocks noGrp="1"/>
          </p:cNvSpPr>
          <p:nvPr>
            <p:ph type="sldNum" sz="quarter" idx="12"/>
          </p:nvPr>
        </p:nvSpPr>
        <p:spPr/>
        <p:txBody>
          <a:bodyPr/>
          <a:lstStyle/>
          <a:p>
            <a:fld id="{8E115CC6-35C0-4583-B7D3-4A9FD84A82DE}" type="slidenum">
              <a:rPr lang="en-US" altLang="id-ID"/>
              <a:pPr/>
              <a:t>126</a:t>
            </a:fld>
            <a:endParaRPr lang="en-US" altLang="id-ID"/>
          </a:p>
        </p:txBody>
      </p:sp>
      <p:sp>
        <p:nvSpPr>
          <p:cNvPr id="2867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28676" name="Rectangle 4"/>
          <p:cNvSpPr>
            <a:spLocks noChangeArrowheads="1"/>
          </p:cNvSpPr>
          <p:nvPr/>
        </p:nvSpPr>
        <p:spPr bwMode="auto">
          <a:xfrm>
            <a:off x="1684339" y="136009"/>
            <a:ext cx="66909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Bentuk umum dari persamaan (IV.2-2) dalam bentuk matriks adalah : </a:t>
            </a:r>
          </a:p>
        </p:txBody>
      </p:sp>
      <p:sp>
        <p:nvSpPr>
          <p:cNvPr id="28678" name="Rectangle 6"/>
          <p:cNvSpPr>
            <a:spLocks noChangeArrowheads="1"/>
          </p:cNvSpPr>
          <p:nvPr/>
        </p:nvSpPr>
        <p:spPr bwMode="auto">
          <a:xfrm>
            <a:off x="1524001" y="2763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28677" name="Object 5"/>
          <p:cNvGraphicFramePr>
            <a:graphicFrameLocks noChangeAspect="1"/>
          </p:cNvGraphicFramePr>
          <p:nvPr/>
        </p:nvGraphicFramePr>
        <p:xfrm>
          <a:off x="2682875" y="609601"/>
          <a:ext cx="4694238" cy="2297113"/>
        </p:xfrm>
        <a:graphic>
          <a:graphicData uri="http://schemas.openxmlformats.org/presentationml/2006/ole">
            <mc:AlternateContent xmlns:mc="http://schemas.openxmlformats.org/markup-compatibility/2006">
              <mc:Choice xmlns:v="urn:schemas-microsoft-com:vml" Requires="v">
                <p:oleObj spid="_x0000_s24580" name="Equation" r:id="rId3" imgW="1968480" imgH="965160" progId="Equation.3">
                  <p:embed/>
                </p:oleObj>
              </mc:Choice>
              <mc:Fallback>
                <p:oleObj name="Equation" r:id="rId3" imgW="1968480" imgH="965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875" y="609601"/>
                        <a:ext cx="4694238" cy="2297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9" name="Object 7"/>
          <p:cNvGraphicFramePr>
            <a:graphicFrameLocks noChangeAspect="1"/>
          </p:cNvGraphicFramePr>
          <p:nvPr/>
        </p:nvGraphicFramePr>
        <p:xfrm>
          <a:off x="2624138" y="3752850"/>
          <a:ext cx="4964112" cy="2236788"/>
        </p:xfrm>
        <a:graphic>
          <a:graphicData uri="http://schemas.openxmlformats.org/presentationml/2006/ole">
            <mc:AlternateContent xmlns:mc="http://schemas.openxmlformats.org/markup-compatibility/2006">
              <mc:Choice xmlns:v="urn:schemas-microsoft-com:vml" Requires="v">
                <p:oleObj spid="_x0000_s24581" name="Equation" r:id="rId5" imgW="2082600" imgH="939600" progId="Equation.3">
                  <p:embed/>
                </p:oleObj>
              </mc:Choice>
              <mc:Fallback>
                <p:oleObj name="Equation" r:id="rId5" imgW="2082600" imgH="939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4138" y="3752850"/>
                        <a:ext cx="4964112" cy="2236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0" name="Rectangle 8"/>
          <p:cNvSpPr>
            <a:spLocks noChangeArrowheads="1"/>
          </p:cNvSpPr>
          <p:nvPr/>
        </p:nvSpPr>
        <p:spPr bwMode="auto">
          <a:xfrm>
            <a:off x="1836739" y="3228459"/>
            <a:ext cx="7318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Untuk sistem dalam Gambar IV-3 persamaan dalam bentuk matriks adalah : </a:t>
            </a:r>
          </a:p>
        </p:txBody>
      </p:sp>
    </p:spTree>
    <p:extLst>
      <p:ext uri="{BB962C8B-B14F-4D97-AF65-F5344CB8AC3E}">
        <p14:creationId xmlns:p14="http://schemas.microsoft.com/office/powerpoint/2010/main" val="3912066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8676"/>
                                        </p:tgtEl>
                                        <p:attrNameLst>
                                          <p:attrName>style.visibility</p:attrName>
                                        </p:attrNameLst>
                                      </p:cBhvr>
                                      <p:to>
                                        <p:strVal val="visible"/>
                                      </p:to>
                                    </p:set>
                                    <p:animEffect transition="in" filter="fade">
                                      <p:cBhvr>
                                        <p:cTn id="7" dur="500"/>
                                        <p:tgtEl>
                                          <p:spTgt spid="28676"/>
                                        </p:tgtEl>
                                      </p:cBhvr>
                                    </p:animEffect>
                                    <p:anim calcmode="lin" valueType="num">
                                      <p:cBhvr>
                                        <p:cTn id="8" dur="500" fill="hold"/>
                                        <p:tgtEl>
                                          <p:spTgt spid="28676"/>
                                        </p:tgtEl>
                                        <p:attrNameLst>
                                          <p:attrName>ppt_w</p:attrName>
                                        </p:attrNameLst>
                                      </p:cBhvr>
                                      <p:tavLst>
                                        <p:tav tm="0" fmla="#ppt_w*sin(2.5*pi*$)">
                                          <p:val>
                                            <p:fltVal val="0"/>
                                          </p:val>
                                        </p:tav>
                                        <p:tav tm="100000">
                                          <p:val>
                                            <p:fltVal val="1"/>
                                          </p:val>
                                        </p:tav>
                                      </p:tavLst>
                                    </p:anim>
                                    <p:anim calcmode="lin" valueType="num">
                                      <p:cBhvr>
                                        <p:cTn id="9" dur="500" fill="hold"/>
                                        <p:tgtEl>
                                          <p:spTgt spid="2867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28677"/>
                                        </p:tgtEl>
                                        <p:attrNameLst>
                                          <p:attrName>style.visibility</p:attrName>
                                        </p:attrNameLst>
                                      </p:cBhvr>
                                      <p:to>
                                        <p:strVal val="visible"/>
                                      </p:to>
                                    </p:set>
                                    <p:anim calcmode="lin" valueType="num">
                                      <p:cBhvr>
                                        <p:cTn id="14" dur="1000" fill="hold"/>
                                        <p:tgtEl>
                                          <p:spTgt spid="28677"/>
                                        </p:tgtEl>
                                        <p:attrNameLst>
                                          <p:attrName>ppt_x</p:attrName>
                                        </p:attrNameLst>
                                      </p:cBhvr>
                                      <p:tavLst>
                                        <p:tav tm="0">
                                          <p:val>
                                            <p:strVal val="#ppt_x-.2"/>
                                          </p:val>
                                        </p:tav>
                                        <p:tav tm="100000">
                                          <p:val>
                                            <p:strVal val="#ppt_x"/>
                                          </p:val>
                                        </p:tav>
                                      </p:tavLst>
                                    </p:anim>
                                    <p:anim calcmode="lin" valueType="num">
                                      <p:cBhvr>
                                        <p:cTn id="15" dur="1000" fill="hold"/>
                                        <p:tgtEl>
                                          <p:spTgt spid="2867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67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28680"/>
                                        </p:tgtEl>
                                        <p:attrNameLst>
                                          <p:attrName>style.visibility</p:attrName>
                                        </p:attrNameLst>
                                      </p:cBhvr>
                                      <p:to>
                                        <p:strVal val="visible"/>
                                      </p:to>
                                    </p:set>
                                    <p:animEffect transition="in" filter="fade">
                                      <p:cBhvr>
                                        <p:cTn id="21" dur="500"/>
                                        <p:tgtEl>
                                          <p:spTgt spid="28680"/>
                                        </p:tgtEl>
                                      </p:cBhvr>
                                    </p:animEffect>
                                    <p:anim calcmode="lin" valueType="num">
                                      <p:cBhvr>
                                        <p:cTn id="22" dur="500" fill="hold"/>
                                        <p:tgtEl>
                                          <p:spTgt spid="28680"/>
                                        </p:tgtEl>
                                        <p:attrNameLst>
                                          <p:attrName>ppt_w</p:attrName>
                                        </p:attrNameLst>
                                      </p:cBhvr>
                                      <p:tavLst>
                                        <p:tav tm="0" fmla="#ppt_w*sin(2.5*pi*$)">
                                          <p:val>
                                            <p:fltVal val="0"/>
                                          </p:val>
                                        </p:tav>
                                        <p:tav tm="100000">
                                          <p:val>
                                            <p:fltVal val="1"/>
                                          </p:val>
                                        </p:tav>
                                      </p:tavLst>
                                    </p:anim>
                                    <p:anim calcmode="lin" valueType="num">
                                      <p:cBhvr>
                                        <p:cTn id="23" dur="500" fill="hold"/>
                                        <p:tgtEl>
                                          <p:spTgt spid="28680"/>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8679"/>
                                        </p:tgtEl>
                                        <p:attrNameLst>
                                          <p:attrName>style.visibility</p:attrName>
                                        </p:attrNameLst>
                                      </p:cBhvr>
                                      <p:to>
                                        <p:strVal val="visible"/>
                                      </p:to>
                                    </p:set>
                                    <p:anim calcmode="lin" valueType="num">
                                      <p:cBhvr>
                                        <p:cTn id="28" dur="1000" fill="hold"/>
                                        <p:tgtEl>
                                          <p:spTgt spid="28679"/>
                                        </p:tgtEl>
                                        <p:attrNameLst>
                                          <p:attrName>ppt_w</p:attrName>
                                        </p:attrNameLst>
                                      </p:cBhvr>
                                      <p:tavLst>
                                        <p:tav tm="0">
                                          <p:val>
                                            <p:strVal val="#ppt_w*0.70"/>
                                          </p:val>
                                        </p:tav>
                                        <p:tav tm="100000">
                                          <p:val>
                                            <p:strVal val="#ppt_w"/>
                                          </p:val>
                                        </p:tav>
                                      </p:tavLst>
                                    </p:anim>
                                    <p:anim calcmode="lin" valueType="num">
                                      <p:cBhvr>
                                        <p:cTn id="29" dur="1000" fill="hold"/>
                                        <p:tgtEl>
                                          <p:spTgt spid="28679"/>
                                        </p:tgtEl>
                                        <p:attrNameLst>
                                          <p:attrName>ppt_h</p:attrName>
                                        </p:attrNameLst>
                                      </p:cBhvr>
                                      <p:tavLst>
                                        <p:tav tm="0">
                                          <p:val>
                                            <p:strVal val="#ppt_h"/>
                                          </p:val>
                                        </p:tav>
                                        <p:tav tm="100000">
                                          <p:val>
                                            <p:strVal val="#ppt_h"/>
                                          </p:val>
                                        </p:tav>
                                      </p:tavLst>
                                    </p:anim>
                                    <p:animEffect transition="in" filter="fade">
                                      <p:cBhvr>
                                        <p:cTn id="30" dur="10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8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8ABD6C18-E021-4DC3-BA9A-CB9C72F08C69}" type="datetime1">
              <a:rPr lang="en-US" altLang="id-ID"/>
              <a:pPr/>
              <a:t>5/15/2017</a:t>
            </a:fld>
            <a:endParaRPr lang="en-US" altLang="id-ID"/>
          </a:p>
        </p:txBody>
      </p:sp>
      <p:sp>
        <p:nvSpPr>
          <p:cNvPr id="16" name="Slide Number Placeholder 3"/>
          <p:cNvSpPr>
            <a:spLocks noGrp="1"/>
          </p:cNvSpPr>
          <p:nvPr>
            <p:ph type="sldNum" sz="quarter" idx="12"/>
          </p:nvPr>
        </p:nvSpPr>
        <p:spPr/>
        <p:txBody>
          <a:bodyPr/>
          <a:lstStyle/>
          <a:p>
            <a:fld id="{FBE311DB-ADA8-4D2B-9459-A3DBDBC4A5A2}" type="slidenum">
              <a:rPr lang="en-US" altLang="id-ID"/>
              <a:pPr/>
              <a:t>127</a:t>
            </a:fld>
            <a:endParaRPr lang="en-US" altLang="id-ID"/>
          </a:p>
        </p:txBody>
      </p:sp>
      <p:sp>
        <p:nvSpPr>
          <p:cNvPr id="30722"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0723"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0725" name="Rectangle 5"/>
          <p:cNvSpPr>
            <a:spLocks noChangeArrowheads="1"/>
          </p:cNvSpPr>
          <p:nvPr/>
        </p:nvSpPr>
        <p:spPr bwMode="auto">
          <a:xfrm>
            <a:off x="1524001" y="2763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0724" name="Object 4"/>
          <p:cNvGraphicFramePr>
            <a:graphicFrameLocks noChangeAspect="1"/>
          </p:cNvGraphicFramePr>
          <p:nvPr/>
        </p:nvGraphicFramePr>
        <p:xfrm>
          <a:off x="1828800" y="304801"/>
          <a:ext cx="1524000" cy="1196975"/>
        </p:xfrm>
        <a:graphic>
          <a:graphicData uri="http://schemas.openxmlformats.org/presentationml/2006/ole">
            <mc:AlternateContent xmlns:mc="http://schemas.openxmlformats.org/markup-compatibility/2006">
              <mc:Choice xmlns:v="urn:schemas-microsoft-com:vml" Requires="v">
                <p:oleObj spid="_x0000_s25606" name="Equation" r:id="rId3" imgW="1193760" imgH="939600" progId="Equation.3">
                  <p:embed/>
                </p:oleObj>
              </mc:Choice>
              <mc:Fallback>
                <p:oleObj name="Equation" r:id="rId3" imgW="1193760" imgH="939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04801"/>
                        <a:ext cx="1524000" cy="1196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6" name="Rectangle 6"/>
          <p:cNvSpPr>
            <a:spLocks noChangeArrowheads="1"/>
          </p:cNvSpPr>
          <p:nvPr/>
        </p:nvSpPr>
        <p:spPr bwMode="auto">
          <a:xfrm>
            <a:off x="3429001" y="669409"/>
            <a:ext cx="33780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dinamakan matriks admitansi bus </a:t>
            </a:r>
          </a:p>
        </p:txBody>
      </p:sp>
      <p:sp>
        <p:nvSpPr>
          <p:cNvPr id="30727" name="Rectangle 7"/>
          <p:cNvSpPr>
            <a:spLocks noChangeArrowheads="1"/>
          </p:cNvSpPr>
          <p:nvPr/>
        </p:nvSpPr>
        <p:spPr bwMode="auto">
          <a:xfrm>
            <a:off x="1828800" y="2085459"/>
            <a:ext cx="41561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Untuk sistem dalam Gambar IV-3, dimana:</a:t>
            </a:r>
          </a:p>
        </p:txBody>
      </p:sp>
      <p:graphicFrame>
        <p:nvGraphicFramePr>
          <p:cNvPr id="30728" name="Object 8"/>
          <p:cNvGraphicFramePr>
            <a:graphicFrameLocks noChangeAspect="1"/>
          </p:cNvGraphicFramePr>
          <p:nvPr/>
        </p:nvGraphicFramePr>
        <p:xfrm>
          <a:off x="2757489" y="2703514"/>
          <a:ext cx="4651375" cy="530225"/>
        </p:xfrm>
        <a:graphic>
          <a:graphicData uri="http://schemas.openxmlformats.org/presentationml/2006/ole">
            <mc:AlternateContent xmlns:mc="http://schemas.openxmlformats.org/markup-compatibility/2006">
              <mc:Choice xmlns:v="urn:schemas-microsoft-com:vml" Requires="v">
                <p:oleObj spid="_x0000_s25607" name="Equation" r:id="rId5" imgW="2070000" imgH="228600" progId="Equation.3">
                  <p:embed/>
                </p:oleObj>
              </mc:Choice>
              <mc:Fallback>
                <p:oleObj name="Equation" r:id="rId5" imgW="20700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9" y="2703514"/>
                        <a:ext cx="46513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9" name="Object 9"/>
          <p:cNvGraphicFramePr>
            <a:graphicFrameLocks noChangeAspect="1"/>
          </p:cNvGraphicFramePr>
          <p:nvPr/>
        </p:nvGraphicFramePr>
        <p:xfrm>
          <a:off x="2819401" y="3694114"/>
          <a:ext cx="4765675" cy="530225"/>
        </p:xfrm>
        <a:graphic>
          <a:graphicData uri="http://schemas.openxmlformats.org/presentationml/2006/ole">
            <mc:AlternateContent xmlns:mc="http://schemas.openxmlformats.org/markup-compatibility/2006">
              <mc:Choice xmlns:v="urn:schemas-microsoft-com:vml" Requires="v">
                <p:oleObj spid="_x0000_s25608" name="Equation" r:id="rId7" imgW="2120760" imgH="228600" progId="Equation.3">
                  <p:embed/>
                </p:oleObj>
              </mc:Choice>
              <mc:Fallback>
                <p:oleObj name="Equation" r:id="rId7" imgW="21207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1" y="3694114"/>
                        <a:ext cx="47656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0" name="Rectangle 10"/>
          <p:cNvSpPr>
            <a:spLocks noChangeArrowheads="1"/>
          </p:cNvSpPr>
          <p:nvPr/>
        </p:nvSpPr>
        <p:spPr bwMode="auto">
          <a:xfrm>
            <a:off x="1752600" y="3304659"/>
            <a:ext cx="20294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Bandingkan dengan</a:t>
            </a:r>
          </a:p>
        </p:txBody>
      </p:sp>
      <p:sp>
        <p:nvSpPr>
          <p:cNvPr id="30731" name="Rectangle 11"/>
          <p:cNvSpPr>
            <a:spLocks noChangeArrowheads="1"/>
          </p:cNvSpPr>
          <p:nvPr/>
        </p:nvSpPr>
        <p:spPr bwMode="auto">
          <a:xfrm>
            <a:off x="1752601" y="4569897"/>
            <a:ext cx="7373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Admitansi Y</a:t>
            </a:r>
            <a:r>
              <a:rPr lang="en-US" altLang="id-ID" baseline="-25000"/>
              <a:t>11</a:t>
            </a:r>
            <a:r>
              <a:rPr lang="en-US" altLang="id-ID"/>
              <a:t>, Y</a:t>
            </a:r>
            <a:r>
              <a:rPr lang="en-US" altLang="id-ID" baseline="-25000"/>
              <a:t>22</a:t>
            </a:r>
            <a:r>
              <a:rPr lang="en-US" altLang="id-ID"/>
              <a:t>,…, dan Y</a:t>
            </a:r>
            <a:r>
              <a:rPr lang="en-US" altLang="id-ID" baseline="-25000"/>
              <a:t>pp</a:t>
            </a:r>
            <a:r>
              <a:rPr lang="en-US" altLang="id-ID"/>
              <a:t> dinamakan admitansi sendiri pada bus tersebut </a:t>
            </a:r>
          </a:p>
        </p:txBody>
      </p:sp>
      <p:sp>
        <p:nvSpPr>
          <p:cNvPr id="30732" name="Rectangle 12"/>
          <p:cNvSpPr>
            <a:spLocks noChangeArrowheads="1"/>
          </p:cNvSpPr>
          <p:nvPr/>
        </p:nvSpPr>
        <p:spPr bwMode="auto">
          <a:xfrm>
            <a:off x="1752601" y="5027891"/>
            <a:ext cx="10550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dimana : </a:t>
            </a:r>
          </a:p>
        </p:txBody>
      </p:sp>
      <p:graphicFrame>
        <p:nvGraphicFramePr>
          <p:cNvPr id="30733" name="Object 13"/>
          <p:cNvGraphicFramePr>
            <a:graphicFrameLocks noChangeAspect="1"/>
          </p:cNvGraphicFramePr>
          <p:nvPr/>
        </p:nvGraphicFramePr>
        <p:xfrm>
          <a:off x="3505200" y="5105401"/>
          <a:ext cx="2425700" cy="530225"/>
        </p:xfrm>
        <a:graphic>
          <a:graphicData uri="http://schemas.openxmlformats.org/presentationml/2006/ole">
            <mc:AlternateContent xmlns:mc="http://schemas.openxmlformats.org/markup-compatibility/2006">
              <mc:Choice xmlns:v="urn:schemas-microsoft-com:vml" Requires="v">
                <p:oleObj spid="_x0000_s25609" name="Equation" r:id="rId9" imgW="1079280" imgH="228600" progId="Equation.3">
                  <p:embed/>
                </p:oleObj>
              </mc:Choice>
              <mc:Fallback>
                <p:oleObj name="Equation" r:id="rId9" imgW="10792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5105401"/>
                        <a:ext cx="2425700"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1589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0.70"/>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30726"/>
                                        </p:tgtEl>
                                        <p:attrNameLst>
                                          <p:attrName>style.visibility</p:attrName>
                                        </p:attrNameLst>
                                      </p:cBhvr>
                                      <p:to>
                                        <p:strVal val="visible"/>
                                      </p:to>
                                    </p:set>
                                    <p:animEffect transition="in" filter="fade">
                                      <p:cBhvr>
                                        <p:cTn id="14" dur="500"/>
                                        <p:tgtEl>
                                          <p:spTgt spid="30726"/>
                                        </p:tgtEl>
                                      </p:cBhvr>
                                    </p:animEffect>
                                    <p:anim calcmode="lin" valueType="num">
                                      <p:cBhvr>
                                        <p:cTn id="15" dur="500" fill="hold"/>
                                        <p:tgtEl>
                                          <p:spTgt spid="30726"/>
                                        </p:tgtEl>
                                        <p:attrNameLst>
                                          <p:attrName>ppt_w</p:attrName>
                                        </p:attrNameLst>
                                      </p:cBhvr>
                                      <p:tavLst>
                                        <p:tav tm="0" fmla="#ppt_w*sin(2.5*pi*$)">
                                          <p:val>
                                            <p:fltVal val="0"/>
                                          </p:val>
                                        </p:tav>
                                        <p:tav tm="100000">
                                          <p:val>
                                            <p:fltVal val="1"/>
                                          </p:val>
                                        </p:tav>
                                      </p:tavLst>
                                    </p:anim>
                                    <p:anim calcmode="lin" valueType="num">
                                      <p:cBhvr>
                                        <p:cTn id="16" dur="500" fill="hold"/>
                                        <p:tgtEl>
                                          <p:spTgt spid="30726"/>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30727"/>
                                        </p:tgtEl>
                                        <p:attrNameLst>
                                          <p:attrName>style.visibility</p:attrName>
                                        </p:attrNameLst>
                                      </p:cBhvr>
                                      <p:to>
                                        <p:strVal val="visible"/>
                                      </p:to>
                                    </p:set>
                                    <p:animEffect transition="in" filter="fade">
                                      <p:cBhvr>
                                        <p:cTn id="21" dur="500"/>
                                        <p:tgtEl>
                                          <p:spTgt spid="30727"/>
                                        </p:tgtEl>
                                      </p:cBhvr>
                                    </p:animEffect>
                                    <p:anim calcmode="lin" valueType="num">
                                      <p:cBhvr>
                                        <p:cTn id="22" dur="500" fill="hold"/>
                                        <p:tgtEl>
                                          <p:spTgt spid="30727"/>
                                        </p:tgtEl>
                                        <p:attrNameLst>
                                          <p:attrName>ppt_w</p:attrName>
                                        </p:attrNameLst>
                                      </p:cBhvr>
                                      <p:tavLst>
                                        <p:tav tm="0" fmla="#ppt_w*sin(2.5*pi*$)">
                                          <p:val>
                                            <p:fltVal val="0"/>
                                          </p:val>
                                        </p:tav>
                                        <p:tav tm="100000">
                                          <p:val>
                                            <p:fltVal val="1"/>
                                          </p:val>
                                        </p:tav>
                                      </p:tavLst>
                                    </p:anim>
                                    <p:anim calcmode="lin" valueType="num">
                                      <p:cBhvr>
                                        <p:cTn id="23" dur="500" fill="hold"/>
                                        <p:tgtEl>
                                          <p:spTgt spid="30727"/>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30728"/>
                                        </p:tgtEl>
                                        <p:attrNameLst>
                                          <p:attrName>style.visibility</p:attrName>
                                        </p:attrNameLst>
                                      </p:cBhvr>
                                      <p:to>
                                        <p:strVal val="visible"/>
                                      </p:to>
                                    </p:set>
                                    <p:anim calcmode="lin" valueType="num">
                                      <p:cBhvr>
                                        <p:cTn id="28" dur="1000" fill="hold"/>
                                        <p:tgtEl>
                                          <p:spTgt spid="30728"/>
                                        </p:tgtEl>
                                        <p:attrNameLst>
                                          <p:attrName>ppt_x</p:attrName>
                                        </p:attrNameLst>
                                      </p:cBhvr>
                                      <p:tavLst>
                                        <p:tav tm="0">
                                          <p:val>
                                            <p:strVal val="#ppt_x-.2"/>
                                          </p:val>
                                        </p:tav>
                                        <p:tav tm="100000">
                                          <p:val>
                                            <p:strVal val="#ppt_x"/>
                                          </p:val>
                                        </p:tav>
                                      </p:tavLst>
                                    </p:anim>
                                    <p:anim calcmode="lin" valueType="num">
                                      <p:cBhvr>
                                        <p:cTn id="29" dur="1000" fill="hold"/>
                                        <p:tgtEl>
                                          <p:spTgt spid="3072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07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30730"/>
                                        </p:tgtEl>
                                        <p:attrNameLst>
                                          <p:attrName>style.visibility</p:attrName>
                                        </p:attrNameLst>
                                      </p:cBhvr>
                                      <p:to>
                                        <p:strVal val="visible"/>
                                      </p:to>
                                    </p:set>
                                    <p:animEffect transition="in" filter="fade">
                                      <p:cBhvr>
                                        <p:cTn id="35" dur="500"/>
                                        <p:tgtEl>
                                          <p:spTgt spid="30730"/>
                                        </p:tgtEl>
                                      </p:cBhvr>
                                    </p:animEffect>
                                    <p:anim calcmode="lin" valueType="num">
                                      <p:cBhvr>
                                        <p:cTn id="36" dur="500" fill="hold"/>
                                        <p:tgtEl>
                                          <p:spTgt spid="30730"/>
                                        </p:tgtEl>
                                        <p:attrNameLst>
                                          <p:attrName>ppt_w</p:attrName>
                                        </p:attrNameLst>
                                      </p:cBhvr>
                                      <p:tavLst>
                                        <p:tav tm="0" fmla="#ppt_w*sin(2.5*pi*$)">
                                          <p:val>
                                            <p:fltVal val="0"/>
                                          </p:val>
                                        </p:tav>
                                        <p:tav tm="100000">
                                          <p:val>
                                            <p:fltVal val="1"/>
                                          </p:val>
                                        </p:tav>
                                      </p:tavLst>
                                    </p:anim>
                                    <p:anim calcmode="lin" valueType="num">
                                      <p:cBhvr>
                                        <p:cTn id="37" dur="500" fill="hold"/>
                                        <p:tgtEl>
                                          <p:spTgt spid="30730"/>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30729"/>
                                        </p:tgtEl>
                                        <p:attrNameLst>
                                          <p:attrName>style.visibility</p:attrName>
                                        </p:attrNameLst>
                                      </p:cBhvr>
                                      <p:to>
                                        <p:strVal val="visible"/>
                                      </p:to>
                                    </p:set>
                                    <p:anim calcmode="lin" valueType="num">
                                      <p:cBhvr>
                                        <p:cTn id="42" dur="1000" fill="hold"/>
                                        <p:tgtEl>
                                          <p:spTgt spid="30729"/>
                                        </p:tgtEl>
                                        <p:attrNameLst>
                                          <p:attrName>ppt_x</p:attrName>
                                        </p:attrNameLst>
                                      </p:cBhvr>
                                      <p:tavLst>
                                        <p:tav tm="0">
                                          <p:val>
                                            <p:strVal val="#ppt_x-.2"/>
                                          </p:val>
                                        </p:tav>
                                        <p:tav tm="100000">
                                          <p:val>
                                            <p:strVal val="#ppt_x"/>
                                          </p:val>
                                        </p:tav>
                                      </p:tavLst>
                                    </p:anim>
                                    <p:anim calcmode="lin" valueType="num">
                                      <p:cBhvr>
                                        <p:cTn id="43" dur="1000" fill="hold"/>
                                        <p:tgtEl>
                                          <p:spTgt spid="3072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07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grpId="0" nodeType="clickEffect">
                                  <p:stCondLst>
                                    <p:cond delay="0"/>
                                  </p:stCondLst>
                                  <p:iterate type="lt">
                                    <p:tmPct val="10000"/>
                                  </p:iterate>
                                  <p:childTnLst>
                                    <p:set>
                                      <p:cBhvr>
                                        <p:cTn id="48" dur="1" fill="hold">
                                          <p:stCondLst>
                                            <p:cond delay="0"/>
                                          </p:stCondLst>
                                        </p:cTn>
                                        <p:tgtEl>
                                          <p:spTgt spid="30731"/>
                                        </p:tgtEl>
                                        <p:attrNameLst>
                                          <p:attrName>style.visibility</p:attrName>
                                        </p:attrNameLst>
                                      </p:cBhvr>
                                      <p:to>
                                        <p:strVal val="visible"/>
                                      </p:to>
                                    </p:set>
                                    <p:animEffect transition="in" filter="fade">
                                      <p:cBhvr>
                                        <p:cTn id="49" dur="500"/>
                                        <p:tgtEl>
                                          <p:spTgt spid="30731"/>
                                        </p:tgtEl>
                                      </p:cBhvr>
                                    </p:animEffect>
                                    <p:anim calcmode="lin" valueType="num">
                                      <p:cBhvr>
                                        <p:cTn id="50" dur="500" fill="hold"/>
                                        <p:tgtEl>
                                          <p:spTgt spid="30731"/>
                                        </p:tgtEl>
                                        <p:attrNameLst>
                                          <p:attrName>ppt_w</p:attrName>
                                        </p:attrNameLst>
                                      </p:cBhvr>
                                      <p:tavLst>
                                        <p:tav tm="0" fmla="#ppt_w*sin(2.5*pi*$)">
                                          <p:val>
                                            <p:fltVal val="0"/>
                                          </p:val>
                                        </p:tav>
                                        <p:tav tm="100000">
                                          <p:val>
                                            <p:fltVal val="1"/>
                                          </p:val>
                                        </p:tav>
                                      </p:tavLst>
                                    </p:anim>
                                    <p:anim calcmode="lin" valueType="num">
                                      <p:cBhvr>
                                        <p:cTn id="51" dur="500" fill="hold"/>
                                        <p:tgtEl>
                                          <p:spTgt spid="30731"/>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0732"/>
                                        </p:tgtEl>
                                        <p:attrNameLst>
                                          <p:attrName>style.visibility</p:attrName>
                                        </p:attrNameLst>
                                      </p:cBhvr>
                                      <p:to>
                                        <p:strVal val="visible"/>
                                      </p:to>
                                    </p:set>
                                    <p:anim calcmode="lin" valueType="num">
                                      <p:cBhvr>
                                        <p:cTn id="56" dur="1000" fill="hold"/>
                                        <p:tgtEl>
                                          <p:spTgt spid="30732"/>
                                        </p:tgtEl>
                                        <p:attrNameLst>
                                          <p:attrName>ppt_w</p:attrName>
                                        </p:attrNameLst>
                                      </p:cBhvr>
                                      <p:tavLst>
                                        <p:tav tm="0">
                                          <p:val>
                                            <p:strVal val="#ppt_w*0.70"/>
                                          </p:val>
                                        </p:tav>
                                        <p:tav tm="100000">
                                          <p:val>
                                            <p:strVal val="#ppt_w"/>
                                          </p:val>
                                        </p:tav>
                                      </p:tavLst>
                                    </p:anim>
                                    <p:anim calcmode="lin" valueType="num">
                                      <p:cBhvr>
                                        <p:cTn id="57" dur="1000" fill="hold"/>
                                        <p:tgtEl>
                                          <p:spTgt spid="30732"/>
                                        </p:tgtEl>
                                        <p:attrNameLst>
                                          <p:attrName>ppt_h</p:attrName>
                                        </p:attrNameLst>
                                      </p:cBhvr>
                                      <p:tavLst>
                                        <p:tav tm="0">
                                          <p:val>
                                            <p:strVal val="#ppt_h"/>
                                          </p:val>
                                        </p:tav>
                                        <p:tav tm="100000">
                                          <p:val>
                                            <p:strVal val="#ppt_h"/>
                                          </p:val>
                                        </p:tav>
                                      </p:tavLst>
                                    </p:anim>
                                    <p:animEffect transition="in" filter="fade">
                                      <p:cBhvr>
                                        <p:cTn id="58" dur="1000"/>
                                        <p:tgtEl>
                                          <p:spTgt spid="307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9" presetClass="entr" presetSubtype="0" fill="hold" nodeType="clickEffect">
                                  <p:stCondLst>
                                    <p:cond delay="0"/>
                                  </p:stCondLst>
                                  <p:childTnLst>
                                    <p:set>
                                      <p:cBhvr>
                                        <p:cTn id="62" dur="1" fill="hold">
                                          <p:stCondLst>
                                            <p:cond delay="0"/>
                                          </p:stCondLst>
                                        </p:cTn>
                                        <p:tgtEl>
                                          <p:spTgt spid="30733"/>
                                        </p:tgtEl>
                                        <p:attrNameLst>
                                          <p:attrName>style.visibility</p:attrName>
                                        </p:attrNameLst>
                                      </p:cBhvr>
                                      <p:to>
                                        <p:strVal val="visible"/>
                                      </p:to>
                                    </p:set>
                                    <p:anim calcmode="lin" valueType="num">
                                      <p:cBhvr>
                                        <p:cTn id="63" dur="1000" fill="hold"/>
                                        <p:tgtEl>
                                          <p:spTgt spid="30733"/>
                                        </p:tgtEl>
                                        <p:attrNameLst>
                                          <p:attrName>ppt_x</p:attrName>
                                        </p:attrNameLst>
                                      </p:cBhvr>
                                      <p:tavLst>
                                        <p:tav tm="0">
                                          <p:val>
                                            <p:strVal val="#ppt_x-.2"/>
                                          </p:val>
                                        </p:tav>
                                        <p:tav tm="100000">
                                          <p:val>
                                            <p:strVal val="#ppt_x"/>
                                          </p:val>
                                        </p:tav>
                                      </p:tavLst>
                                    </p:anim>
                                    <p:anim calcmode="lin" valueType="num">
                                      <p:cBhvr>
                                        <p:cTn id="64" dur="1000" fill="hold"/>
                                        <p:tgtEl>
                                          <p:spTgt spid="30733"/>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0727" grpId="0"/>
      <p:bldP spid="30730" grpId="0"/>
      <p:bldP spid="30731" grpId="0"/>
      <p:bldP spid="3073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p:cNvSpPr>
            <a:spLocks noGrp="1"/>
          </p:cNvSpPr>
          <p:nvPr>
            <p:ph type="dt" sz="half" idx="10"/>
          </p:nvPr>
        </p:nvSpPr>
        <p:spPr/>
        <p:txBody>
          <a:bodyPr/>
          <a:lstStyle/>
          <a:p>
            <a:fld id="{0FBBD375-2984-4DE3-950A-36BAD99B35D8}" type="datetime1">
              <a:rPr lang="en-US" altLang="id-ID"/>
              <a:pPr/>
              <a:t>5/15/2017</a:t>
            </a:fld>
            <a:endParaRPr lang="en-US" altLang="id-ID"/>
          </a:p>
        </p:txBody>
      </p:sp>
      <p:sp>
        <p:nvSpPr>
          <p:cNvPr id="14" name="Slide Number Placeholder 3"/>
          <p:cNvSpPr>
            <a:spLocks noGrp="1"/>
          </p:cNvSpPr>
          <p:nvPr>
            <p:ph type="sldNum" sz="quarter" idx="12"/>
          </p:nvPr>
        </p:nvSpPr>
        <p:spPr/>
        <p:txBody>
          <a:bodyPr/>
          <a:lstStyle/>
          <a:p>
            <a:fld id="{C8A3273B-5E9A-41C3-9016-A9971B3B786E}" type="slidenum">
              <a:rPr lang="en-US" altLang="id-ID"/>
              <a:pPr/>
              <a:t>128</a:t>
            </a:fld>
            <a:endParaRPr lang="en-US" altLang="id-ID"/>
          </a:p>
        </p:txBody>
      </p:sp>
      <p:sp>
        <p:nvSpPr>
          <p:cNvPr id="31746"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1748" name="Rectangle 4"/>
          <p:cNvSpPr>
            <a:spLocks noChangeArrowheads="1"/>
          </p:cNvSpPr>
          <p:nvPr/>
        </p:nvSpPr>
        <p:spPr bwMode="auto">
          <a:xfrm>
            <a:off x="1676401" y="212209"/>
            <a:ext cx="73379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Admitansi lain Y</a:t>
            </a:r>
            <a:r>
              <a:rPr lang="en-US" altLang="id-ID" baseline="-25000"/>
              <a:t>12</a:t>
            </a:r>
            <a:r>
              <a:rPr lang="en-US" altLang="id-ID"/>
              <a:t>, Y</a:t>
            </a:r>
            <a:r>
              <a:rPr lang="en-US" altLang="id-ID" baseline="-25000"/>
              <a:t>13</a:t>
            </a:r>
            <a:r>
              <a:rPr lang="en-US" altLang="id-ID"/>
              <a:t>, …,Y</a:t>
            </a:r>
            <a:r>
              <a:rPr lang="en-US" altLang="id-ID" baseline="-25000"/>
              <a:t>mn </a:t>
            </a:r>
            <a:r>
              <a:rPr lang="en-US" altLang="id-ID"/>
              <a:t>dan Y</a:t>
            </a:r>
            <a:r>
              <a:rPr lang="en-US" altLang="id-ID" baseline="-25000"/>
              <a:t>pq</a:t>
            </a:r>
            <a:r>
              <a:rPr lang="en-US" altLang="id-ID"/>
              <a:t> adalah admitansi bersama bus tersebut </a:t>
            </a:r>
          </a:p>
        </p:txBody>
      </p:sp>
      <p:graphicFrame>
        <p:nvGraphicFramePr>
          <p:cNvPr id="31749" name="Object 5"/>
          <p:cNvGraphicFramePr>
            <a:graphicFrameLocks noChangeAspect="1"/>
          </p:cNvGraphicFramePr>
          <p:nvPr/>
        </p:nvGraphicFramePr>
        <p:xfrm>
          <a:off x="2525714" y="719138"/>
          <a:ext cx="1055687" cy="500062"/>
        </p:xfrm>
        <a:graphic>
          <a:graphicData uri="http://schemas.openxmlformats.org/presentationml/2006/ole">
            <mc:AlternateContent xmlns:mc="http://schemas.openxmlformats.org/markup-compatibility/2006">
              <mc:Choice xmlns:v="urn:schemas-microsoft-com:vml" Requires="v">
                <p:oleObj spid="_x0000_s26631" name="Equation" r:id="rId3" imgW="469800" imgH="215640" progId="Equation.3">
                  <p:embed/>
                </p:oleObj>
              </mc:Choice>
              <mc:Fallback>
                <p:oleObj name="Equation" r:id="rId3" imgW="46980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714" y="719138"/>
                        <a:ext cx="1055687" cy="500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0" name="Object 6"/>
          <p:cNvGraphicFramePr>
            <a:graphicFrameLocks noChangeAspect="1"/>
          </p:cNvGraphicFramePr>
          <p:nvPr/>
        </p:nvGraphicFramePr>
        <p:xfrm>
          <a:off x="4394200" y="765176"/>
          <a:ext cx="1397000" cy="530225"/>
        </p:xfrm>
        <a:graphic>
          <a:graphicData uri="http://schemas.openxmlformats.org/presentationml/2006/ole">
            <mc:AlternateContent xmlns:mc="http://schemas.openxmlformats.org/markup-compatibility/2006">
              <mc:Choice xmlns:v="urn:schemas-microsoft-com:vml" Requires="v">
                <p:oleObj spid="_x0000_s26632" name="Equation" r:id="rId5" imgW="622080" imgH="228600" progId="Equation.3">
                  <p:embed/>
                </p:oleObj>
              </mc:Choice>
              <mc:Fallback>
                <p:oleObj name="Equation" r:id="rId5" imgW="6220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200" y="765176"/>
                        <a:ext cx="1397000"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1" name="Object 7"/>
          <p:cNvGraphicFramePr>
            <a:graphicFrameLocks noChangeAspect="1"/>
          </p:cNvGraphicFramePr>
          <p:nvPr/>
        </p:nvGraphicFramePr>
        <p:xfrm>
          <a:off x="6375400" y="765176"/>
          <a:ext cx="1397000" cy="530225"/>
        </p:xfrm>
        <a:graphic>
          <a:graphicData uri="http://schemas.openxmlformats.org/presentationml/2006/ole">
            <mc:AlternateContent xmlns:mc="http://schemas.openxmlformats.org/markup-compatibility/2006">
              <mc:Choice xmlns:v="urn:schemas-microsoft-com:vml" Requires="v">
                <p:oleObj spid="_x0000_s26633" name="Equation" r:id="rId7" imgW="622080" imgH="228600" progId="Equation.3">
                  <p:embed/>
                </p:oleObj>
              </mc:Choice>
              <mc:Fallback>
                <p:oleObj name="Equation" r:id="rId7" imgW="6220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400" y="765176"/>
                        <a:ext cx="1397000"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2" name="Rectangle 8"/>
          <p:cNvSpPr>
            <a:spLocks noChangeArrowheads="1"/>
          </p:cNvSpPr>
          <p:nvPr/>
        </p:nvSpPr>
        <p:spPr bwMode="auto">
          <a:xfrm>
            <a:off x="1676400" y="1552059"/>
            <a:ext cx="14636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Secara umum</a:t>
            </a:r>
          </a:p>
        </p:txBody>
      </p:sp>
      <p:sp>
        <p:nvSpPr>
          <p:cNvPr id="31754" name="Rectangle 10"/>
          <p:cNvSpPr>
            <a:spLocks noChangeArrowheads="1"/>
          </p:cNvSpPr>
          <p:nvPr/>
        </p:nvSpPr>
        <p:spPr bwMode="auto">
          <a:xfrm>
            <a:off x="1524001" y="3068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1753" name="Object 9"/>
          <p:cNvGraphicFramePr>
            <a:graphicFrameLocks noChangeAspect="1"/>
          </p:cNvGraphicFramePr>
          <p:nvPr/>
        </p:nvGraphicFramePr>
        <p:xfrm>
          <a:off x="2819400" y="2144714"/>
          <a:ext cx="3962400" cy="1665287"/>
        </p:xfrm>
        <a:graphic>
          <a:graphicData uri="http://schemas.openxmlformats.org/presentationml/2006/ole">
            <mc:AlternateContent xmlns:mc="http://schemas.openxmlformats.org/markup-compatibility/2006">
              <mc:Choice xmlns:v="urn:schemas-microsoft-com:vml" Requires="v">
                <p:oleObj spid="_x0000_s26634" name="Equation" r:id="rId9" imgW="837836" imgH="355446" progId="Equation.3">
                  <p:embed/>
                </p:oleObj>
              </mc:Choice>
              <mc:Fallback>
                <p:oleObj name="Equation" r:id="rId9" imgW="837836" imgH="3554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2144714"/>
                        <a:ext cx="3962400" cy="166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6" name="Rectangle 12"/>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1755" name="Object 11"/>
          <p:cNvGraphicFramePr>
            <a:graphicFrameLocks noChangeAspect="1"/>
          </p:cNvGraphicFramePr>
          <p:nvPr/>
        </p:nvGraphicFramePr>
        <p:xfrm>
          <a:off x="2895600" y="4051300"/>
          <a:ext cx="4419600" cy="977900"/>
        </p:xfrm>
        <a:graphic>
          <a:graphicData uri="http://schemas.openxmlformats.org/presentationml/2006/ole">
            <mc:AlternateContent xmlns:mc="http://schemas.openxmlformats.org/markup-compatibility/2006">
              <mc:Choice xmlns:v="urn:schemas-microsoft-com:vml" Requires="v">
                <p:oleObj spid="_x0000_s26635" name="Equation" r:id="rId11" imgW="1079032" imgH="241195" progId="Equation.3">
                  <p:embed/>
                </p:oleObj>
              </mc:Choice>
              <mc:Fallback>
                <p:oleObj name="Equation" r:id="rId11" imgW="1079032" imgH="24119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95600" y="4051300"/>
                        <a:ext cx="4419600"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52095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anim calcmode="lin" valueType="num">
                                      <p:cBhvr>
                                        <p:cTn id="8" dur="500" fill="hold"/>
                                        <p:tgtEl>
                                          <p:spTgt spid="31748"/>
                                        </p:tgtEl>
                                        <p:attrNameLst>
                                          <p:attrName>ppt_w</p:attrName>
                                        </p:attrNameLst>
                                      </p:cBhvr>
                                      <p:tavLst>
                                        <p:tav tm="0" fmla="#ppt_w*sin(2.5*pi*$)">
                                          <p:val>
                                            <p:fltVal val="0"/>
                                          </p:val>
                                        </p:tav>
                                        <p:tav tm="100000">
                                          <p:val>
                                            <p:fltVal val="1"/>
                                          </p:val>
                                        </p:tav>
                                      </p:tavLst>
                                    </p:anim>
                                    <p:anim calcmode="lin" valueType="num">
                                      <p:cBhvr>
                                        <p:cTn id="9" dur="500" fill="hold"/>
                                        <p:tgtEl>
                                          <p:spTgt spid="31748"/>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1749"/>
                                        </p:tgtEl>
                                        <p:attrNameLst>
                                          <p:attrName>style.visibility</p:attrName>
                                        </p:attrNameLst>
                                      </p:cBhvr>
                                      <p:to>
                                        <p:strVal val="visible"/>
                                      </p:to>
                                    </p:set>
                                    <p:anim calcmode="lin" valueType="num">
                                      <p:cBhvr>
                                        <p:cTn id="14" dur="1000" fill="hold"/>
                                        <p:tgtEl>
                                          <p:spTgt spid="31749"/>
                                        </p:tgtEl>
                                        <p:attrNameLst>
                                          <p:attrName>ppt_x</p:attrName>
                                        </p:attrNameLst>
                                      </p:cBhvr>
                                      <p:tavLst>
                                        <p:tav tm="0">
                                          <p:val>
                                            <p:strVal val="#ppt_x-.2"/>
                                          </p:val>
                                        </p:tav>
                                        <p:tav tm="100000">
                                          <p:val>
                                            <p:strVal val="#ppt_x"/>
                                          </p:val>
                                        </p:tav>
                                      </p:tavLst>
                                    </p:anim>
                                    <p:anim calcmode="lin" valueType="num">
                                      <p:cBhvr>
                                        <p:cTn id="15" dur="1000" fill="hold"/>
                                        <p:tgtEl>
                                          <p:spTgt spid="3174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17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31750"/>
                                        </p:tgtEl>
                                        <p:attrNameLst>
                                          <p:attrName>style.visibility</p:attrName>
                                        </p:attrNameLst>
                                      </p:cBhvr>
                                      <p:to>
                                        <p:strVal val="visible"/>
                                      </p:to>
                                    </p:set>
                                    <p:anim calcmode="lin" valueType="num">
                                      <p:cBhvr>
                                        <p:cTn id="21" dur="1000" fill="hold"/>
                                        <p:tgtEl>
                                          <p:spTgt spid="31750"/>
                                        </p:tgtEl>
                                        <p:attrNameLst>
                                          <p:attrName>ppt_x</p:attrName>
                                        </p:attrNameLst>
                                      </p:cBhvr>
                                      <p:tavLst>
                                        <p:tav tm="0">
                                          <p:val>
                                            <p:strVal val="#ppt_x-.2"/>
                                          </p:val>
                                        </p:tav>
                                        <p:tav tm="100000">
                                          <p:val>
                                            <p:strVal val="#ppt_x"/>
                                          </p:val>
                                        </p:tav>
                                      </p:tavLst>
                                    </p:anim>
                                    <p:anim calcmode="lin" valueType="num">
                                      <p:cBhvr>
                                        <p:cTn id="22" dur="1000" fill="hold"/>
                                        <p:tgtEl>
                                          <p:spTgt spid="3175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17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31751"/>
                                        </p:tgtEl>
                                        <p:attrNameLst>
                                          <p:attrName>style.visibility</p:attrName>
                                        </p:attrNameLst>
                                      </p:cBhvr>
                                      <p:to>
                                        <p:strVal val="visible"/>
                                      </p:to>
                                    </p:set>
                                    <p:anim calcmode="lin" valueType="num">
                                      <p:cBhvr>
                                        <p:cTn id="28" dur="1000" fill="hold"/>
                                        <p:tgtEl>
                                          <p:spTgt spid="31751"/>
                                        </p:tgtEl>
                                        <p:attrNameLst>
                                          <p:attrName>ppt_x</p:attrName>
                                        </p:attrNameLst>
                                      </p:cBhvr>
                                      <p:tavLst>
                                        <p:tav tm="0">
                                          <p:val>
                                            <p:strVal val="#ppt_x-.2"/>
                                          </p:val>
                                        </p:tav>
                                        <p:tav tm="100000">
                                          <p:val>
                                            <p:strVal val="#ppt_x"/>
                                          </p:val>
                                        </p:tav>
                                      </p:tavLst>
                                    </p:anim>
                                    <p:anim calcmode="lin" valueType="num">
                                      <p:cBhvr>
                                        <p:cTn id="29" dur="1000" fill="hold"/>
                                        <p:tgtEl>
                                          <p:spTgt spid="31751"/>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175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31752"/>
                                        </p:tgtEl>
                                        <p:attrNameLst>
                                          <p:attrName>style.visibility</p:attrName>
                                        </p:attrNameLst>
                                      </p:cBhvr>
                                      <p:to>
                                        <p:strVal val="visible"/>
                                      </p:to>
                                    </p:set>
                                    <p:animEffect transition="in" filter="fade">
                                      <p:cBhvr>
                                        <p:cTn id="35" dur="500"/>
                                        <p:tgtEl>
                                          <p:spTgt spid="31752"/>
                                        </p:tgtEl>
                                      </p:cBhvr>
                                    </p:animEffect>
                                    <p:anim calcmode="lin" valueType="num">
                                      <p:cBhvr>
                                        <p:cTn id="36" dur="500" fill="hold"/>
                                        <p:tgtEl>
                                          <p:spTgt spid="31752"/>
                                        </p:tgtEl>
                                        <p:attrNameLst>
                                          <p:attrName>ppt_w</p:attrName>
                                        </p:attrNameLst>
                                      </p:cBhvr>
                                      <p:tavLst>
                                        <p:tav tm="0" fmla="#ppt_w*sin(2.5*pi*$)">
                                          <p:val>
                                            <p:fltVal val="0"/>
                                          </p:val>
                                        </p:tav>
                                        <p:tav tm="100000">
                                          <p:val>
                                            <p:fltVal val="1"/>
                                          </p:val>
                                        </p:tav>
                                      </p:tavLst>
                                    </p:anim>
                                    <p:anim calcmode="lin" valueType="num">
                                      <p:cBhvr>
                                        <p:cTn id="37" dur="500" fill="hold"/>
                                        <p:tgtEl>
                                          <p:spTgt spid="31752"/>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1753"/>
                                        </p:tgtEl>
                                        <p:attrNameLst>
                                          <p:attrName>style.visibility</p:attrName>
                                        </p:attrNameLst>
                                      </p:cBhvr>
                                      <p:to>
                                        <p:strVal val="visible"/>
                                      </p:to>
                                    </p:set>
                                    <p:anim calcmode="lin" valueType="num">
                                      <p:cBhvr>
                                        <p:cTn id="42" dur="1000" fill="hold"/>
                                        <p:tgtEl>
                                          <p:spTgt spid="31753"/>
                                        </p:tgtEl>
                                        <p:attrNameLst>
                                          <p:attrName>ppt_w</p:attrName>
                                        </p:attrNameLst>
                                      </p:cBhvr>
                                      <p:tavLst>
                                        <p:tav tm="0">
                                          <p:val>
                                            <p:strVal val="#ppt_w*0.70"/>
                                          </p:val>
                                        </p:tav>
                                        <p:tav tm="100000">
                                          <p:val>
                                            <p:strVal val="#ppt_w"/>
                                          </p:val>
                                        </p:tav>
                                      </p:tavLst>
                                    </p:anim>
                                    <p:anim calcmode="lin" valueType="num">
                                      <p:cBhvr>
                                        <p:cTn id="43" dur="1000" fill="hold"/>
                                        <p:tgtEl>
                                          <p:spTgt spid="31753"/>
                                        </p:tgtEl>
                                        <p:attrNameLst>
                                          <p:attrName>ppt_h</p:attrName>
                                        </p:attrNameLst>
                                      </p:cBhvr>
                                      <p:tavLst>
                                        <p:tav tm="0">
                                          <p:val>
                                            <p:strVal val="#ppt_h"/>
                                          </p:val>
                                        </p:tav>
                                        <p:tav tm="100000">
                                          <p:val>
                                            <p:strVal val="#ppt_h"/>
                                          </p:val>
                                        </p:tav>
                                      </p:tavLst>
                                    </p:anim>
                                    <p:animEffect transition="in" filter="fade">
                                      <p:cBhvr>
                                        <p:cTn id="44" dur="1000"/>
                                        <p:tgtEl>
                                          <p:spTgt spid="3175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31755"/>
                                        </p:tgtEl>
                                        <p:attrNameLst>
                                          <p:attrName>style.visibility</p:attrName>
                                        </p:attrNameLst>
                                      </p:cBhvr>
                                      <p:to>
                                        <p:strVal val="visible"/>
                                      </p:to>
                                    </p:set>
                                    <p:anim calcmode="lin" valueType="num">
                                      <p:cBhvr>
                                        <p:cTn id="49" dur="1000" fill="hold"/>
                                        <p:tgtEl>
                                          <p:spTgt spid="31755"/>
                                        </p:tgtEl>
                                        <p:attrNameLst>
                                          <p:attrName>ppt_w</p:attrName>
                                        </p:attrNameLst>
                                      </p:cBhvr>
                                      <p:tavLst>
                                        <p:tav tm="0">
                                          <p:val>
                                            <p:strVal val="#ppt_w*0.70"/>
                                          </p:val>
                                        </p:tav>
                                        <p:tav tm="100000">
                                          <p:val>
                                            <p:strVal val="#ppt_w"/>
                                          </p:val>
                                        </p:tav>
                                      </p:tavLst>
                                    </p:anim>
                                    <p:anim calcmode="lin" valueType="num">
                                      <p:cBhvr>
                                        <p:cTn id="50" dur="1000" fill="hold"/>
                                        <p:tgtEl>
                                          <p:spTgt spid="31755"/>
                                        </p:tgtEl>
                                        <p:attrNameLst>
                                          <p:attrName>ppt_h</p:attrName>
                                        </p:attrNameLst>
                                      </p:cBhvr>
                                      <p:tavLst>
                                        <p:tav tm="0">
                                          <p:val>
                                            <p:strVal val="#ppt_h"/>
                                          </p:val>
                                        </p:tav>
                                        <p:tav tm="100000">
                                          <p:val>
                                            <p:strVal val="#ppt_h"/>
                                          </p:val>
                                        </p:tav>
                                      </p:tavLst>
                                    </p:anim>
                                    <p:animEffect transition="in" filter="fade">
                                      <p:cBhvr>
                                        <p:cTn id="51"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5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fld id="{CFBF7A7A-A291-4D8E-9F70-FAF6BC3C5503}" type="datetime1">
              <a:rPr lang="en-US" altLang="id-ID"/>
              <a:pPr/>
              <a:t>5/15/2017</a:t>
            </a:fld>
            <a:endParaRPr lang="en-US" altLang="id-ID"/>
          </a:p>
        </p:txBody>
      </p:sp>
      <p:sp>
        <p:nvSpPr>
          <p:cNvPr id="10" name="Slide Number Placeholder 3"/>
          <p:cNvSpPr>
            <a:spLocks noGrp="1"/>
          </p:cNvSpPr>
          <p:nvPr>
            <p:ph type="sldNum" sz="quarter" idx="12"/>
          </p:nvPr>
        </p:nvSpPr>
        <p:spPr/>
        <p:txBody>
          <a:bodyPr/>
          <a:lstStyle/>
          <a:p>
            <a:fld id="{BE837B46-95EE-420D-B71D-878163E7C259}" type="slidenum">
              <a:rPr lang="en-US" altLang="id-ID"/>
              <a:pPr/>
              <a:t>129</a:t>
            </a:fld>
            <a:endParaRPr lang="en-US" altLang="id-ID"/>
          </a:p>
        </p:txBody>
      </p:sp>
      <p:sp>
        <p:nvSpPr>
          <p:cNvPr id="3277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2771"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2772" name="Rectangle 4"/>
          <p:cNvSpPr>
            <a:spLocks noChangeArrowheads="1"/>
          </p:cNvSpPr>
          <p:nvPr/>
        </p:nvSpPr>
        <p:spPr bwMode="auto">
          <a:xfrm>
            <a:off x="1676400" y="226983"/>
            <a:ext cx="1554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b="1"/>
              <a:t>CONTOH 5.3</a:t>
            </a:r>
            <a:r>
              <a:rPr lang="en-US" altLang="id-ID"/>
              <a:t> </a:t>
            </a:r>
          </a:p>
        </p:txBody>
      </p:sp>
      <p:sp>
        <p:nvSpPr>
          <p:cNvPr id="32774" name="Rectangle 6"/>
          <p:cNvSpPr>
            <a:spLocks noChangeArrowheads="1"/>
          </p:cNvSpPr>
          <p:nvPr/>
        </p:nvSpPr>
        <p:spPr bwMode="auto">
          <a:xfrm>
            <a:off x="1524001" y="18774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2773" name="Object 5"/>
          <p:cNvGraphicFramePr>
            <a:graphicFrameLocks noChangeAspect="1"/>
          </p:cNvGraphicFramePr>
          <p:nvPr/>
        </p:nvGraphicFramePr>
        <p:xfrm>
          <a:off x="1981200" y="1473200"/>
          <a:ext cx="8001000" cy="4546600"/>
        </p:xfrm>
        <a:graphic>
          <a:graphicData uri="http://schemas.openxmlformats.org/presentationml/2006/ole">
            <mc:AlternateContent xmlns:mc="http://schemas.openxmlformats.org/markup-compatibility/2006">
              <mc:Choice xmlns:v="urn:schemas-microsoft-com:vml" Requires="v">
                <p:oleObj spid="_x0000_s27651" name="Visio" r:id="rId3" imgW="3423920" imgH="1955800" progId="Visio.Drawing.11">
                  <p:embed/>
                </p:oleObj>
              </mc:Choice>
              <mc:Fallback>
                <p:oleObj name="Visio" r:id="rId3" imgW="3423920" imgH="19558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73200"/>
                        <a:ext cx="8001000" cy="454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5" name="Rectangle 7"/>
          <p:cNvSpPr>
            <a:spLocks noChangeArrowheads="1"/>
          </p:cNvSpPr>
          <p:nvPr/>
        </p:nvSpPr>
        <p:spPr bwMode="auto">
          <a:xfrm>
            <a:off x="2057400" y="775386"/>
            <a:ext cx="807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Sebuah sistem tenaga elektrik terdiri atas 6 bus, dengan 2 bus Generator dan 7 cabang seperti dalam Gambar 4.8 dengan data jaringan disajikan dalam Tabel 4.2.</a:t>
            </a:r>
            <a:endParaRPr lang="en-US" altLang="id-ID"/>
          </a:p>
        </p:txBody>
      </p:sp>
    </p:spTree>
    <p:extLst>
      <p:ext uri="{BB962C8B-B14F-4D97-AF65-F5344CB8AC3E}">
        <p14:creationId xmlns:p14="http://schemas.microsoft.com/office/powerpoint/2010/main" val="2273710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2772"/>
                                        </p:tgtEl>
                                        <p:attrNameLst>
                                          <p:attrName>style.visibility</p:attrName>
                                        </p:attrNameLst>
                                      </p:cBhvr>
                                      <p:to>
                                        <p:strVal val="visible"/>
                                      </p:to>
                                    </p:set>
                                    <p:animEffect transition="in" filter="fade">
                                      <p:cBhvr>
                                        <p:cTn id="7" dur="500"/>
                                        <p:tgtEl>
                                          <p:spTgt spid="32772"/>
                                        </p:tgtEl>
                                      </p:cBhvr>
                                    </p:animEffect>
                                    <p:anim calcmode="lin" valueType="num">
                                      <p:cBhvr>
                                        <p:cTn id="8" dur="500" fill="hold"/>
                                        <p:tgtEl>
                                          <p:spTgt spid="32772"/>
                                        </p:tgtEl>
                                        <p:attrNameLst>
                                          <p:attrName>ppt_w</p:attrName>
                                        </p:attrNameLst>
                                      </p:cBhvr>
                                      <p:tavLst>
                                        <p:tav tm="0" fmla="#ppt_w*sin(2.5*pi*$)">
                                          <p:val>
                                            <p:fltVal val="0"/>
                                          </p:val>
                                        </p:tav>
                                        <p:tav tm="100000">
                                          <p:val>
                                            <p:fltVal val="1"/>
                                          </p:val>
                                        </p:tav>
                                      </p:tavLst>
                                    </p:anim>
                                    <p:anim calcmode="lin" valueType="num">
                                      <p:cBhvr>
                                        <p:cTn id="9" dur="500" fill="hold"/>
                                        <p:tgtEl>
                                          <p:spTgt spid="3277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32775"/>
                                        </p:tgtEl>
                                        <p:attrNameLst>
                                          <p:attrName>style.visibility</p:attrName>
                                        </p:attrNameLst>
                                      </p:cBhvr>
                                      <p:to>
                                        <p:strVal val="visible"/>
                                      </p:to>
                                    </p:set>
                                    <p:animEffect transition="in" filter="fade">
                                      <p:cBhvr>
                                        <p:cTn id="14" dur="500"/>
                                        <p:tgtEl>
                                          <p:spTgt spid="32775"/>
                                        </p:tgtEl>
                                      </p:cBhvr>
                                    </p:animEffect>
                                    <p:anim calcmode="lin" valueType="num">
                                      <p:cBhvr>
                                        <p:cTn id="15" dur="500" fill="hold"/>
                                        <p:tgtEl>
                                          <p:spTgt spid="32775"/>
                                        </p:tgtEl>
                                        <p:attrNameLst>
                                          <p:attrName>ppt_w</p:attrName>
                                        </p:attrNameLst>
                                      </p:cBhvr>
                                      <p:tavLst>
                                        <p:tav tm="0" fmla="#ppt_w*sin(2.5*pi*$)">
                                          <p:val>
                                            <p:fltVal val="0"/>
                                          </p:val>
                                        </p:tav>
                                        <p:tav tm="100000">
                                          <p:val>
                                            <p:fltVal val="1"/>
                                          </p:val>
                                        </p:tav>
                                      </p:tavLst>
                                    </p:anim>
                                    <p:anim calcmode="lin" valueType="num">
                                      <p:cBhvr>
                                        <p:cTn id="16" dur="500" fill="hold"/>
                                        <p:tgtEl>
                                          <p:spTgt spid="327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Grp="1" noChangeArrowheads="1"/>
          </p:cNvSpPr>
          <p:nvPr>
            <p:ph type="dt" sz="quarter" idx="10"/>
          </p:nvPr>
        </p:nvSpPr>
        <p:spPr/>
        <p:txBody>
          <a:bodyPr/>
          <a:lstStyle/>
          <a:p>
            <a:pPr fontAlgn="base">
              <a:spcBef>
                <a:spcPct val="0"/>
              </a:spcBef>
              <a:spcAft>
                <a:spcPct val="0"/>
              </a:spcAft>
              <a:defRPr/>
            </a:pPr>
            <a:fld id="{D1DC7A4C-3FFE-47F6-942C-2CCFD7D96A0A}"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8371"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8E5C207E-746C-4C7A-A07A-2A067E49CA5D}" type="slidenum">
              <a:rPr lang="en-US" altLang="en-US" sz="1000">
                <a:solidFill>
                  <a:srgbClr val="000000"/>
                </a:solidFill>
                <a:latin typeface="Arial" panose="020B0604020202020204" pitchFamily="34" charset="0"/>
              </a:rPr>
              <a:pPr fontAlgn="base">
                <a:spcBef>
                  <a:spcPct val="0"/>
                </a:spcBef>
                <a:spcAft>
                  <a:spcPct val="0"/>
                </a:spcAft>
              </a:pPr>
              <a:t>13</a:t>
            </a:fld>
            <a:endParaRPr lang="en-US" altLang="en-US" sz="1000">
              <a:solidFill>
                <a:srgbClr val="000000"/>
              </a:solidFill>
              <a:latin typeface="Arial" panose="020B0604020202020204" pitchFamily="34" charset="0"/>
            </a:endParaRPr>
          </a:p>
        </p:txBody>
      </p:sp>
      <p:sp>
        <p:nvSpPr>
          <p:cNvPr id="58372"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9315" name="Rectangle 3"/>
          <p:cNvSpPr>
            <a:spLocks noChangeArrowheads="1"/>
          </p:cNvSpPr>
          <p:nvPr/>
        </p:nvSpPr>
        <p:spPr bwMode="auto">
          <a:xfrm>
            <a:off x="1676400" y="152401"/>
            <a:ext cx="477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sz="2000" b="1">
                <a:solidFill>
                  <a:srgbClr val="FF3399"/>
                </a:solidFill>
                <a:latin typeface="Arial" panose="020B0604020202020204" pitchFamily="34" charset="0"/>
              </a:rPr>
              <a:t>KONJUGATE BILANGAN KOMPLEKS</a:t>
            </a:r>
            <a:r>
              <a:rPr lang="en-US" altLang="id-ID" sz="2000">
                <a:solidFill>
                  <a:srgbClr val="FF3399"/>
                </a:solidFill>
                <a:latin typeface="Arial" panose="020B0604020202020204" pitchFamily="34" charset="0"/>
              </a:rPr>
              <a:t> </a:t>
            </a:r>
          </a:p>
        </p:txBody>
      </p:sp>
      <p:sp>
        <p:nvSpPr>
          <p:cNvPr id="269316" name="Rectangle 4"/>
          <p:cNvSpPr>
            <a:spLocks noChangeArrowheads="1"/>
          </p:cNvSpPr>
          <p:nvPr/>
        </p:nvSpPr>
        <p:spPr bwMode="auto">
          <a:xfrm>
            <a:off x="1676400" y="609601"/>
            <a:ext cx="1398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sz="2000">
                <a:solidFill>
                  <a:srgbClr val="000000"/>
                </a:solidFill>
                <a:latin typeface="Arial" panose="020B0604020202020204" pitchFamily="34" charset="0"/>
              </a:rPr>
              <a:t>Konjugate</a:t>
            </a:r>
            <a:r>
              <a:rPr lang="en-US" altLang="id-ID" sz="2000">
                <a:solidFill>
                  <a:srgbClr val="000000"/>
                </a:solidFill>
                <a:latin typeface="Arial" panose="020B0604020202020204" pitchFamily="34" charset="0"/>
              </a:rPr>
              <a:t> </a:t>
            </a:r>
          </a:p>
        </p:txBody>
      </p:sp>
      <p:graphicFrame>
        <p:nvGraphicFramePr>
          <p:cNvPr id="58375" name="Object 5"/>
          <p:cNvGraphicFramePr>
            <a:graphicFrameLocks noChangeAspect="1"/>
          </p:cNvGraphicFramePr>
          <p:nvPr/>
        </p:nvGraphicFramePr>
        <p:xfrm>
          <a:off x="5937251" y="3357563"/>
          <a:ext cx="85725" cy="190500"/>
        </p:xfrm>
        <a:graphic>
          <a:graphicData uri="http://schemas.openxmlformats.org/presentationml/2006/ole">
            <mc:AlternateContent xmlns:mc="http://schemas.openxmlformats.org/markup-compatibility/2006">
              <mc:Choice xmlns:v="urn:schemas-microsoft-com:vml" Requires="v">
                <p:oleObj spid="_x0000_s7206" name="Equation" r:id="rId3" imgW="88784" imgH="190252" progId="Equation.3">
                  <p:embed/>
                </p:oleObj>
              </mc:Choice>
              <mc:Fallback>
                <p:oleObj name="Equation" r:id="rId3" imgW="88784" imgH="190252" progId="Equation.3">
                  <p:embed/>
                  <p:pic>
                    <p:nvPicPr>
                      <p:cNvPr id="5837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1" y="3357563"/>
                        <a:ext cx="857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6" name="Rectangle 6"/>
          <p:cNvSpPr>
            <a:spLocks noChangeArrowheads="1"/>
          </p:cNvSpPr>
          <p:nvPr/>
        </p:nvSpPr>
        <p:spPr bwMode="auto">
          <a:xfrm>
            <a:off x="5937250" y="3548063"/>
            <a:ext cx="21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900">
                <a:solidFill>
                  <a:srgbClr val="000000"/>
                </a:solidFill>
                <a:latin typeface="Arial" panose="020B0604020202020204" pitchFamily="34" charset="0"/>
              </a:rPr>
              <a:t> </a:t>
            </a:r>
            <a:endParaRPr lang="en-US" altLang="id-ID" sz="1800">
              <a:solidFill>
                <a:srgbClr val="000000"/>
              </a:solidFill>
              <a:latin typeface="Arial" panose="020B0604020202020204" pitchFamily="34" charset="0"/>
            </a:endParaRPr>
          </a:p>
        </p:txBody>
      </p:sp>
      <p:graphicFrame>
        <p:nvGraphicFramePr>
          <p:cNvPr id="269319" name="Object 7"/>
          <p:cNvGraphicFramePr>
            <a:graphicFrameLocks noChangeAspect="1"/>
          </p:cNvGraphicFramePr>
          <p:nvPr/>
        </p:nvGraphicFramePr>
        <p:xfrm>
          <a:off x="3048000" y="533401"/>
          <a:ext cx="425450" cy="423863"/>
        </p:xfrm>
        <a:graphic>
          <a:graphicData uri="http://schemas.openxmlformats.org/presentationml/2006/ole">
            <mc:AlternateContent xmlns:mc="http://schemas.openxmlformats.org/markup-compatibility/2006">
              <mc:Choice xmlns:v="urn:schemas-microsoft-com:vml" Requires="v">
                <p:oleObj spid="_x0000_s7207" name="Equation" r:id="rId5" imgW="190417" imgH="190417" progId="Equation.3">
                  <p:embed/>
                </p:oleObj>
              </mc:Choice>
              <mc:Fallback>
                <p:oleObj name="Equation" r:id="rId5" imgW="190417" imgH="190417" progId="Equation.3">
                  <p:embed/>
                  <p:pic>
                    <p:nvPicPr>
                      <p:cNvPr id="269319"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533401"/>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20" name="Rectangle 8"/>
          <p:cNvSpPr>
            <a:spLocks noChangeArrowheads="1"/>
          </p:cNvSpPr>
          <p:nvPr/>
        </p:nvSpPr>
        <p:spPr bwMode="auto">
          <a:xfrm>
            <a:off x="3581401" y="609601"/>
            <a:ext cx="2359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sz="2000">
                <a:solidFill>
                  <a:srgbClr val="000000"/>
                </a:solidFill>
                <a:latin typeface="Arial" panose="020B0604020202020204" pitchFamily="34" charset="0"/>
              </a:rPr>
              <a:t>bilangan kompleks </a:t>
            </a:r>
          </a:p>
        </p:txBody>
      </p:sp>
      <p:graphicFrame>
        <p:nvGraphicFramePr>
          <p:cNvPr id="269321" name="Object 9"/>
          <p:cNvGraphicFramePr>
            <a:graphicFrameLocks noChangeAspect="1"/>
          </p:cNvGraphicFramePr>
          <p:nvPr/>
        </p:nvGraphicFramePr>
        <p:xfrm>
          <a:off x="6019800" y="609601"/>
          <a:ext cx="1441450" cy="455613"/>
        </p:xfrm>
        <a:graphic>
          <a:graphicData uri="http://schemas.openxmlformats.org/presentationml/2006/ole">
            <mc:AlternateContent xmlns:mc="http://schemas.openxmlformats.org/markup-compatibility/2006">
              <mc:Choice xmlns:v="urn:schemas-microsoft-com:vml" Requires="v">
                <p:oleObj spid="_x0000_s7208" name="Equation" r:id="rId7" imgW="647419" imgH="203112" progId="Equation.3">
                  <p:embed/>
                </p:oleObj>
              </mc:Choice>
              <mc:Fallback>
                <p:oleObj name="Equation" r:id="rId7" imgW="647419" imgH="203112" progId="Equation.3">
                  <p:embed/>
                  <p:pic>
                    <p:nvPicPr>
                      <p:cNvPr id="269321"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609601"/>
                        <a:ext cx="14414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22" name="Rectangle 10"/>
          <p:cNvSpPr>
            <a:spLocks noChangeArrowheads="1"/>
          </p:cNvSpPr>
          <p:nvPr/>
        </p:nvSpPr>
        <p:spPr bwMode="auto">
          <a:xfrm>
            <a:off x="7475538" y="609601"/>
            <a:ext cx="3192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sz="2000">
                <a:solidFill>
                  <a:srgbClr val="000000"/>
                </a:solidFill>
                <a:latin typeface="Arial" panose="020B0604020202020204" pitchFamily="34" charset="0"/>
              </a:rPr>
              <a:t>adalah bilangan kompleks </a:t>
            </a:r>
          </a:p>
        </p:txBody>
      </p:sp>
      <p:graphicFrame>
        <p:nvGraphicFramePr>
          <p:cNvPr id="269323" name="Object 11"/>
          <p:cNvGraphicFramePr>
            <a:graphicFrameLocks noChangeAspect="1"/>
          </p:cNvGraphicFramePr>
          <p:nvPr/>
        </p:nvGraphicFramePr>
        <p:xfrm>
          <a:off x="1693864" y="963613"/>
          <a:ext cx="1582737" cy="512762"/>
        </p:xfrm>
        <a:graphic>
          <a:graphicData uri="http://schemas.openxmlformats.org/presentationml/2006/ole">
            <mc:AlternateContent xmlns:mc="http://schemas.openxmlformats.org/markup-compatibility/2006">
              <mc:Choice xmlns:v="urn:schemas-microsoft-com:vml" Requires="v">
                <p:oleObj spid="_x0000_s7209" name="Equation" r:id="rId9" imgW="711200" imgH="228600" progId="Equation.3">
                  <p:embed/>
                </p:oleObj>
              </mc:Choice>
              <mc:Fallback>
                <p:oleObj name="Equation" r:id="rId9" imgW="711200" imgH="228600" progId="Equation.3">
                  <p:embed/>
                  <p:pic>
                    <p:nvPicPr>
                      <p:cNvPr id="269323"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3864" y="963613"/>
                        <a:ext cx="15827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24" name="Rectangle 12"/>
          <p:cNvSpPr>
            <a:spLocks noChangeArrowheads="1"/>
          </p:cNvSpPr>
          <p:nvPr/>
        </p:nvSpPr>
        <p:spPr bwMode="auto">
          <a:xfrm>
            <a:off x="1676401" y="1447801"/>
            <a:ext cx="807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Untuk bentuk-bentuk bilangan kompleks lain dan  konjugatnya adalah </a:t>
            </a:r>
          </a:p>
        </p:txBody>
      </p:sp>
      <p:sp>
        <p:nvSpPr>
          <p:cNvPr id="269325" name="Rectangle 13"/>
          <p:cNvSpPr>
            <a:spLocks noChangeArrowheads="1"/>
          </p:cNvSpPr>
          <p:nvPr/>
        </p:nvSpPr>
        <p:spPr bwMode="auto">
          <a:xfrm>
            <a:off x="2286001" y="2057400"/>
            <a:ext cx="1914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a:solidFill>
                  <a:srgbClr val="000000"/>
                </a:solidFill>
                <a:latin typeface="Arial" panose="020B0604020202020204" pitchFamily="34" charset="0"/>
              </a:rPr>
              <a:t>Rektanguler</a:t>
            </a:r>
            <a:r>
              <a:rPr lang="en-US" altLang="id-ID">
                <a:solidFill>
                  <a:srgbClr val="000000"/>
                </a:solidFill>
                <a:latin typeface="Arial" panose="020B0604020202020204" pitchFamily="34" charset="0"/>
              </a:rPr>
              <a:t> </a:t>
            </a:r>
          </a:p>
        </p:txBody>
      </p:sp>
      <p:graphicFrame>
        <p:nvGraphicFramePr>
          <p:cNvPr id="269326" name="Object 14"/>
          <p:cNvGraphicFramePr>
            <a:graphicFrameLocks noChangeAspect="1"/>
          </p:cNvGraphicFramePr>
          <p:nvPr/>
        </p:nvGraphicFramePr>
        <p:xfrm>
          <a:off x="5334000" y="2057401"/>
          <a:ext cx="1441450" cy="455613"/>
        </p:xfrm>
        <a:graphic>
          <a:graphicData uri="http://schemas.openxmlformats.org/presentationml/2006/ole">
            <mc:AlternateContent xmlns:mc="http://schemas.openxmlformats.org/markup-compatibility/2006">
              <mc:Choice xmlns:v="urn:schemas-microsoft-com:vml" Requires="v">
                <p:oleObj spid="_x0000_s7210" name="Equation" r:id="rId11" imgW="647419" imgH="203112" progId="Equation.3">
                  <p:embed/>
                </p:oleObj>
              </mc:Choice>
              <mc:Fallback>
                <p:oleObj name="Equation" r:id="rId11" imgW="647419" imgH="203112" progId="Equation.3">
                  <p:embed/>
                  <p:pic>
                    <p:nvPicPr>
                      <p:cNvPr id="26932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057401"/>
                        <a:ext cx="14414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27" name="Rectangle 15"/>
          <p:cNvSpPr>
            <a:spLocks noChangeArrowheads="1"/>
          </p:cNvSpPr>
          <p:nvPr/>
        </p:nvSpPr>
        <p:spPr bwMode="auto">
          <a:xfrm>
            <a:off x="2286000" y="2667000"/>
            <a:ext cx="280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a:solidFill>
                  <a:srgbClr val="000000"/>
                </a:solidFill>
                <a:latin typeface="Arial" panose="020B0604020202020204" pitchFamily="34" charset="0"/>
              </a:rPr>
              <a:t>Polar</a:t>
            </a:r>
            <a:r>
              <a:rPr lang="es-ES_tradnl" altLang="id-ID" sz="2000">
                <a:solidFill>
                  <a:srgbClr val="000000"/>
                </a:solidFill>
                <a:latin typeface="Arial" panose="020B0604020202020204" pitchFamily="34" charset="0"/>
              </a:rPr>
              <a:t> atau Steinmenz</a:t>
            </a:r>
            <a:r>
              <a:rPr lang="en-US" altLang="id-ID" sz="2000">
                <a:solidFill>
                  <a:srgbClr val="000000"/>
                </a:solidFill>
                <a:latin typeface="Arial" panose="020B0604020202020204" pitchFamily="34" charset="0"/>
              </a:rPr>
              <a:t> </a:t>
            </a:r>
          </a:p>
        </p:txBody>
      </p:sp>
      <p:graphicFrame>
        <p:nvGraphicFramePr>
          <p:cNvPr id="269328" name="Object 16"/>
          <p:cNvGraphicFramePr>
            <a:graphicFrameLocks noChangeAspect="1"/>
          </p:cNvGraphicFramePr>
          <p:nvPr/>
        </p:nvGraphicFramePr>
        <p:xfrm>
          <a:off x="5334001" y="2667001"/>
          <a:ext cx="1317625" cy="525463"/>
        </p:xfrm>
        <a:graphic>
          <a:graphicData uri="http://schemas.openxmlformats.org/presentationml/2006/ole">
            <mc:AlternateContent xmlns:mc="http://schemas.openxmlformats.org/markup-compatibility/2006">
              <mc:Choice xmlns:v="urn:schemas-microsoft-com:vml" Requires="v">
                <p:oleObj spid="_x0000_s7211" name="Equation" r:id="rId12" imgW="507780" imgH="203112" progId="Equation.3">
                  <p:embed/>
                </p:oleObj>
              </mc:Choice>
              <mc:Fallback>
                <p:oleObj name="Equation" r:id="rId12" imgW="507780" imgH="203112" progId="Equation.3">
                  <p:embed/>
                  <p:pic>
                    <p:nvPicPr>
                      <p:cNvPr id="269328"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1" y="2667001"/>
                        <a:ext cx="13176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29" name="Rectangle 17"/>
          <p:cNvSpPr>
            <a:spLocks noChangeArrowheads="1"/>
          </p:cNvSpPr>
          <p:nvPr/>
        </p:nvSpPr>
        <p:spPr bwMode="auto">
          <a:xfrm>
            <a:off x="2286000" y="3382963"/>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a:solidFill>
                  <a:srgbClr val="000000"/>
                </a:solidFill>
                <a:latin typeface="Arial" panose="020B0604020202020204" pitchFamily="34" charset="0"/>
              </a:rPr>
              <a:t>Eksponensial</a:t>
            </a:r>
            <a:r>
              <a:rPr lang="en-US" altLang="id-ID" sz="2000">
                <a:solidFill>
                  <a:srgbClr val="000000"/>
                </a:solidFill>
                <a:latin typeface="Arial" panose="020B0604020202020204" pitchFamily="34" charset="0"/>
              </a:rPr>
              <a:t> </a:t>
            </a:r>
          </a:p>
        </p:txBody>
      </p:sp>
      <p:graphicFrame>
        <p:nvGraphicFramePr>
          <p:cNvPr id="269330" name="Object 18"/>
          <p:cNvGraphicFramePr>
            <a:graphicFrameLocks noChangeAspect="1"/>
          </p:cNvGraphicFramePr>
          <p:nvPr/>
        </p:nvGraphicFramePr>
        <p:xfrm>
          <a:off x="5321300" y="3230563"/>
          <a:ext cx="1384300" cy="590550"/>
        </p:xfrm>
        <a:graphic>
          <a:graphicData uri="http://schemas.openxmlformats.org/presentationml/2006/ole">
            <mc:AlternateContent xmlns:mc="http://schemas.openxmlformats.org/markup-compatibility/2006">
              <mc:Choice xmlns:v="urn:schemas-microsoft-com:vml" Requires="v">
                <p:oleObj spid="_x0000_s7212" name="Equation" r:id="rId14" imgW="533169" imgH="228501" progId="Equation.3">
                  <p:embed/>
                </p:oleObj>
              </mc:Choice>
              <mc:Fallback>
                <p:oleObj name="Equation" r:id="rId14" imgW="533169" imgH="228501" progId="Equation.3">
                  <p:embed/>
                  <p:pic>
                    <p:nvPicPr>
                      <p:cNvPr id="269330"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21300" y="3230563"/>
                        <a:ext cx="13843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9331" name="Rectangle 19"/>
          <p:cNvSpPr>
            <a:spLocks noChangeArrowheads="1"/>
          </p:cNvSpPr>
          <p:nvPr/>
        </p:nvSpPr>
        <p:spPr bwMode="auto">
          <a:xfrm>
            <a:off x="2286000" y="406876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a:solidFill>
                  <a:srgbClr val="000000"/>
                </a:solidFill>
                <a:latin typeface="Arial" panose="020B0604020202020204" pitchFamily="34" charset="0"/>
              </a:rPr>
              <a:t>Trigonometrik</a:t>
            </a:r>
            <a:r>
              <a:rPr lang="en-US" altLang="id-ID">
                <a:solidFill>
                  <a:srgbClr val="000000"/>
                </a:solidFill>
                <a:latin typeface="Arial" panose="020B0604020202020204" pitchFamily="34" charset="0"/>
              </a:rPr>
              <a:t> </a:t>
            </a:r>
          </a:p>
        </p:txBody>
      </p:sp>
      <p:graphicFrame>
        <p:nvGraphicFramePr>
          <p:cNvPr id="269332" name="Object 20"/>
          <p:cNvGraphicFramePr>
            <a:graphicFrameLocks noChangeAspect="1"/>
          </p:cNvGraphicFramePr>
          <p:nvPr/>
        </p:nvGraphicFramePr>
        <p:xfrm>
          <a:off x="5257801" y="3938589"/>
          <a:ext cx="3224213" cy="511175"/>
        </p:xfrm>
        <a:graphic>
          <a:graphicData uri="http://schemas.openxmlformats.org/presentationml/2006/ole">
            <mc:AlternateContent xmlns:mc="http://schemas.openxmlformats.org/markup-compatibility/2006">
              <mc:Choice xmlns:v="urn:schemas-microsoft-com:vml" Requires="v">
                <p:oleObj spid="_x0000_s7213" name="Equation" r:id="rId16" imgW="1282700" imgH="203200" progId="Equation.3">
                  <p:embed/>
                </p:oleObj>
              </mc:Choice>
              <mc:Fallback>
                <p:oleObj name="Equation" r:id="rId16" imgW="1282700" imgH="203200" progId="Equation.3">
                  <p:embed/>
                  <p:pic>
                    <p:nvPicPr>
                      <p:cNvPr id="269332"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57801" y="3938589"/>
                        <a:ext cx="32242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9333" name="Object 21"/>
          <p:cNvGraphicFramePr>
            <a:graphicFrameLocks noChangeAspect="1"/>
          </p:cNvGraphicFramePr>
          <p:nvPr/>
        </p:nvGraphicFramePr>
        <p:xfrm>
          <a:off x="7785100" y="2028826"/>
          <a:ext cx="1582738" cy="512763"/>
        </p:xfrm>
        <a:graphic>
          <a:graphicData uri="http://schemas.openxmlformats.org/presentationml/2006/ole">
            <mc:AlternateContent xmlns:mc="http://schemas.openxmlformats.org/markup-compatibility/2006">
              <mc:Choice xmlns:v="urn:schemas-microsoft-com:vml" Requires="v">
                <p:oleObj spid="_x0000_s7214" name="Equation" r:id="rId18" imgW="711200" imgH="228600" progId="Equation.3">
                  <p:embed/>
                </p:oleObj>
              </mc:Choice>
              <mc:Fallback>
                <p:oleObj name="Equation" r:id="rId18" imgW="711200" imgH="228600" progId="Equation.3">
                  <p:embed/>
                  <p:pic>
                    <p:nvPicPr>
                      <p:cNvPr id="269333" name="Object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85100" y="2028826"/>
                        <a:ext cx="158273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9334" name="Object 22"/>
          <p:cNvGraphicFramePr>
            <a:graphicFrameLocks noChangeAspect="1"/>
          </p:cNvGraphicFramePr>
          <p:nvPr/>
        </p:nvGraphicFramePr>
        <p:xfrm>
          <a:off x="7772400" y="2590800"/>
          <a:ext cx="1811338" cy="590550"/>
        </p:xfrm>
        <a:graphic>
          <a:graphicData uri="http://schemas.openxmlformats.org/presentationml/2006/ole">
            <mc:AlternateContent xmlns:mc="http://schemas.openxmlformats.org/markup-compatibility/2006">
              <mc:Choice xmlns:v="urn:schemas-microsoft-com:vml" Requires="v">
                <p:oleObj spid="_x0000_s7215" name="Equation" r:id="rId20" imgW="698500" imgH="228600" progId="Equation.3">
                  <p:embed/>
                </p:oleObj>
              </mc:Choice>
              <mc:Fallback>
                <p:oleObj name="Equation" r:id="rId20" imgW="698500" imgH="228600" progId="Equation.3">
                  <p:embed/>
                  <p:pic>
                    <p:nvPicPr>
                      <p:cNvPr id="269334" name="Object 2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72400" y="2590800"/>
                        <a:ext cx="18113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9335" name="Object 23"/>
          <p:cNvGraphicFramePr>
            <a:graphicFrameLocks noChangeAspect="1"/>
          </p:cNvGraphicFramePr>
          <p:nvPr/>
        </p:nvGraphicFramePr>
        <p:xfrm>
          <a:off x="7734300" y="3219450"/>
          <a:ext cx="1714500" cy="590550"/>
        </p:xfrm>
        <a:graphic>
          <a:graphicData uri="http://schemas.openxmlformats.org/presentationml/2006/ole">
            <mc:AlternateContent xmlns:mc="http://schemas.openxmlformats.org/markup-compatibility/2006">
              <mc:Choice xmlns:v="urn:schemas-microsoft-com:vml" Requires="v">
                <p:oleObj spid="_x0000_s7216" name="Equation" r:id="rId22" imgW="660400" imgH="228600" progId="Equation.3">
                  <p:embed/>
                </p:oleObj>
              </mc:Choice>
              <mc:Fallback>
                <p:oleObj name="Equation" r:id="rId22" imgW="660400" imgH="228600" progId="Equation.3">
                  <p:embed/>
                  <p:pic>
                    <p:nvPicPr>
                      <p:cNvPr id="269335"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34300" y="3219450"/>
                        <a:ext cx="17145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9336" name="Object 24"/>
          <p:cNvGraphicFramePr>
            <a:graphicFrameLocks noChangeAspect="1"/>
          </p:cNvGraphicFramePr>
          <p:nvPr/>
        </p:nvGraphicFramePr>
        <p:xfrm>
          <a:off x="5194300" y="4562476"/>
          <a:ext cx="3352800" cy="574675"/>
        </p:xfrm>
        <a:graphic>
          <a:graphicData uri="http://schemas.openxmlformats.org/presentationml/2006/ole">
            <mc:AlternateContent xmlns:mc="http://schemas.openxmlformats.org/markup-compatibility/2006">
              <mc:Choice xmlns:v="urn:schemas-microsoft-com:vml" Requires="v">
                <p:oleObj spid="_x0000_s7217" name="Equation" r:id="rId24" imgW="1333500" imgH="228600" progId="Equation.3">
                  <p:embed/>
                </p:oleObj>
              </mc:Choice>
              <mc:Fallback>
                <p:oleObj name="Equation" r:id="rId24" imgW="1333500" imgH="228600" progId="Equation.3">
                  <p:embed/>
                  <p:pic>
                    <p:nvPicPr>
                      <p:cNvPr id="269336" name="Object 2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94300" y="4562476"/>
                        <a:ext cx="33528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40025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anim calcmode="lin" valueType="num">
                                      <p:cBhvr>
                                        <p:cTn id="7" dur="1000" fill="hold"/>
                                        <p:tgtEl>
                                          <p:spTgt spid="269315"/>
                                        </p:tgtEl>
                                        <p:attrNameLst>
                                          <p:attrName>ppt_x</p:attrName>
                                        </p:attrNameLst>
                                      </p:cBhvr>
                                      <p:tavLst>
                                        <p:tav tm="0">
                                          <p:val>
                                            <p:strVal val="#ppt_x-.2"/>
                                          </p:val>
                                        </p:tav>
                                        <p:tav tm="100000">
                                          <p:val>
                                            <p:strVal val="#ppt_x"/>
                                          </p:val>
                                        </p:tav>
                                      </p:tavLst>
                                    </p:anim>
                                    <p:anim calcmode="lin" valueType="num">
                                      <p:cBhvr>
                                        <p:cTn id="8" dur="1000" fill="hold"/>
                                        <p:tgtEl>
                                          <p:spTgt spid="2693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93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69316"/>
                                        </p:tgtEl>
                                        <p:attrNameLst>
                                          <p:attrName>style.visibility</p:attrName>
                                        </p:attrNameLst>
                                      </p:cBhvr>
                                      <p:to>
                                        <p:strVal val="visible"/>
                                      </p:to>
                                    </p:set>
                                    <p:animEffect transition="in" filter="strips(downRight)">
                                      <p:cBhvr>
                                        <p:cTn id="14" dur="500"/>
                                        <p:tgtEl>
                                          <p:spTgt spid="2693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69319"/>
                                        </p:tgtEl>
                                        <p:attrNameLst>
                                          <p:attrName>style.visibility</p:attrName>
                                        </p:attrNameLst>
                                      </p:cBhvr>
                                      <p:to>
                                        <p:strVal val="visible"/>
                                      </p:to>
                                    </p:set>
                                    <p:animEffect transition="in" filter="strips(downRight)">
                                      <p:cBhvr>
                                        <p:cTn id="19" dur="500"/>
                                        <p:tgtEl>
                                          <p:spTgt spid="2693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269320"/>
                                        </p:tgtEl>
                                        <p:attrNameLst>
                                          <p:attrName>style.visibility</p:attrName>
                                        </p:attrNameLst>
                                      </p:cBhvr>
                                      <p:to>
                                        <p:strVal val="visible"/>
                                      </p:to>
                                    </p:set>
                                    <p:animEffect transition="in" filter="strips(downRight)">
                                      <p:cBhvr>
                                        <p:cTn id="24" dur="500"/>
                                        <p:tgtEl>
                                          <p:spTgt spid="2693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69321"/>
                                        </p:tgtEl>
                                        <p:attrNameLst>
                                          <p:attrName>style.visibility</p:attrName>
                                        </p:attrNameLst>
                                      </p:cBhvr>
                                      <p:to>
                                        <p:strVal val="visible"/>
                                      </p:to>
                                    </p:set>
                                    <p:animEffect transition="in" filter="strips(downRight)">
                                      <p:cBhvr>
                                        <p:cTn id="29" dur="500"/>
                                        <p:tgtEl>
                                          <p:spTgt spid="2693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269322"/>
                                        </p:tgtEl>
                                        <p:attrNameLst>
                                          <p:attrName>style.visibility</p:attrName>
                                        </p:attrNameLst>
                                      </p:cBhvr>
                                      <p:to>
                                        <p:strVal val="visible"/>
                                      </p:to>
                                    </p:set>
                                    <p:animEffect transition="in" filter="strips(downRight)">
                                      <p:cBhvr>
                                        <p:cTn id="34" dur="500"/>
                                        <p:tgtEl>
                                          <p:spTgt spid="2693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nodeType="clickEffect">
                                  <p:stCondLst>
                                    <p:cond delay="0"/>
                                  </p:stCondLst>
                                  <p:childTnLst>
                                    <p:set>
                                      <p:cBhvr>
                                        <p:cTn id="38" dur="1" fill="hold">
                                          <p:stCondLst>
                                            <p:cond delay="0"/>
                                          </p:stCondLst>
                                        </p:cTn>
                                        <p:tgtEl>
                                          <p:spTgt spid="269323"/>
                                        </p:tgtEl>
                                        <p:attrNameLst>
                                          <p:attrName>style.visibility</p:attrName>
                                        </p:attrNameLst>
                                      </p:cBhvr>
                                      <p:to>
                                        <p:strVal val="visible"/>
                                      </p:to>
                                    </p:set>
                                    <p:animEffect transition="in" filter="strips(downRight)">
                                      <p:cBhvr>
                                        <p:cTn id="39" dur="500"/>
                                        <p:tgtEl>
                                          <p:spTgt spid="2693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69324"/>
                                        </p:tgtEl>
                                        <p:attrNameLst>
                                          <p:attrName>style.visibility</p:attrName>
                                        </p:attrNameLst>
                                      </p:cBhvr>
                                      <p:to>
                                        <p:strVal val="visible"/>
                                      </p:to>
                                    </p:set>
                                    <p:animEffect transition="in" filter="strips(downRight)">
                                      <p:cBhvr>
                                        <p:cTn id="44" dur="500"/>
                                        <p:tgtEl>
                                          <p:spTgt spid="2693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269325"/>
                                        </p:tgtEl>
                                        <p:attrNameLst>
                                          <p:attrName>style.visibility</p:attrName>
                                        </p:attrNameLst>
                                      </p:cBhvr>
                                      <p:to>
                                        <p:strVal val="visible"/>
                                      </p:to>
                                    </p:set>
                                    <p:animEffect transition="in" filter="strips(downRight)">
                                      <p:cBhvr>
                                        <p:cTn id="49" dur="500"/>
                                        <p:tgtEl>
                                          <p:spTgt spid="2693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6" fill="hold" nodeType="clickEffect">
                                  <p:stCondLst>
                                    <p:cond delay="0"/>
                                  </p:stCondLst>
                                  <p:childTnLst>
                                    <p:set>
                                      <p:cBhvr>
                                        <p:cTn id="53" dur="1" fill="hold">
                                          <p:stCondLst>
                                            <p:cond delay="0"/>
                                          </p:stCondLst>
                                        </p:cTn>
                                        <p:tgtEl>
                                          <p:spTgt spid="269326"/>
                                        </p:tgtEl>
                                        <p:attrNameLst>
                                          <p:attrName>style.visibility</p:attrName>
                                        </p:attrNameLst>
                                      </p:cBhvr>
                                      <p:to>
                                        <p:strVal val="visible"/>
                                      </p:to>
                                    </p:set>
                                    <p:animEffect transition="in" filter="strips(downRight)">
                                      <p:cBhvr>
                                        <p:cTn id="54" dur="500"/>
                                        <p:tgtEl>
                                          <p:spTgt spid="26932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8" presetClass="entr" presetSubtype="6" fill="hold" nodeType="clickEffect">
                                  <p:stCondLst>
                                    <p:cond delay="0"/>
                                  </p:stCondLst>
                                  <p:childTnLst>
                                    <p:set>
                                      <p:cBhvr>
                                        <p:cTn id="58" dur="1" fill="hold">
                                          <p:stCondLst>
                                            <p:cond delay="0"/>
                                          </p:stCondLst>
                                        </p:cTn>
                                        <p:tgtEl>
                                          <p:spTgt spid="269333"/>
                                        </p:tgtEl>
                                        <p:attrNameLst>
                                          <p:attrName>style.visibility</p:attrName>
                                        </p:attrNameLst>
                                      </p:cBhvr>
                                      <p:to>
                                        <p:strVal val="visible"/>
                                      </p:to>
                                    </p:set>
                                    <p:animEffect transition="in" filter="strips(downRight)">
                                      <p:cBhvr>
                                        <p:cTn id="59" dur="500"/>
                                        <p:tgtEl>
                                          <p:spTgt spid="26933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6" fill="hold" grpId="0" nodeType="clickEffect">
                                  <p:stCondLst>
                                    <p:cond delay="0"/>
                                  </p:stCondLst>
                                  <p:childTnLst>
                                    <p:set>
                                      <p:cBhvr>
                                        <p:cTn id="63" dur="1" fill="hold">
                                          <p:stCondLst>
                                            <p:cond delay="0"/>
                                          </p:stCondLst>
                                        </p:cTn>
                                        <p:tgtEl>
                                          <p:spTgt spid="269327"/>
                                        </p:tgtEl>
                                        <p:attrNameLst>
                                          <p:attrName>style.visibility</p:attrName>
                                        </p:attrNameLst>
                                      </p:cBhvr>
                                      <p:to>
                                        <p:strVal val="visible"/>
                                      </p:to>
                                    </p:set>
                                    <p:animEffect transition="in" filter="strips(downRight)">
                                      <p:cBhvr>
                                        <p:cTn id="64" dur="500"/>
                                        <p:tgtEl>
                                          <p:spTgt spid="26932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6" fill="hold" nodeType="clickEffect">
                                  <p:stCondLst>
                                    <p:cond delay="0"/>
                                  </p:stCondLst>
                                  <p:childTnLst>
                                    <p:set>
                                      <p:cBhvr>
                                        <p:cTn id="68" dur="1" fill="hold">
                                          <p:stCondLst>
                                            <p:cond delay="0"/>
                                          </p:stCondLst>
                                        </p:cTn>
                                        <p:tgtEl>
                                          <p:spTgt spid="269328"/>
                                        </p:tgtEl>
                                        <p:attrNameLst>
                                          <p:attrName>style.visibility</p:attrName>
                                        </p:attrNameLst>
                                      </p:cBhvr>
                                      <p:to>
                                        <p:strVal val="visible"/>
                                      </p:to>
                                    </p:set>
                                    <p:animEffect transition="in" filter="strips(downRight)">
                                      <p:cBhvr>
                                        <p:cTn id="69" dur="500"/>
                                        <p:tgtEl>
                                          <p:spTgt spid="269328"/>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8" presetClass="entr" presetSubtype="6" fill="hold" nodeType="clickEffect">
                                  <p:stCondLst>
                                    <p:cond delay="0"/>
                                  </p:stCondLst>
                                  <p:childTnLst>
                                    <p:set>
                                      <p:cBhvr>
                                        <p:cTn id="73" dur="1" fill="hold">
                                          <p:stCondLst>
                                            <p:cond delay="0"/>
                                          </p:stCondLst>
                                        </p:cTn>
                                        <p:tgtEl>
                                          <p:spTgt spid="269334"/>
                                        </p:tgtEl>
                                        <p:attrNameLst>
                                          <p:attrName>style.visibility</p:attrName>
                                        </p:attrNameLst>
                                      </p:cBhvr>
                                      <p:to>
                                        <p:strVal val="visible"/>
                                      </p:to>
                                    </p:set>
                                    <p:animEffect transition="in" filter="strips(downRight)">
                                      <p:cBhvr>
                                        <p:cTn id="74" dur="500"/>
                                        <p:tgtEl>
                                          <p:spTgt spid="26933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8" presetClass="entr" presetSubtype="12" fill="hold" grpId="0" nodeType="clickEffect">
                                  <p:stCondLst>
                                    <p:cond delay="0"/>
                                  </p:stCondLst>
                                  <p:childTnLst>
                                    <p:set>
                                      <p:cBhvr>
                                        <p:cTn id="78" dur="1" fill="hold">
                                          <p:stCondLst>
                                            <p:cond delay="0"/>
                                          </p:stCondLst>
                                        </p:cTn>
                                        <p:tgtEl>
                                          <p:spTgt spid="269329"/>
                                        </p:tgtEl>
                                        <p:attrNameLst>
                                          <p:attrName>style.visibility</p:attrName>
                                        </p:attrNameLst>
                                      </p:cBhvr>
                                      <p:to>
                                        <p:strVal val="visible"/>
                                      </p:to>
                                    </p:set>
                                    <p:animEffect transition="in" filter="strips(downLeft)">
                                      <p:cBhvr>
                                        <p:cTn id="79" dur="500"/>
                                        <p:tgtEl>
                                          <p:spTgt spid="2693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8" presetClass="entr" presetSubtype="6" fill="hold" nodeType="clickEffect">
                                  <p:stCondLst>
                                    <p:cond delay="0"/>
                                  </p:stCondLst>
                                  <p:childTnLst>
                                    <p:set>
                                      <p:cBhvr>
                                        <p:cTn id="83" dur="1" fill="hold">
                                          <p:stCondLst>
                                            <p:cond delay="0"/>
                                          </p:stCondLst>
                                        </p:cTn>
                                        <p:tgtEl>
                                          <p:spTgt spid="269330"/>
                                        </p:tgtEl>
                                        <p:attrNameLst>
                                          <p:attrName>style.visibility</p:attrName>
                                        </p:attrNameLst>
                                      </p:cBhvr>
                                      <p:to>
                                        <p:strVal val="visible"/>
                                      </p:to>
                                    </p:set>
                                    <p:animEffect transition="in" filter="strips(downRight)">
                                      <p:cBhvr>
                                        <p:cTn id="84" dur="500"/>
                                        <p:tgtEl>
                                          <p:spTgt spid="26933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6" fill="hold" nodeType="clickEffect">
                                  <p:stCondLst>
                                    <p:cond delay="0"/>
                                  </p:stCondLst>
                                  <p:childTnLst>
                                    <p:set>
                                      <p:cBhvr>
                                        <p:cTn id="88" dur="1" fill="hold">
                                          <p:stCondLst>
                                            <p:cond delay="0"/>
                                          </p:stCondLst>
                                        </p:cTn>
                                        <p:tgtEl>
                                          <p:spTgt spid="269335"/>
                                        </p:tgtEl>
                                        <p:attrNameLst>
                                          <p:attrName>style.visibility</p:attrName>
                                        </p:attrNameLst>
                                      </p:cBhvr>
                                      <p:to>
                                        <p:strVal val="visible"/>
                                      </p:to>
                                    </p:set>
                                    <p:animEffect transition="in" filter="strips(downRight)">
                                      <p:cBhvr>
                                        <p:cTn id="89" dur="500"/>
                                        <p:tgtEl>
                                          <p:spTgt spid="26933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8" presetClass="entr" presetSubtype="12" fill="hold" grpId="0" nodeType="clickEffect">
                                  <p:stCondLst>
                                    <p:cond delay="0"/>
                                  </p:stCondLst>
                                  <p:childTnLst>
                                    <p:set>
                                      <p:cBhvr>
                                        <p:cTn id="93" dur="1" fill="hold">
                                          <p:stCondLst>
                                            <p:cond delay="0"/>
                                          </p:stCondLst>
                                        </p:cTn>
                                        <p:tgtEl>
                                          <p:spTgt spid="269331"/>
                                        </p:tgtEl>
                                        <p:attrNameLst>
                                          <p:attrName>style.visibility</p:attrName>
                                        </p:attrNameLst>
                                      </p:cBhvr>
                                      <p:to>
                                        <p:strVal val="visible"/>
                                      </p:to>
                                    </p:set>
                                    <p:animEffect transition="in" filter="strips(downLeft)">
                                      <p:cBhvr>
                                        <p:cTn id="94" dur="500"/>
                                        <p:tgtEl>
                                          <p:spTgt spid="26933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8" presetClass="entr" presetSubtype="6" fill="hold" nodeType="clickEffect">
                                  <p:stCondLst>
                                    <p:cond delay="0"/>
                                  </p:stCondLst>
                                  <p:childTnLst>
                                    <p:set>
                                      <p:cBhvr>
                                        <p:cTn id="98" dur="1" fill="hold">
                                          <p:stCondLst>
                                            <p:cond delay="0"/>
                                          </p:stCondLst>
                                        </p:cTn>
                                        <p:tgtEl>
                                          <p:spTgt spid="269332"/>
                                        </p:tgtEl>
                                        <p:attrNameLst>
                                          <p:attrName>style.visibility</p:attrName>
                                        </p:attrNameLst>
                                      </p:cBhvr>
                                      <p:to>
                                        <p:strVal val="visible"/>
                                      </p:to>
                                    </p:set>
                                    <p:animEffect transition="in" filter="strips(downRight)">
                                      <p:cBhvr>
                                        <p:cTn id="99" dur="2000"/>
                                        <p:tgtEl>
                                          <p:spTgt spid="269332"/>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8" presetClass="entr" presetSubtype="6" fill="hold" nodeType="clickEffect">
                                  <p:stCondLst>
                                    <p:cond delay="0"/>
                                  </p:stCondLst>
                                  <p:childTnLst>
                                    <p:set>
                                      <p:cBhvr>
                                        <p:cTn id="103" dur="1" fill="hold">
                                          <p:stCondLst>
                                            <p:cond delay="0"/>
                                          </p:stCondLst>
                                        </p:cTn>
                                        <p:tgtEl>
                                          <p:spTgt spid="269336"/>
                                        </p:tgtEl>
                                        <p:attrNameLst>
                                          <p:attrName>style.visibility</p:attrName>
                                        </p:attrNameLst>
                                      </p:cBhvr>
                                      <p:to>
                                        <p:strVal val="visible"/>
                                      </p:to>
                                    </p:set>
                                    <p:animEffect transition="in" filter="strips(downRight)">
                                      <p:cBhvr>
                                        <p:cTn id="104" dur="2000"/>
                                        <p:tgtEl>
                                          <p:spTgt spid="26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16" grpId="0"/>
      <p:bldP spid="269320" grpId="0"/>
      <p:bldP spid="269322" grpId="0"/>
      <p:bldP spid="269324" grpId="0"/>
      <p:bldP spid="269325" grpId="0"/>
      <p:bldP spid="269327" grpId="0"/>
      <p:bldP spid="269329" grpId="0"/>
      <p:bldP spid="26933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Date Placeholder 1"/>
          <p:cNvSpPr>
            <a:spLocks noGrp="1"/>
          </p:cNvSpPr>
          <p:nvPr>
            <p:ph type="dt" sz="half" idx="10"/>
          </p:nvPr>
        </p:nvSpPr>
        <p:spPr/>
        <p:txBody>
          <a:bodyPr/>
          <a:lstStyle/>
          <a:p>
            <a:fld id="{FD1D567B-28EB-4FEF-9C0D-0C586C6EF57B}" type="datetime1">
              <a:rPr lang="en-US" altLang="id-ID"/>
              <a:pPr/>
              <a:t>5/15/2017</a:t>
            </a:fld>
            <a:endParaRPr lang="en-US" altLang="id-ID"/>
          </a:p>
        </p:txBody>
      </p:sp>
      <p:sp>
        <p:nvSpPr>
          <p:cNvPr id="52" name="Slide Number Placeholder 3"/>
          <p:cNvSpPr>
            <a:spLocks noGrp="1"/>
          </p:cNvSpPr>
          <p:nvPr>
            <p:ph type="sldNum" sz="quarter" idx="12"/>
          </p:nvPr>
        </p:nvSpPr>
        <p:spPr/>
        <p:txBody>
          <a:bodyPr/>
          <a:lstStyle/>
          <a:p>
            <a:fld id="{11FEEBFE-F0F9-4F2D-B800-69F762E182B9}" type="slidenum">
              <a:rPr lang="en-US" altLang="id-ID"/>
              <a:pPr/>
              <a:t>130</a:t>
            </a:fld>
            <a:endParaRPr lang="en-US" altLang="id-ID"/>
          </a:p>
        </p:txBody>
      </p:sp>
      <p:sp>
        <p:nvSpPr>
          <p:cNvPr id="3379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3795"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3796" name="Rectangle 4"/>
          <p:cNvSpPr>
            <a:spLocks noChangeArrowheads="1"/>
          </p:cNvSpPr>
          <p:nvPr/>
        </p:nvSpPr>
        <p:spPr bwMode="auto">
          <a:xfrm>
            <a:off x="4724400" y="152401"/>
            <a:ext cx="24717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Tabel 4.2: Data Jaringan </a:t>
            </a:r>
          </a:p>
        </p:txBody>
      </p:sp>
      <p:graphicFrame>
        <p:nvGraphicFramePr>
          <p:cNvPr id="34009" name="Group 217"/>
          <p:cNvGraphicFramePr>
            <a:graphicFrameLocks noGrp="1"/>
          </p:cNvGraphicFramePr>
          <p:nvPr/>
        </p:nvGraphicFramePr>
        <p:xfrm>
          <a:off x="3962401" y="609600"/>
          <a:ext cx="4837113" cy="2679700"/>
        </p:xfrm>
        <a:graphic>
          <a:graphicData uri="http://schemas.openxmlformats.org/drawingml/2006/table">
            <a:tbl>
              <a:tblPr/>
              <a:tblGrid>
                <a:gridCol w="1338263">
                  <a:extLst>
                    <a:ext uri="{9D8B030D-6E8A-4147-A177-3AD203B41FA5}">
                      <a16:colId xmlns="" xmlns:a16="http://schemas.microsoft.com/office/drawing/2014/main" val="667534144"/>
                    </a:ext>
                  </a:extLst>
                </a:gridCol>
                <a:gridCol w="1341437">
                  <a:extLst>
                    <a:ext uri="{9D8B030D-6E8A-4147-A177-3AD203B41FA5}">
                      <a16:colId xmlns="" xmlns:a16="http://schemas.microsoft.com/office/drawing/2014/main" val="1438444734"/>
                    </a:ext>
                  </a:extLst>
                </a:gridCol>
                <a:gridCol w="2157413">
                  <a:extLst>
                    <a:ext uri="{9D8B030D-6E8A-4147-A177-3AD203B41FA5}">
                      <a16:colId xmlns="" xmlns:a16="http://schemas.microsoft.com/office/drawing/2014/main" val="1175520113"/>
                    </a:ext>
                  </a:extLst>
                </a:gridCol>
              </a:tblGrid>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No Cabang</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Kode bus</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Impedansi, Z</a:t>
                      </a:r>
                      <a:r>
                        <a:rPr kumimoji="0" lang="en-US" altLang="id-ID" sz="1600" b="0" i="0" u="none" strike="noStrike" cap="none" normalizeH="0" baseline="-25000" smtClean="0">
                          <a:ln>
                            <a:noFill/>
                          </a:ln>
                          <a:solidFill>
                            <a:schemeClr val="tx1"/>
                          </a:solidFill>
                          <a:effectLst/>
                          <a:latin typeface="Times New Roman" panose="02020603050405020304" pitchFamily="18" charset="0"/>
                          <a:cs typeface="Times New Roman" panose="02020603050405020304" pitchFamily="18" charset="0"/>
                        </a:rPr>
                        <a:t>pq</a:t>
                      </a:r>
                      <a:endParaRPr kumimoji="0" lang="en-US" altLang="id-ID" sz="1600" b="0" i="0" u="none" strike="noStrike" cap="none" normalizeH="0" baseline="-25000" smtClean="0">
                        <a:ln>
                          <a:noFill/>
                        </a:ln>
                        <a:solidFill>
                          <a:schemeClr val="tx1"/>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267422766"/>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 4</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0,080 + j0,370</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919986669"/>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1 – 6</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0,123 + j0,518</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727653805"/>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 3</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0,723 + j1,050</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620923635"/>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 5</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0,282 + j0,640</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420744431"/>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 – 4</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0,000 + j0,133</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181162511"/>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 – 6</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0,097 + j0,407</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237866243"/>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7</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 – 6</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0,000 + j0,300</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642317623"/>
                  </a:ext>
                </a:extLst>
              </a:tr>
            </a:tbl>
          </a:graphicData>
        </a:graphic>
      </p:graphicFrame>
      <p:sp>
        <p:nvSpPr>
          <p:cNvPr id="34010" name="Rectangle 218"/>
          <p:cNvSpPr>
            <a:spLocks noChangeArrowheads="1"/>
          </p:cNvSpPr>
          <p:nvPr/>
        </p:nvSpPr>
        <p:spPr bwMode="auto">
          <a:xfrm>
            <a:off x="1752601" y="3641696"/>
            <a:ext cx="16349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sz="2000" b="1"/>
              <a:t>Penyelesaian </a:t>
            </a:r>
          </a:p>
        </p:txBody>
      </p:sp>
      <p:sp>
        <p:nvSpPr>
          <p:cNvPr id="34011" name="Rectangle 219"/>
          <p:cNvSpPr>
            <a:spLocks noChangeArrowheads="1"/>
          </p:cNvSpPr>
          <p:nvPr/>
        </p:nvSpPr>
        <p:spPr bwMode="auto">
          <a:xfrm>
            <a:off x="1752600" y="4110723"/>
            <a:ext cx="845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Bilamana tidak terdapat kopling antara masing-masing elemen, pembentukan matriks admitansi bus dapat dilakukan dengan cepat </a:t>
            </a:r>
          </a:p>
        </p:txBody>
      </p:sp>
      <p:sp>
        <p:nvSpPr>
          <p:cNvPr id="34012" name="Rectangle 220"/>
          <p:cNvSpPr>
            <a:spLocks noChangeArrowheads="1"/>
          </p:cNvSpPr>
          <p:nvPr/>
        </p:nvSpPr>
        <p:spPr bwMode="auto">
          <a:xfrm>
            <a:off x="1752601" y="4799291"/>
            <a:ext cx="10021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dimana: </a:t>
            </a:r>
          </a:p>
        </p:txBody>
      </p:sp>
      <p:graphicFrame>
        <p:nvGraphicFramePr>
          <p:cNvPr id="34014" name="Object 222"/>
          <p:cNvGraphicFramePr>
            <a:graphicFrameLocks noChangeAspect="1"/>
          </p:cNvGraphicFramePr>
          <p:nvPr/>
        </p:nvGraphicFramePr>
        <p:xfrm>
          <a:off x="2743200" y="5257800"/>
          <a:ext cx="2133600" cy="896938"/>
        </p:xfrm>
        <a:graphic>
          <a:graphicData uri="http://schemas.openxmlformats.org/presentationml/2006/ole">
            <mc:AlternateContent xmlns:mc="http://schemas.openxmlformats.org/markup-compatibility/2006">
              <mc:Choice xmlns:v="urn:schemas-microsoft-com:vml" Requires="v">
                <p:oleObj spid="_x0000_s28676" name="Equation" r:id="rId3" imgW="837836" imgH="355446" progId="Equation.3">
                  <p:embed/>
                </p:oleObj>
              </mc:Choice>
              <mc:Fallback>
                <p:oleObj name="Equation" r:id="rId3" imgW="837836" imgH="355446"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257800"/>
                        <a:ext cx="2133600" cy="89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013" name="Object 221"/>
          <p:cNvGraphicFramePr>
            <a:graphicFrameLocks noChangeAspect="1"/>
          </p:cNvGraphicFramePr>
          <p:nvPr/>
        </p:nvGraphicFramePr>
        <p:xfrm>
          <a:off x="5867400" y="5326064"/>
          <a:ext cx="2743200" cy="606425"/>
        </p:xfrm>
        <a:graphic>
          <a:graphicData uri="http://schemas.openxmlformats.org/presentationml/2006/ole">
            <mc:AlternateContent xmlns:mc="http://schemas.openxmlformats.org/markup-compatibility/2006">
              <mc:Choice xmlns:v="urn:schemas-microsoft-com:vml" Requires="v">
                <p:oleObj spid="_x0000_s28677" name="Equation" r:id="rId5" imgW="1079032" imgH="241195" progId="Equation.3">
                  <p:embed/>
                </p:oleObj>
              </mc:Choice>
              <mc:Fallback>
                <p:oleObj name="Equation" r:id="rId5" imgW="1079032"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326064"/>
                        <a:ext cx="2743200" cy="606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015" name="Rectangle 223"/>
          <p:cNvSpPr>
            <a:spLocks noChangeArrowheads="1"/>
          </p:cNvSpPr>
          <p:nvPr/>
        </p:nvSpPr>
        <p:spPr bwMode="auto">
          <a:xfrm>
            <a:off x="1524001" y="281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4016" name="Rectangle 224"/>
          <p:cNvSpPr>
            <a:spLocks noChangeArrowheads="1"/>
          </p:cNvSpPr>
          <p:nvPr/>
        </p:nvSpPr>
        <p:spPr bwMode="auto">
          <a:xfrm>
            <a:off x="5029201" y="5439847"/>
            <a:ext cx="6270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 dan</a:t>
            </a:r>
            <a:r>
              <a:rPr lang="en-US" altLang="id-ID" sz="1200">
                <a:solidFill>
                  <a:srgbClr val="000000"/>
                </a:solidFill>
                <a:cs typeface="Times New Roman" panose="02020603050405020304" pitchFamily="18" charset="0"/>
              </a:rPr>
              <a:t> </a:t>
            </a:r>
            <a:endParaRPr lang="en-US" altLang="id-ID"/>
          </a:p>
        </p:txBody>
      </p:sp>
    </p:spTree>
    <p:extLst>
      <p:ext uri="{BB962C8B-B14F-4D97-AF65-F5344CB8AC3E}">
        <p14:creationId xmlns:p14="http://schemas.microsoft.com/office/powerpoint/2010/main" val="344637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strVal val="#ppt_w*0.70"/>
                                          </p:val>
                                        </p:tav>
                                        <p:tav tm="100000">
                                          <p:val>
                                            <p:strVal val="#ppt_w"/>
                                          </p:val>
                                        </p:tav>
                                      </p:tavLst>
                                    </p:anim>
                                    <p:anim calcmode="lin" valueType="num">
                                      <p:cBhvr>
                                        <p:cTn id="8" dur="1000" fill="hold"/>
                                        <p:tgtEl>
                                          <p:spTgt spid="33796"/>
                                        </p:tgtEl>
                                        <p:attrNameLst>
                                          <p:attrName>ppt_h</p:attrName>
                                        </p:attrNameLst>
                                      </p:cBhvr>
                                      <p:tavLst>
                                        <p:tav tm="0">
                                          <p:val>
                                            <p:strVal val="#ppt_h"/>
                                          </p:val>
                                        </p:tav>
                                        <p:tav tm="100000">
                                          <p:val>
                                            <p:strVal val="#ppt_h"/>
                                          </p:val>
                                        </p:tav>
                                      </p:tavLst>
                                    </p:anim>
                                    <p:animEffect transition="in" filter="fade">
                                      <p:cBhvr>
                                        <p:cTn id="9" dur="1000"/>
                                        <p:tgtEl>
                                          <p:spTgt spid="337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4009"/>
                                        </p:tgtEl>
                                        <p:attrNameLst>
                                          <p:attrName>style.visibility</p:attrName>
                                        </p:attrNameLst>
                                      </p:cBhvr>
                                      <p:to>
                                        <p:strVal val="visible"/>
                                      </p:to>
                                    </p:set>
                                    <p:anim calcmode="lin" valueType="num">
                                      <p:cBhvr>
                                        <p:cTn id="14" dur="5000" fill="hold"/>
                                        <p:tgtEl>
                                          <p:spTgt spid="34009"/>
                                        </p:tgtEl>
                                        <p:attrNameLst>
                                          <p:attrName>ppt_x</p:attrName>
                                        </p:attrNameLst>
                                      </p:cBhvr>
                                      <p:tavLst>
                                        <p:tav tm="0">
                                          <p:val>
                                            <p:strVal val="#ppt_x-.2"/>
                                          </p:val>
                                        </p:tav>
                                        <p:tav tm="100000">
                                          <p:val>
                                            <p:strVal val="#ppt_x"/>
                                          </p:val>
                                        </p:tav>
                                      </p:tavLst>
                                    </p:anim>
                                    <p:anim calcmode="lin" valueType="num">
                                      <p:cBhvr>
                                        <p:cTn id="15" dur="5000" fill="hold"/>
                                        <p:tgtEl>
                                          <p:spTgt spid="34009"/>
                                        </p:tgtEl>
                                        <p:attrNameLst>
                                          <p:attrName>ppt_y</p:attrName>
                                        </p:attrNameLst>
                                      </p:cBhvr>
                                      <p:tavLst>
                                        <p:tav tm="0">
                                          <p:val>
                                            <p:strVal val="#ppt_y"/>
                                          </p:val>
                                        </p:tav>
                                        <p:tav tm="100000">
                                          <p:val>
                                            <p:strVal val="#ppt_y"/>
                                          </p:val>
                                        </p:tav>
                                      </p:tavLst>
                                    </p:anim>
                                    <p:animEffect transition="in" filter="wipe(right)" prLst="gradientSize: 0.1">
                                      <p:cBhvr>
                                        <p:cTn id="16" dur="5000"/>
                                        <p:tgtEl>
                                          <p:spTgt spid="340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34010">
                                            <p:txEl>
                                              <p:pRg st="0" end="0"/>
                                            </p:txEl>
                                          </p:spTgt>
                                        </p:tgtEl>
                                        <p:attrNameLst>
                                          <p:attrName>style.visibility</p:attrName>
                                        </p:attrNameLst>
                                      </p:cBhvr>
                                      <p:to>
                                        <p:strVal val="visible"/>
                                      </p:to>
                                    </p:set>
                                    <p:animEffect transition="in" filter="fade">
                                      <p:cBhvr>
                                        <p:cTn id="21" dur="500"/>
                                        <p:tgtEl>
                                          <p:spTgt spid="34010">
                                            <p:txEl>
                                              <p:pRg st="0" end="0"/>
                                            </p:txEl>
                                          </p:spTgt>
                                        </p:tgtEl>
                                      </p:cBhvr>
                                    </p:animEffect>
                                    <p:anim calcmode="lin" valueType="num">
                                      <p:cBhvr>
                                        <p:cTn id="22" dur="500" fill="hold"/>
                                        <p:tgtEl>
                                          <p:spTgt spid="34010">
                                            <p:txEl>
                                              <p:pRg st="0" end="0"/>
                                            </p:txEl>
                                          </p:spTgt>
                                        </p:tgtEl>
                                        <p:attrNameLst>
                                          <p:attrName>ppt_w</p:attrName>
                                        </p:attrNameLst>
                                      </p:cBhvr>
                                      <p:tavLst>
                                        <p:tav tm="0" fmla="#ppt_w*sin(2.5*pi*$)">
                                          <p:val>
                                            <p:fltVal val="0"/>
                                          </p:val>
                                        </p:tav>
                                        <p:tav tm="100000">
                                          <p:val>
                                            <p:fltVal val="1"/>
                                          </p:val>
                                        </p:tav>
                                      </p:tavLst>
                                    </p:anim>
                                    <p:anim calcmode="lin" valueType="num">
                                      <p:cBhvr>
                                        <p:cTn id="23" dur="500" fill="hold"/>
                                        <p:tgtEl>
                                          <p:spTgt spid="340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34011"/>
                                        </p:tgtEl>
                                        <p:attrNameLst>
                                          <p:attrName>style.visibility</p:attrName>
                                        </p:attrNameLst>
                                      </p:cBhvr>
                                      <p:to>
                                        <p:strVal val="visible"/>
                                      </p:to>
                                    </p:set>
                                    <p:animEffect transition="in" filter="fade">
                                      <p:cBhvr>
                                        <p:cTn id="28" dur="500"/>
                                        <p:tgtEl>
                                          <p:spTgt spid="34011"/>
                                        </p:tgtEl>
                                      </p:cBhvr>
                                    </p:animEffect>
                                    <p:anim calcmode="lin" valueType="num">
                                      <p:cBhvr>
                                        <p:cTn id="29" dur="500" fill="hold"/>
                                        <p:tgtEl>
                                          <p:spTgt spid="34011"/>
                                        </p:tgtEl>
                                        <p:attrNameLst>
                                          <p:attrName>ppt_w</p:attrName>
                                        </p:attrNameLst>
                                      </p:cBhvr>
                                      <p:tavLst>
                                        <p:tav tm="0" fmla="#ppt_w*sin(2.5*pi*$)">
                                          <p:val>
                                            <p:fltVal val="0"/>
                                          </p:val>
                                        </p:tav>
                                        <p:tav tm="100000">
                                          <p:val>
                                            <p:fltVal val="1"/>
                                          </p:val>
                                        </p:tav>
                                      </p:tavLst>
                                    </p:anim>
                                    <p:anim calcmode="lin" valueType="num">
                                      <p:cBhvr>
                                        <p:cTn id="30" dur="500" fill="hold"/>
                                        <p:tgtEl>
                                          <p:spTgt spid="34011"/>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4012"/>
                                        </p:tgtEl>
                                        <p:attrNameLst>
                                          <p:attrName>style.visibility</p:attrName>
                                        </p:attrNameLst>
                                      </p:cBhvr>
                                      <p:to>
                                        <p:strVal val="visible"/>
                                      </p:to>
                                    </p:set>
                                    <p:anim calcmode="lin" valueType="num">
                                      <p:cBhvr>
                                        <p:cTn id="35" dur="1000" fill="hold"/>
                                        <p:tgtEl>
                                          <p:spTgt spid="34012"/>
                                        </p:tgtEl>
                                        <p:attrNameLst>
                                          <p:attrName>ppt_x</p:attrName>
                                        </p:attrNameLst>
                                      </p:cBhvr>
                                      <p:tavLst>
                                        <p:tav tm="0">
                                          <p:val>
                                            <p:strVal val="#ppt_x-.2"/>
                                          </p:val>
                                        </p:tav>
                                        <p:tav tm="100000">
                                          <p:val>
                                            <p:strVal val="#ppt_x"/>
                                          </p:val>
                                        </p:tav>
                                      </p:tavLst>
                                    </p:anim>
                                    <p:anim calcmode="lin" valueType="num">
                                      <p:cBhvr>
                                        <p:cTn id="36" dur="1000" fill="hold"/>
                                        <p:tgtEl>
                                          <p:spTgt spid="3401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40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3" fill="hold" nodeType="clickEffect">
                                  <p:stCondLst>
                                    <p:cond delay="0"/>
                                  </p:stCondLst>
                                  <p:childTnLst>
                                    <p:set>
                                      <p:cBhvr>
                                        <p:cTn id="41" dur="1" fill="hold">
                                          <p:stCondLst>
                                            <p:cond delay="0"/>
                                          </p:stCondLst>
                                        </p:cTn>
                                        <p:tgtEl>
                                          <p:spTgt spid="34014"/>
                                        </p:tgtEl>
                                        <p:attrNameLst>
                                          <p:attrName>style.visibility</p:attrName>
                                        </p:attrNameLst>
                                      </p:cBhvr>
                                      <p:to>
                                        <p:strVal val="visible"/>
                                      </p:to>
                                    </p:set>
                                    <p:animEffect transition="in" filter="strips(upRight)">
                                      <p:cBhvr>
                                        <p:cTn id="42" dur="3000"/>
                                        <p:tgtEl>
                                          <p:spTgt spid="34014"/>
                                        </p:tgtEl>
                                      </p:cBhvr>
                                    </p:animEffect>
                                  </p:childTnLst>
                                </p:cTn>
                              </p:par>
                              <p:par>
                                <p:cTn id="43" presetID="18" presetClass="entr" presetSubtype="3" fill="hold" grpId="0" nodeType="withEffect">
                                  <p:stCondLst>
                                    <p:cond delay="0"/>
                                  </p:stCondLst>
                                  <p:childTnLst>
                                    <p:set>
                                      <p:cBhvr>
                                        <p:cTn id="44" dur="1" fill="hold">
                                          <p:stCondLst>
                                            <p:cond delay="0"/>
                                          </p:stCondLst>
                                        </p:cTn>
                                        <p:tgtEl>
                                          <p:spTgt spid="34016"/>
                                        </p:tgtEl>
                                        <p:attrNameLst>
                                          <p:attrName>style.visibility</p:attrName>
                                        </p:attrNameLst>
                                      </p:cBhvr>
                                      <p:to>
                                        <p:strVal val="visible"/>
                                      </p:to>
                                    </p:set>
                                    <p:animEffect transition="in" filter="strips(upRight)">
                                      <p:cBhvr>
                                        <p:cTn id="45" dur="3000"/>
                                        <p:tgtEl>
                                          <p:spTgt spid="34016"/>
                                        </p:tgtEl>
                                      </p:cBhvr>
                                    </p:animEffect>
                                  </p:childTnLst>
                                </p:cTn>
                              </p:par>
                              <p:par>
                                <p:cTn id="46" presetID="18" presetClass="entr" presetSubtype="3" fill="hold" nodeType="withEffect">
                                  <p:stCondLst>
                                    <p:cond delay="0"/>
                                  </p:stCondLst>
                                  <p:childTnLst>
                                    <p:set>
                                      <p:cBhvr>
                                        <p:cTn id="47" dur="1" fill="hold">
                                          <p:stCondLst>
                                            <p:cond delay="0"/>
                                          </p:stCondLst>
                                        </p:cTn>
                                        <p:tgtEl>
                                          <p:spTgt spid="34013"/>
                                        </p:tgtEl>
                                        <p:attrNameLst>
                                          <p:attrName>style.visibility</p:attrName>
                                        </p:attrNameLst>
                                      </p:cBhvr>
                                      <p:to>
                                        <p:strVal val="visible"/>
                                      </p:to>
                                    </p:set>
                                    <p:animEffect transition="in" filter="strips(upRight)">
                                      <p:cBhvr>
                                        <p:cTn id="48" dur="3000"/>
                                        <p:tgtEl>
                                          <p:spTgt spid="34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4011" grpId="0"/>
      <p:bldP spid="34012" grpId="0"/>
      <p:bldP spid="3401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
          <p:cNvSpPr>
            <a:spLocks noGrp="1"/>
          </p:cNvSpPr>
          <p:nvPr>
            <p:ph type="dt" sz="half" idx="10"/>
          </p:nvPr>
        </p:nvSpPr>
        <p:spPr/>
        <p:txBody>
          <a:bodyPr/>
          <a:lstStyle/>
          <a:p>
            <a:fld id="{B9EE3D2C-7833-4F96-83CF-8AD3E5477200}" type="datetime1">
              <a:rPr lang="en-US" altLang="id-ID"/>
              <a:pPr/>
              <a:t>5/15/2017</a:t>
            </a:fld>
            <a:endParaRPr lang="en-US" altLang="id-ID"/>
          </a:p>
        </p:txBody>
      </p:sp>
      <p:sp>
        <p:nvSpPr>
          <p:cNvPr id="21" name="Slide Number Placeholder 3"/>
          <p:cNvSpPr>
            <a:spLocks noGrp="1"/>
          </p:cNvSpPr>
          <p:nvPr>
            <p:ph type="sldNum" sz="quarter" idx="12"/>
          </p:nvPr>
        </p:nvSpPr>
        <p:spPr/>
        <p:txBody>
          <a:bodyPr/>
          <a:lstStyle/>
          <a:p>
            <a:fld id="{053A8F3A-5AFD-4824-BEB5-B9D2FA53CE1E}" type="slidenum">
              <a:rPr lang="en-US" altLang="id-ID"/>
              <a:pPr/>
              <a:t>131</a:t>
            </a:fld>
            <a:endParaRPr lang="en-US" altLang="id-ID"/>
          </a:p>
        </p:txBody>
      </p:sp>
      <p:sp>
        <p:nvSpPr>
          <p:cNvPr id="34818"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4819"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4820" name="Rectangle 4"/>
          <p:cNvSpPr>
            <a:spLocks noChangeArrowheads="1"/>
          </p:cNvSpPr>
          <p:nvPr/>
        </p:nvSpPr>
        <p:spPr bwMode="auto">
          <a:xfrm>
            <a:off x="1665288" y="288925"/>
            <a:ext cx="87741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Dengan demikian untuk contoh diatas, didapat admitansi jaring untuk masing-masing cabang sebagai berikut: </a:t>
            </a:r>
          </a:p>
        </p:txBody>
      </p:sp>
      <p:sp>
        <p:nvSpPr>
          <p:cNvPr id="35016" name="Rectangle 200"/>
          <p:cNvSpPr>
            <a:spLocks noChangeArrowheads="1"/>
          </p:cNvSpPr>
          <p:nvPr/>
        </p:nvSpPr>
        <p:spPr bwMode="auto">
          <a:xfrm>
            <a:off x="2362200" y="1219200"/>
            <a:ext cx="10461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Kode bus</a:t>
            </a:r>
          </a:p>
        </p:txBody>
      </p:sp>
      <p:sp>
        <p:nvSpPr>
          <p:cNvPr id="35017" name="Rectangle 201"/>
          <p:cNvSpPr>
            <a:spLocks noChangeArrowheads="1"/>
          </p:cNvSpPr>
          <p:nvPr/>
        </p:nvSpPr>
        <p:spPr bwMode="auto">
          <a:xfrm>
            <a:off x="2514601" y="1752600"/>
            <a:ext cx="639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1 – 4</a:t>
            </a:r>
          </a:p>
        </p:txBody>
      </p:sp>
      <p:sp>
        <p:nvSpPr>
          <p:cNvPr id="35018" name="Rectangle 202"/>
          <p:cNvSpPr>
            <a:spLocks noChangeArrowheads="1"/>
          </p:cNvSpPr>
          <p:nvPr/>
        </p:nvSpPr>
        <p:spPr bwMode="auto">
          <a:xfrm>
            <a:off x="4267201" y="1219200"/>
            <a:ext cx="11608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Impedansi</a:t>
            </a:r>
          </a:p>
        </p:txBody>
      </p:sp>
      <p:graphicFrame>
        <p:nvGraphicFramePr>
          <p:cNvPr id="35019" name="Object 203"/>
          <p:cNvGraphicFramePr>
            <a:graphicFrameLocks noChangeAspect="1"/>
          </p:cNvGraphicFramePr>
          <p:nvPr/>
        </p:nvGraphicFramePr>
        <p:xfrm>
          <a:off x="4529138" y="1600200"/>
          <a:ext cx="500062" cy="528638"/>
        </p:xfrm>
        <a:graphic>
          <a:graphicData uri="http://schemas.openxmlformats.org/presentationml/2006/ole">
            <mc:AlternateContent xmlns:mc="http://schemas.openxmlformats.org/markup-compatibility/2006">
              <mc:Choice xmlns:v="urn:schemas-microsoft-com:vml" Requires="v">
                <p:oleObj spid="_x0000_s29705" name="Equation" r:id="rId3" imgW="203040" imgH="215640" progId="Equation.3">
                  <p:embed/>
                </p:oleObj>
              </mc:Choice>
              <mc:Fallback>
                <p:oleObj name="Equation" r:id="rId3" imgW="2030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138" y="1600200"/>
                        <a:ext cx="500062"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020" name="Rectangle 204"/>
          <p:cNvSpPr>
            <a:spLocks noChangeArrowheads="1"/>
          </p:cNvSpPr>
          <p:nvPr/>
        </p:nvSpPr>
        <p:spPr bwMode="auto">
          <a:xfrm>
            <a:off x="6229350" y="1219200"/>
            <a:ext cx="11260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Admitansi</a:t>
            </a:r>
          </a:p>
        </p:txBody>
      </p:sp>
      <p:graphicFrame>
        <p:nvGraphicFramePr>
          <p:cNvPr id="35021" name="Object 205"/>
          <p:cNvGraphicFramePr>
            <a:graphicFrameLocks noChangeAspect="1"/>
          </p:cNvGraphicFramePr>
          <p:nvPr/>
        </p:nvGraphicFramePr>
        <p:xfrm>
          <a:off x="2590801" y="4702176"/>
          <a:ext cx="7535863" cy="1698625"/>
        </p:xfrm>
        <a:graphic>
          <a:graphicData uri="http://schemas.openxmlformats.org/presentationml/2006/ole">
            <mc:AlternateContent xmlns:mc="http://schemas.openxmlformats.org/markup-compatibility/2006">
              <mc:Choice xmlns:v="urn:schemas-microsoft-com:vml" Requires="v">
                <p:oleObj spid="_x0000_s29706" name="Equation" r:id="rId5" imgW="3809880" imgH="863280" progId="Equation.3">
                  <p:embed/>
                </p:oleObj>
              </mc:Choice>
              <mc:Fallback>
                <p:oleObj name="Equation" r:id="rId5" imgW="3809880" imgH="8632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4702176"/>
                        <a:ext cx="7535863" cy="169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032" name="Object 216"/>
          <p:cNvGraphicFramePr>
            <a:graphicFrameLocks noChangeAspect="1"/>
          </p:cNvGraphicFramePr>
          <p:nvPr/>
        </p:nvGraphicFramePr>
        <p:xfrm>
          <a:off x="6235700" y="1524001"/>
          <a:ext cx="1155700" cy="849313"/>
        </p:xfrm>
        <a:graphic>
          <a:graphicData uri="http://schemas.openxmlformats.org/presentationml/2006/ole">
            <mc:AlternateContent xmlns:mc="http://schemas.openxmlformats.org/markup-compatibility/2006">
              <mc:Choice xmlns:v="urn:schemas-microsoft-com:vml" Requires="v">
                <p:oleObj spid="_x0000_s29707" name="Equation" r:id="rId7" imgW="583920" imgH="431640" progId="Equation.3">
                  <p:embed/>
                </p:oleObj>
              </mc:Choice>
              <mc:Fallback>
                <p:oleObj name="Equation" r:id="rId7" imgW="58392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5700" y="1524001"/>
                        <a:ext cx="1155700" cy="84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033" name="Rectangle 217"/>
          <p:cNvSpPr>
            <a:spLocks noChangeArrowheads="1"/>
          </p:cNvSpPr>
          <p:nvPr/>
        </p:nvSpPr>
        <p:spPr bwMode="auto">
          <a:xfrm>
            <a:off x="2514601" y="2427288"/>
            <a:ext cx="639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1 – 6</a:t>
            </a:r>
          </a:p>
        </p:txBody>
      </p:sp>
      <p:graphicFrame>
        <p:nvGraphicFramePr>
          <p:cNvPr id="35034" name="Object 218"/>
          <p:cNvGraphicFramePr>
            <a:graphicFrameLocks noChangeAspect="1"/>
          </p:cNvGraphicFramePr>
          <p:nvPr/>
        </p:nvGraphicFramePr>
        <p:xfrm>
          <a:off x="4529138" y="2260600"/>
          <a:ext cx="500062" cy="558800"/>
        </p:xfrm>
        <a:graphic>
          <a:graphicData uri="http://schemas.openxmlformats.org/presentationml/2006/ole">
            <mc:AlternateContent xmlns:mc="http://schemas.openxmlformats.org/markup-compatibility/2006">
              <mc:Choice xmlns:v="urn:schemas-microsoft-com:vml" Requires="v">
                <p:oleObj spid="_x0000_s29708" name="Equation" r:id="rId9" imgW="203040" imgH="228600" progId="Equation.3">
                  <p:embed/>
                </p:oleObj>
              </mc:Choice>
              <mc:Fallback>
                <p:oleObj name="Equation" r:id="rId9" imgW="20304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9138" y="2260600"/>
                        <a:ext cx="500062"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035" name="Object 219"/>
          <p:cNvGraphicFramePr>
            <a:graphicFrameLocks noChangeAspect="1"/>
          </p:cNvGraphicFramePr>
          <p:nvPr/>
        </p:nvGraphicFramePr>
        <p:xfrm>
          <a:off x="6235700" y="2198688"/>
          <a:ext cx="1155700" cy="849312"/>
        </p:xfrm>
        <a:graphic>
          <a:graphicData uri="http://schemas.openxmlformats.org/presentationml/2006/ole">
            <mc:AlternateContent xmlns:mc="http://schemas.openxmlformats.org/markup-compatibility/2006">
              <mc:Choice xmlns:v="urn:schemas-microsoft-com:vml" Requires="v">
                <p:oleObj spid="_x0000_s29709" name="Equation" r:id="rId11" imgW="583920" imgH="431640" progId="Equation.3">
                  <p:embed/>
                </p:oleObj>
              </mc:Choice>
              <mc:Fallback>
                <p:oleObj name="Equation" r:id="rId11" imgW="583920" imgH="431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5700" y="2198688"/>
                        <a:ext cx="1155700" cy="84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036" name="Rectangle 220"/>
          <p:cNvSpPr>
            <a:spLocks noChangeArrowheads="1"/>
          </p:cNvSpPr>
          <p:nvPr/>
        </p:nvSpPr>
        <p:spPr bwMode="auto">
          <a:xfrm>
            <a:off x="2514601" y="3189288"/>
            <a:ext cx="6399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5 – 6</a:t>
            </a:r>
          </a:p>
        </p:txBody>
      </p:sp>
      <p:graphicFrame>
        <p:nvGraphicFramePr>
          <p:cNvPr id="35037" name="Object 221"/>
          <p:cNvGraphicFramePr>
            <a:graphicFrameLocks noChangeAspect="1"/>
          </p:cNvGraphicFramePr>
          <p:nvPr/>
        </p:nvGraphicFramePr>
        <p:xfrm>
          <a:off x="4513263" y="3021014"/>
          <a:ext cx="531812" cy="560387"/>
        </p:xfrm>
        <a:graphic>
          <a:graphicData uri="http://schemas.openxmlformats.org/presentationml/2006/ole">
            <mc:AlternateContent xmlns:mc="http://schemas.openxmlformats.org/markup-compatibility/2006">
              <mc:Choice xmlns:v="urn:schemas-microsoft-com:vml" Requires="v">
                <p:oleObj spid="_x0000_s29710" name="Equation" r:id="rId13" imgW="215640" imgH="228600" progId="Equation.3">
                  <p:embed/>
                </p:oleObj>
              </mc:Choice>
              <mc:Fallback>
                <p:oleObj name="Equation" r:id="rId13" imgW="21564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13263" y="3021014"/>
                        <a:ext cx="531812" cy="56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038" name="Object 222"/>
          <p:cNvGraphicFramePr>
            <a:graphicFrameLocks noChangeAspect="1"/>
          </p:cNvGraphicFramePr>
          <p:nvPr/>
        </p:nvGraphicFramePr>
        <p:xfrm>
          <a:off x="6224588" y="2960688"/>
          <a:ext cx="1179512" cy="849312"/>
        </p:xfrm>
        <a:graphic>
          <a:graphicData uri="http://schemas.openxmlformats.org/presentationml/2006/ole">
            <mc:AlternateContent xmlns:mc="http://schemas.openxmlformats.org/markup-compatibility/2006">
              <mc:Choice xmlns:v="urn:schemas-microsoft-com:vml" Requires="v">
                <p:oleObj spid="_x0000_s29711" name="Equation" r:id="rId15" imgW="596880" imgH="431640" progId="Equation.3">
                  <p:embed/>
                </p:oleObj>
              </mc:Choice>
              <mc:Fallback>
                <p:oleObj name="Equation" r:id="rId15" imgW="596880" imgH="4316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24588" y="2960688"/>
                        <a:ext cx="1179512" cy="849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039" name="Rectangle 223"/>
          <p:cNvSpPr>
            <a:spLocks noChangeArrowheads="1"/>
          </p:cNvSpPr>
          <p:nvPr/>
        </p:nvSpPr>
        <p:spPr bwMode="auto">
          <a:xfrm>
            <a:off x="1828800" y="4052888"/>
            <a:ext cx="8808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dengan</a:t>
            </a:r>
          </a:p>
        </p:txBody>
      </p:sp>
    </p:spTree>
    <p:extLst>
      <p:ext uri="{BB962C8B-B14F-4D97-AF65-F5344CB8AC3E}">
        <p14:creationId xmlns:p14="http://schemas.microsoft.com/office/powerpoint/2010/main" val="1775914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4820"/>
                                        </p:tgtEl>
                                        <p:attrNameLst>
                                          <p:attrName>style.visibility</p:attrName>
                                        </p:attrNameLst>
                                      </p:cBhvr>
                                      <p:to>
                                        <p:strVal val="visible"/>
                                      </p:to>
                                    </p:set>
                                    <p:animEffect transition="in" filter="fade">
                                      <p:cBhvr>
                                        <p:cTn id="7" dur="500"/>
                                        <p:tgtEl>
                                          <p:spTgt spid="34820"/>
                                        </p:tgtEl>
                                      </p:cBhvr>
                                    </p:animEffect>
                                    <p:anim calcmode="lin" valueType="num">
                                      <p:cBhvr>
                                        <p:cTn id="8" dur="500" fill="hold"/>
                                        <p:tgtEl>
                                          <p:spTgt spid="34820"/>
                                        </p:tgtEl>
                                        <p:attrNameLst>
                                          <p:attrName>ppt_w</p:attrName>
                                        </p:attrNameLst>
                                      </p:cBhvr>
                                      <p:tavLst>
                                        <p:tav tm="0" fmla="#ppt_w*sin(2.5*pi*$)">
                                          <p:val>
                                            <p:fltVal val="0"/>
                                          </p:val>
                                        </p:tav>
                                        <p:tav tm="100000">
                                          <p:val>
                                            <p:fltVal val="1"/>
                                          </p:val>
                                        </p:tav>
                                      </p:tavLst>
                                    </p:anim>
                                    <p:anim calcmode="lin" valueType="num">
                                      <p:cBhvr>
                                        <p:cTn id="9" dur="500" fill="hold"/>
                                        <p:tgtEl>
                                          <p:spTgt spid="3482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5020"/>
                                        </p:tgtEl>
                                        <p:attrNameLst>
                                          <p:attrName>style.visibility</p:attrName>
                                        </p:attrNameLst>
                                      </p:cBhvr>
                                      <p:to>
                                        <p:strVal val="visible"/>
                                      </p:to>
                                    </p:set>
                                    <p:anim calcmode="lin" valueType="num">
                                      <p:cBhvr>
                                        <p:cTn id="14" dur="1000" fill="hold"/>
                                        <p:tgtEl>
                                          <p:spTgt spid="35020"/>
                                        </p:tgtEl>
                                        <p:attrNameLst>
                                          <p:attrName>ppt_x</p:attrName>
                                        </p:attrNameLst>
                                      </p:cBhvr>
                                      <p:tavLst>
                                        <p:tav tm="0">
                                          <p:val>
                                            <p:strVal val="#ppt_x-.2"/>
                                          </p:val>
                                        </p:tav>
                                        <p:tav tm="100000">
                                          <p:val>
                                            <p:strVal val="#ppt_x"/>
                                          </p:val>
                                        </p:tav>
                                      </p:tavLst>
                                    </p:anim>
                                    <p:anim calcmode="lin" valueType="num">
                                      <p:cBhvr>
                                        <p:cTn id="15" dur="1000" fill="hold"/>
                                        <p:tgtEl>
                                          <p:spTgt spid="3502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502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35018"/>
                                        </p:tgtEl>
                                        <p:attrNameLst>
                                          <p:attrName>style.visibility</p:attrName>
                                        </p:attrNameLst>
                                      </p:cBhvr>
                                      <p:to>
                                        <p:strVal val="visible"/>
                                      </p:to>
                                    </p:set>
                                    <p:anim calcmode="lin" valueType="num">
                                      <p:cBhvr>
                                        <p:cTn id="19" dur="1000" fill="hold"/>
                                        <p:tgtEl>
                                          <p:spTgt spid="35018"/>
                                        </p:tgtEl>
                                        <p:attrNameLst>
                                          <p:attrName>ppt_x</p:attrName>
                                        </p:attrNameLst>
                                      </p:cBhvr>
                                      <p:tavLst>
                                        <p:tav tm="0">
                                          <p:val>
                                            <p:strVal val="#ppt_x-.2"/>
                                          </p:val>
                                        </p:tav>
                                        <p:tav tm="100000">
                                          <p:val>
                                            <p:strVal val="#ppt_x"/>
                                          </p:val>
                                        </p:tav>
                                      </p:tavLst>
                                    </p:anim>
                                    <p:anim calcmode="lin" valueType="num">
                                      <p:cBhvr>
                                        <p:cTn id="20" dur="1000" fill="hold"/>
                                        <p:tgtEl>
                                          <p:spTgt spid="350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5018"/>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35016"/>
                                        </p:tgtEl>
                                        <p:attrNameLst>
                                          <p:attrName>style.visibility</p:attrName>
                                        </p:attrNameLst>
                                      </p:cBhvr>
                                      <p:to>
                                        <p:strVal val="visible"/>
                                      </p:to>
                                    </p:set>
                                    <p:anim calcmode="lin" valueType="num">
                                      <p:cBhvr>
                                        <p:cTn id="24" dur="1000" fill="hold"/>
                                        <p:tgtEl>
                                          <p:spTgt spid="35016"/>
                                        </p:tgtEl>
                                        <p:attrNameLst>
                                          <p:attrName>ppt_x</p:attrName>
                                        </p:attrNameLst>
                                      </p:cBhvr>
                                      <p:tavLst>
                                        <p:tav tm="0">
                                          <p:val>
                                            <p:strVal val="#ppt_x-.2"/>
                                          </p:val>
                                        </p:tav>
                                        <p:tav tm="100000">
                                          <p:val>
                                            <p:strVal val="#ppt_x"/>
                                          </p:val>
                                        </p:tav>
                                      </p:tavLst>
                                    </p:anim>
                                    <p:anim calcmode="lin" valueType="num">
                                      <p:cBhvr>
                                        <p:cTn id="25" dur="1000" fill="hold"/>
                                        <p:tgtEl>
                                          <p:spTgt spid="3501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50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3" fill="hold" grpId="0" nodeType="clickEffect">
                                  <p:stCondLst>
                                    <p:cond delay="0"/>
                                  </p:stCondLst>
                                  <p:childTnLst>
                                    <p:set>
                                      <p:cBhvr>
                                        <p:cTn id="30" dur="1" fill="hold">
                                          <p:stCondLst>
                                            <p:cond delay="0"/>
                                          </p:stCondLst>
                                        </p:cTn>
                                        <p:tgtEl>
                                          <p:spTgt spid="35017"/>
                                        </p:tgtEl>
                                        <p:attrNameLst>
                                          <p:attrName>style.visibility</p:attrName>
                                        </p:attrNameLst>
                                      </p:cBhvr>
                                      <p:to>
                                        <p:strVal val="visible"/>
                                      </p:to>
                                    </p:set>
                                    <p:animEffect transition="in" filter="strips(upRight)">
                                      <p:cBhvr>
                                        <p:cTn id="31" dur="2000"/>
                                        <p:tgtEl>
                                          <p:spTgt spid="35017"/>
                                        </p:tgtEl>
                                      </p:cBhvr>
                                    </p:animEffect>
                                  </p:childTnLst>
                                </p:cTn>
                              </p:par>
                              <p:par>
                                <p:cTn id="32" presetID="18" presetClass="entr" presetSubtype="3" fill="hold" nodeType="withEffect">
                                  <p:stCondLst>
                                    <p:cond delay="0"/>
                                  </p:stCondLst>
                                  <p:childTnLst>
                                    <p:set>
                                      <p:cBhvr>
                                        <p:cTn id="33" dur="1" fill="hold">
                                          <p:stCondLst>
                                            <p:cond delay="0"/>
                                          </p:stCondLst>
                                        </p:cTn>
                                        <p:tgtEl>
                                          <p:spTgt spid="35019"/>
                                        </p:tgtEl>
                                        <p:attrNameLst>
                                          <p:attrName>style.visibility</p:attrName>
                                        </p:attrNameLst>
                                      </p:cBhvr>
                                      <p:to>
                                        <p:strVal val="visible"/>
                                      </p:to>
                                    </p:set>
                                    <p:animEffect transition="in" filter="strips(upRight)">
                                      <p:cBhvr>
                                        <p:cTn id="34" dur="2000"/>
                                        <p:tgtEl>
                                          <p:spTgt spid="35019"/>
                                        </p:tgtEl>
                                      </p:cBhvr>
                                    </p:animEffect>
                                  </p:childTnLst>
                                </p:cTn>
                              </p:par>
                              <p:par>
                                <p:cTn id="35" presetID="18" presetClass="entr" presetSubtype="3" fill="hold" nodeType="withEffect">
                                  <p:stCondLst>
                                    <p:cond delay="0"/>
                                  </p:stCondLst>
                                  <p:childTnLst>
                                    <p:set>
                                      <p:cBhvr>
                                        <p:cTn id="36" dur="1" fill="hold">
                                          <p:stCondLst>
                                            <p:cond delay="0"/>
                                          </p:stCondLst>
                                        </p:cTn>
                                        <p:tgtEl>
                                          <p:spTgt spid="35032"/>
                                        </p:tgtEl>
                                        <p:attrNameLst>
                                          <p:attrName>style.visibility</p:attrName>
                                        </p:attrNameLst>
                                      </p:cBhvr>
                                      <p:to>
                                        <p:strVal val="visible"/>
                                      </p:to>
                                    </p:set>
                                    <p:animEffect transition="in" filter="strips(upRight)">
                                      <p:cBhvr>
                                        <p:cTn id="37" dur="2000"/>
                                        <p:tgtEl>
                                          <p:spTgt spid="350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35033"/>
                                        </p:tgtEl>
                                        <p:attrNameLst>
                                          <p:attrName>style.visibility</p:attrName>
                                        </p:attrNameLst>
                                      </p:cBhvr>
                                      <p:to>
                                        <p:strVal val="visible"/>
                                      </p:to>
                                    </p:set>
                                    <p:animEffect transition="in" filter="strips(downRight)">
                                      <p:cBhvr>
                                        <p:cTn id="42" dur="2000"/>
                                        <p:tgtEl>
                                          <p:spTgt spid="35033"/>
                                        </p:tgtEl>
                                      </p:cBhvr>
                                    </p:animEffect>
                                  </p:childTnLst>
                                </p:cTn>
                              </p:par>
                              <p:par>
                                <p:cTn id="43" presetID="18" presetClass="entr" presetSubtype="6" fill="hold" nodeType="withEffect">
                                  <p:stCondLst>
                                    <p:cond delay="0"/>
                                  </p:stCondLst>
                                  <p:childTnLst>
                                    <p:set>
                                      <p:cBhvr>
                                        <p:cTn id="44" dur="1" fill="hold">
                                          <p:stCondLst>
                                            <p:cond delay="0"/>
                                          </p:stCondLst>
                                        </p:cTn>
                                        <p:tgtEl>
                                          <p:spTgt spid="35034"/>
                                        </p:tgtEl>
                                        <p:attrNameLst>
                                          <p:attrName>style.visibility</p:attrName>
                                        </p:attrNameLst>
                                      </p:cBhvr>
                                      <p:to>
                                        <p:strVal val="visible"/>
                                      </p:to>
                                    </p:set>
                                    <p:animEffect transition="in" filter="strips(downRight)">
                                      <p:cBhvr>
                                        <p:cTn id="45" dur="2000"/>
                                        <p:tgtEl>
                                          <p:spTgt spid="35034"/>
                                        </p:tgtEl>
                                      </p:cBhvr>
                                    </p:animEffect>
                                  </p:childTnLst>
                                </p:cTn>
                              </p:par>
                              <p:par>
                                <p:cTn id="46" presetID="18" presetClass="entr" presetSubtype="6" fill="hold" nodeType="withEffect">
                                  <p:stCondLst>
                                    <p:cond delay="0"/>
                                  </p:stCondLst>
                                  <p:childTnLst>
                                    <p:set>
                                      <p:cBhvr>
                                        <p:cTn id="47" dur="1" fill="hold">
                                          <p:stCondLst>
                                            <p:cond delay="0"/>
                                          </p:stCondLst>
                                        </p:cTn>
                                        <p:tgtEl>
                                          <p:spTgt spid="35035"/>
                                        </p:tgtEl>
                                        <p:attrNameLst>
                                          <p:attrName>style.visibility</p:attrName>
                                        </p:attrNameLst>
                                      </p:cBhvr>
                                      <p:to>
                                        <p:strVal val="visible"/>
                                      </p:to>
                                    </p:set>
                                    <p:animEffect transition="in" filter="strips(downRight)">
                                      <p:cBhvr>
                                        <p:cTn id="48" dur="2000"/>
                                        <p:tgtEl>
                                          <p:spTgt spid="3503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35036"/>
                                        </p:tgtEl>
                                        <p:attrNameLst>
                                          <p:attrName>style.visibility</p:attrName>
                                        </p:attrNameLst>
                                      </p:cBhvr>
                                      <p:to>
                                        <p:strVal val="visible"/>
                                      </p:to>
                                    </p:set>
                                    <p:anim calcmode="lin" valueType="num">
                                      <p:cBhvr>
                                        <p:cTn id="53" dur="1000" fill="hold"/>
                                        <p:tgtEl>
                                          <p:spTgt spid="35036"/>
                                        </p:tgtEl>
                                        <p:attrNameLst>
                                          <p:attrName>ppt_w</p:attrName>
                                        </p:attrNameLst>
                                      </p:cBhvr>
                                      <p:tavLst>
                                        <p:tav tm="0">
                                          <p:val>
                                            <p:strVal val="#ppt_w*0.70"/>
                                          </p:val>
                                        </p:tav>
                                        <p:tav tm="100000">
                                          <p:val>
                                            <p:strVal val="#ppt_w"/>
                                          </p:val>
                                        </p:tav>
                                      </p:tavLst>
                                    </p:anim>
                                    <p:anim calcmode="lin" valueType="num">
                                      <p:cBhvr>
                                        <p:cTn id="54" dur="1000" fill="hold"/>
                                        <p:tgtEl>
                                          <p:spTgt spid="35036"/>
                                        </p:tgtEl>
                                        <p:attrNameLst>
                                          <p:attrName>ppt_h</p:attrName>
                                        </p:attrNameLst>
                                      </p:cBhvr>
                                      <p:tavLst>
                                        <p:tav tm="0">
                                          <p:val>
                                            <p:strVal val="#ppt_h"/>
                                          </p:val>
                                        </p:tav>
                                        <p:tav tm="100000">
                                          <p:val>
                                            <p:strVal val="#ppt_h"/>
                                          </p:val>
                                        </p:tav>
                                      </p:tavLst>
                                    </p:anim>
                                    <p:animEffect transition="in" filter="fade">
                                      <p:cBhvr>
                                        <p:cTn id="55" dur="1000"/>
                                        <p:tgtEl>
                                          <p:spTgt spid="35036"/>
                                        </p:tgtEl>
                                      </p:cBhvr>
                                    </p:animEffect>
                                  </p:childTnLst>
                                </p:cTn>
                              </p:par>
                              <p:par>
                                <p:cTn id="56" presetID="55" presetClass="entr" presetSubtype="0" fill="hold" nodeType="withEffect">
                                  <p:stCondLst>
                                    <p:cond delay="0"/>
                                  </p:stCondLst>
                                  <p:childTnLst>
                                    <p:set>
                                      <p:cBhvr>
                                        <p:cTn id="57" dur="1" fill="hold">
                                          <p:stCondLst>
                                            <p:cond delay="0"/>
                                          </p:stCondLst>
                                        </p:cTn>
                                        <p:tgtEl>
                                          <p:spTgt spid="35037"/>
                                        </p:tgtEl>
                                        <p:attrNameLst>
                                          <p:attrName>style.visibility</p:attrName>
                                        </p:attrNameLst>
                                      </p:cBhvr>
                                      <p:to>
                                        <p:strVal val="visible"/>
                                      </p:to>
                                    </p:set>
                                    <p:anim calcmode="lin" valueType="num">
                                      <p:cBhvr>
                                        <p:cTn id="58" dur="1000" fill="hold"/>
                                        <p:tgtEl>
                                          <p:spTgt spid="35037"/>
                                        </p:tgtEl>
                                        <p:attrNameLst>
                                          <p:attrName>ppt_w</p:attrName>
                                        </p:attrNameLst>
                                      </p:cBhvr>
                                      <p:tavLst>
                                        <p:tav tm="0">
                                          <p:val>
                                            <p:strVal val="#ppt_w*0.70"/>
                                          </p:val>
                                        </p:tav>
                                        <p:tav tm="100000">
                                          <p:val>
                                            <p:strVal val="#ppt_w"/>
                                          </p:val>
                                        </p:tav>
                                      </p:tavLst>
                                    </p:anim>
                                    <p:anim calcmode="lin" valueType="num">
                                      <p:cBhvr>
                                        <p:cTn id="59" dur="1000" fill="hold"/>
                                        <p:tgtEl>
                                          <p:spTgt spid="35037"/>
                                        </p:tgtEl>
                                        <p:attrNameLst>
                                          <p:attrName>ppt_h</p:attrName>
                                        </p:attrNameLst>
                                      </p:cBhvr>
                                      <p:tavLst>
                                        <p:tav tm="0">
                                          <p:val>
                                            <p:strVal val="#ppt_h"/>
                                          </p:val>
                                        </p:tav>
                                        <p:tav tm="100000">
                                          <p:val>
                                            <p:strVal val="#ppt_h"/>
                                          </p:val>
                                        </p:tav>
                                      </p:tavLst>
                                    </p:anim>
                                    <p:animEffect transition="in" filter="fade">
                                      <p:cBhvr>
                                        <p:cTn id="60" dur="1000"/>
                                        <p:tgtEl>
                                          <p:spTgt spid="35037"/>
                                        </p:tgtEl>
                                      </p:cBhvr>
                                    </p:animEffect>
                                  </p:childTnLst>
                                </p:cTn>
                              </p:par>
                              <p:par>
                                <p:cTn id="61" presetID="55" presetClass="entr" presetSubtype="0" fill="hold" nodeType="withEffect">
                                  <p:stCondLst>
                                    <p:cond delay="0"/>
                                  </p:stCondLst>
                                  <p:childTnLst>
                                    <p:set>
                                      <p:cBhvr>
                                        <p:cTn id="62" dur="1" fill="hold">
                                          <p:stCondLst>
                                            <p:cond delay="0"/>
                                          </p:stCondLst>
                                        </p:cTn>
                                        <p:tgtEl>
                                          <p:spTgt spid="35038"/>
                                        </p:tgtEl>
                                        <p:attrNameLst>
                                          <p:attrName>style.visibility</p:attrName>
                                        </p:attrNameLst>
                                      </p:cBhvr>
                                      <p:to>
                                        <p:strVal val="visible"/>
                                      </p:to>
                                    </p:set>
                                    <p:anim calcmode="lin" valueType="num">
                                      <p:cBhvr>
                                        <p:cTn id="63" dur="1000" fill="hold"/>
                                        <p:tgtEl>
                                          <p:spTgt spid="35038"/>
                                        </p:tgtEl>
                                        <p:attrNameLst>
                                          <p:attrName>ppt_w</p:attrName>
                                        </p:attrNameLst>
                                      </p:cBhvr>
                                      <p:tavLst>
                                        <p:tav tm="0">
                                          <p:val>
                                            <p:strVal val="#ppt_w*0.70"/>
                                          </p:val>
                                        </p:tav>
                                        <p:tav tm="100000">
                                          <p:val>
                                            <p:strVal val="#ppt_w"/>
                                          </p:val>
                                        </p:tav>
                                      </p:tavLst>
                                    </p:anim>
                                    <p:anim calcmode="lin" valueType="num">
                                      <p:cBhvr>
                                        <p:cTn id="64" dur="1000" fill="hold"/>
                                        <p:tgtEl>
                                          <p:spTgt spid="35038"/>
                                        </p:tgtEl>
                                        <p:attrNameLst>
                                          <p:attrName>ppt_h</p:attrName>
                                        </p:attrNameLst>
                                      </p:cBhvr>
                                      <p:tavLst>
                                        <p:tav tm="0">
                                          <p:val>
                                            <p:strVal val="#ppt_h"/>
                                          </p:val>
                                        </p:tav>
                                        <p:tav tm="100000">
                                          <p:val>
                                            <p:strVal val="#ppt_h"/>
                                          </p:val>
                                        </p:tav>
                                      </p:tavLst>
                                    </p:anim>
                                    <p:animEffect transition="in" filter="fade">
                                      <p:cBhvr>
                                        <p:cTn id="65" dur="1000"/>
                                        <p:tgtEl>
                                          <p:spTgt spid="35038"/>
                                        </p:tgtEl>
                                      </p:cBhvr>
                                    </p:animEffect>
                                  </p:childTnLst>
                                </p:cTn>
                              </p:par>
                              <p:par>
                                <p:cTn id="66" presetID="29" presetClass="entr" presetSubtype="0" fill="hold" grpId="0" nodeType="withEffect">
                                  <p:stCondLst>
                                    <p:cond delay="0"/>
                                  </p:stCondLst>
                                  <p:childTnLst>
                                    <p:set>
                                      <p:cBhvr>
                                        <p:cTn id="67" dur="1" fill="hold">
                                          <p:stCondLst>
                                            <p:cond delay="0"/>
                                          </p:stCondLst>
                                        </p:cTn>
                                        <p:tgtEl>
                                          <p:spTgt spid="35039"/>
                                        </p:tgtEl>
                                        <p:attrNameLst>
                                          <p:attrName>style.visibility</p:attrName>
                                        </p:attrNameLst>
                                      </p:cBhvr>
                                      <p:to>
                                        <p:strVal val="visible"/>
                                      </p:to>
                                    </p:set>
                                    <p:anim calcmode="lin" valueType="num">
                                      <p:cBhvr>
                                        <p:cTn id="68" dur="1000" fill="hold"/>
                                        <p:tgtEl>
                                          <p:spTgt spid="35039"/>
                                        </p:tgtEl>
                                        <p:attrNameLst>
                                          <p:attrName>ppt_x</p:attrName>
                                        </p:attrNameLst>
                                      </p:cBhvr>
                                      <p:tavLst>
                                        <p:tav tm="0">
                                          <p:val>
                                            <p:strVal val="#ppt_x-.2"/>
                                          </p:val>
                                        </p:tav>
                                        <p:tav tm="100000">
                                          <p:val>
                                            <p:strVal val="#ppt_x"/>
                                          </p:val>
                                        </p:tav>
                                      </p:tavLst>
                                    </p:anim>
                                    <p:anim calcmode="lin" valueType="num">
                                      <p:cBhvr>
                                        <p:cTn id="69" dur="1000" fill="hold"/>
                                        <p:tgtEl>
                                          <p:spTgt spid="35039"/>
                                        </p:tgtEl>
                                        <p:attrNameLst>
                                          <p:attrName>ppt_y</p:attrName>
                                        </p:attrNameLst>
                                      </p:cBhvr>
                                      <p:tavLst>
                                        <p:tav tm="0">
                                          <p:val>
                                            <p:strVal val="#ppt_y"/>
                                          </p:val>
                                        </p:tav>
                                        <p:tav tm="100000">
                                          <p:val>
                                            <p:strVal val="#ppt_y"/>
                                          </p:val>
                                        </p:tav>
                                      </p:tavLst>
                                    </p:anim>
                                    <p:animEffect transition="in" filter="wipe(right)" prLst="gradientSize: 0.1">
                                      <p:cBhvr>
                                        <p:cTn id="70" dur="1000"/>
                                        <p:tgtEl>
                                          <p:spTgt spid="3503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8" presetClass="entr" presetSubtype="6" fill="hold" nodeType="clickEffect">
                                  <p:stCondLst>
                                    <p:cond delay="0"/>
                                  </p:stCondLst>
                                  <p:childTnLst>
                                    <p:set>
                                      <p:cBhvr>
                                        <p:cTn id="74" dur="1" fill="hold">
                                          <p:stCondLst>
                                            <p:cond delay="0"/>
                                          </p:stCondLst>
                                        </p:cTn>
                                        <p:tgtEl>
                                          <p:spTgt spid="35021"/>
                                        </p:tgtEl>
                                        <p:attrNameLst>
                                          <p:attrName>style.visibility</p:attrName>
                                        </p:attrNameLst>
                                      </p:cBhvr>
                                      <p:to>
                                        <p:strVal val="visible"/>
                                      </p:to>
                                    </p:set>
                                    <p:animEffect transition="in" filter="strips(downRight)">
                                      <p:cBhvr>
                                        <p:cTn id="75" dur="2000"/>
                                        <p:tgtEl>
                                          <p:spTgt spid="35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5016" grpId="0"/>
      <p:bldP spid="35017" grpId="0"/>
      <p:bldP spid="35018" grpId="0"/>
      <p:bldP spid="35020" grpId="0"/>
      <p:bldP spid="35033" grpId="0"/>
      <p:bldP spid="35036" grpId="0"/>
      <p:bldP spid="3503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Date Placeholder 1"/>
          <p:cNvSpPr>
            <a:spLocks noGrp="1"/>
          </p:cNvSpPr>
          <p:nvPr>
            <p:ph type="dt" sz="half" idx="10"/>
          </p:nvPr>
        </p:nvSpPr>
        <p:spPr/>
        <p:txBody>
          <a:bodyPr/>
          <a:lstStyle/>
          <a:p>
            <a:fld id="{0FAAA196-52CE-468D-88F3-14185C4B5703}" type="datetime1">
              <a:rPr lang="en-US" altLang="id-ID"/>
              <a:pPr/>
              <a:t>5/15/2017</a:t>
            </a:fld>
            <a:endParaRPr lang="en-US" altLang="id-ID"/>
          </a:p>
        </p:txBody>
      </p:sp>
      <p:sp>
        <p:nvSpPr>
          <p:cNvPr id="50" name="Slide Number Placeholder 3"/>
          <p:cNvSpPr>
            <a:spLocks noGrp="1"/>
          </p:cNvSpPr>
          <p:nvPr>
            <p:ph type="sldNum" sz="quarter" idx="12"/>
          </p:nvPr>
        </p:nvSpPr>
        <p:spPr/>
        <p:txBody>
          <a:bodyPr/>
          <a:lstStyle/>
          <a:p>
            <a:fld id="{2D27D1B4-08F1-4B13-A233-2BF3DE7EF8DB}" type="slidenum">
              <a:rPr lang="en-US" altLang="id-ID"/>
              <a:pPr/>
              <a:t>132</a:t>
            </a:fld>
            <a:endParaRPr lang="en-US" altLang="id-ID"/>
          </a:p>
        </p:txBody>
      </p:sp>
      <p:sp>
        <p:nvSpPr>
          <p:cNvPr id="35842"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5843"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5844" name="Group 4"/>
          <p:cNvGraphicFramePr>
            <a:graphicFrameLocks noGrp="1"/>
          </p:cNvGraphicFramePr>
          <p:nvPr/>
        </p:nvGraphicFramePr>
        <p:xfrm>
          <a:off x="2286000" y="901700"/>
          <a:ext cx="7162800" cy="2679700"/>
        </p:xfrm>
        <a:graphic>
          <a:graphicData uri="http://schemas.openxmlformats.org/drawingml/2006/table">
            <a:tbl>
              <a:tblPr/>
              <a:tblGrid>
                <a:gridCol w="1546225">
                  <a:extLst>
                    <a:ext uri="{9D8B030D-6E8A-4147-A177-3AD203B41FA5}">
                      <a16:colId xmlns="" xmlns:a16="http://schemas.microsoft.com/office/drawing/2014/main" val="1981567524"/>
                    </a:ext>
                  </a:extLst>
                </a:gridCol>
                <a:gridCol w="2751138">
                  <a:extLst>
                    <a:ext uri="{9D8B030D-6E8A-4147-A177-3AD203B41FA5}">
                      <a16:colId xmlns="" xmlns:a16="http://schemas.microsoft.com/office/drawing/2014/main" val="2618089807"/>
                    </a:ext>
                  </a:extLst>
                </a:gridCol>
                <a:gridCol w="2865437">
                  <a:extLst>
                    <a:ext uri="{9D8B030D-6E8A-4147-A177-3AD203B41FA5}">
                      <a16:colId xmlns="" xmlns:a16="http://schemas.microsoft.com/office/drawing/2014/main" val="939697784"/>
                    </a:ext>
                  </a:extLst>
                </a:gridCol>
              </a:tblGrid>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Kode bus</a:t>
                      </a:r>
                      <a:endParaRPr kumimoji="0" lang="en-US" altLang="id-ID" sz="24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rPr>
                        <a:t>Impedansi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rPr>
                        <a:t>Admitansi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839642349"/>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 – 4</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0,080 + j0,370</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0,558 – j2,582</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254453837"/>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 1 – 6</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0,123 + j0,518</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0,414 – j1,827</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143577651"/>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 – 3</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0,723 + j1,050</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0,445 – j0,616</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663317909"/>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 – 5</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0,282 + j0,640</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0,577 – j1,308</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868524223"/>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3 – 4</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0,000 + j0,133</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0,000 – j7,518</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051450937"/>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4 – 6</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0,097 + j0,407</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0,554 – j2,325</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636751362"/>
                  </a:ext>
                </a:extLst>
              </a:tr>
              <a:tr h="274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5 – 6</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0,000 + j0,300</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0,000 – j3,333</a:t>
                      </a:r>
                      <a:endParaRPr kumimoji="0" lang="en-US" altLang="id-ID" sz="16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336152632"/>
                  </a:ext>
                </a:extLst>
              </a:tr>
            </a:tbl>
          </a:graphicData>
        </a:graphic>
      </p:graphicFrame>
      <p:sp>
        <p:nvSpPr>
          <p:cNvPr id="35882" name="Rectangle 42"/>
          <p:cNvSpPr>
            <a:spLocks noChangeArrowheads="1"/>
          </p:cNvSpPr>
          <p:nvPr/>
        </p:nvSpPr>
        <p:spPr bwMode="auto">
          <a:xfrm>
            <a:off x="1676401" y="304800"/>
            <a:ext cx="1028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Sehingga</a:t>
            </a:r>
          </a:p>
        </p:txBody>
      </p:sp>
      <p:sp>
        <p:nvSpPr>
          <p:cNvPr id="35884" name="Rectangle 44"/>
          <p:cNvSpPr>
            <a:spLocks noChangeArrowheads="1"/>
          </p:cNvSpPr>
          <p:nvPr/>
        </p:nvSpPr>
        <p:spPr bwMode="auto">
          <a:xfrm>
            <a:off x="1524001" y="31443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5883" name="Object 43"/>
          <p:cNvGraphicFramePr>
            <a:graphicFrameLocks noChangeAspect="1"/>
          </p:cNvGraphicFramePr>
          <p:nvPr/>
        </p:nvGraphicFramePr>
        <p:xfrm>
          <a:off x="2667000" y="4267201"/>
          <a:ext cx="6324600" cy="593725"/>
        </p:xfrm>
        <a:graphic>
          <a:graphicData uri="http://schemas.openxmlformats.org/presentationml/2006/ole">
            <mc:AlternateContent xmlns:mc="http://schemas.openxmlformats.org/markup-compatibility/2006">
              <mc:Choice xmlns:v="urn:schemas-microsoft-com:vml" Requires="v">
                <p:oleObj spid="_x0000_s30724" name="Equation" r:id="rId3" imgW="2133600" imgH="203200" progId="Equation.3">
                  <p:embed/>
                </p:oleObj>
              </mc:Choice>
              <mc:Fallback>
                <p:oleObj name="Equation" r:id="rId3" imgW="21336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267201"/>
                        <a:ext cx="6324600"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85" name="Rectangle 45"/>
          <p:cNvSpPr>
            <a:spLocks noChangeArrowheads="1"/>
          </p:cNvSpPr>
          <p:nvPr/>
        </p:nvSpPr>
        <p:spPr bwMode="auto">
          <a:xfrm>
            <a:off x="1752600" y="3824288"/>
            <a:ext cx="1201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Sedangkan</a:t>
            </a:r>
          </a:p>
        </p:txBody>
      </p:sp>
      <p:sp>
        <p:nvSpPr>
          <p:cNvPr id="35887" name="Rectangle 47"/>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35886" name="Object 46"/>
          <p:cNvGraphicFramePr>
            <a:graphicFrameLocks noChangeAspect="1"/>
          </p:cNvGraphicFramePr>
          <p:nvPr/>
        </p:nvGraphicFramePr>
        <p:xfrm>
          <a:off x="2590800" y="5029200"/>
          <a:ext cx="6553200" cy="698500"/>
        </p:xfrm>
        <a:graphic>
          <a:graphicData uri="http://schemas.openxmlformats.org/presentationml/2006/ole">
            <mc:AlternateContent xmlns:mc="http://schemas.openxmlformats.org/markup-compatibility/2006">
              <mc:Choice xmlns:v="urn:schemas-microsoft-com:vml" Requires="v">
                <p:oleObj spid="_x0000_s30725" name="Equation" r:id="rId5" imgW="2057400" imgH="215900" progId="Equation.3">
                  <p:embed/>
                </p:oleObj>
              </mc:Choice>
              <mc:Fallback>
                <p:oleObj name="Equation" r:id="rId5" imgW="20574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5029200"/>
                        <a:ext cx="655320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81621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5882"/>
                                        </p:tgtEl>
                                        <p:attrNameLst>
                                          <p:attrName>style.visibility</p:attrName>
                                        </p:attrNameLst>
                                      </p:cBhvr>
                                      <p:to>
                                        <p:strVal val="visible"/>
                                      </p:to>
                                    </p:set>
                                    <p:anim calcmode="lin" valueType="num">
                                      <p:cBhvr>
                                        <p:cTn id="7" dur="1000" fill="hold"/>
                                        <p:tgtEl>
                                          <p:spTgt spid="35882"/>
                                        </p:tgtEl>
                                        <p:attrNameLst>
                                          <p:attrName>ppt_x</p:attrName>
                                        </p:attrNameLst>
                                      </p:cBhvr>
                                      <p:tavLst>
                                        <p:tav tm="0">
                                          <p:val>
                                            <p:strVal val="#ppt_x-.2"/>
                                          </p:val>
                                        </p:tav>
                                        <p:tav tm="100000">
                                          <p:val>
                                            <p:strVal val="#ppt_x"/>
                                          </p:val>
                                        </p:tav>
                                      </p:tavLst>
                                    </p:anim>
                                    <p:anim calcmode="lin" valueType="num">
                                      <p:cBhvr>
                                        <p:cTn id="8" dur="1000" fill="hold"/>
                                        <p:tgtEl>
                                          <p:spTgt spid="3588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58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5844"/>
                                        </p:tgtEl>
                                        <p:attrNameLst>
                                          <p:attrName>style.visibility</p:attrName>
                                        </p:attrNameLst>
                                      </p:cBhvr>
                                      <p:to>
                                        <p:strVal val="visible"/>
                                      </p:to>
                                    </p:set>
                                    <p:anim calcmode="lin" valueType="num">
                                      <p:cBhvr>
                                        <p:cTn id="14" dur="2000" fill="hold"/>
                                        <p:tgtEl>
                                          <p:spTgt spid="35844"/>
                                        </p:tgtEl>
                                        <p:attrNameLst>
                                          <p:attrName>ppt_x</p:attrName>
                                        </p:attrNameLst>
                                      </p:cBhvr>
                                      <p:tavLst>
                                        <p:tav tm="0">
                                          <p:val>
                                            <p:strVal val="#ppt_x-.2"/>
                                          </p:val>
                                        </p:tav>
                                        <p:tav tm="100000">
                                          <p:val>
                                            <p:strVal val="#ppt_x"/>
                                          </p:val>
                                        </p:tav>
                                      </p:tavLst>
                                    </p:anim>
                                    <p:anim calcmode="lin" valueType="num">
                                      <p:cBhvr>
                                        <p:cTn id="15" dur="2000" fill="hold"/>
                                        <p:tgtEl>
                                          <p:spTgt spid="35844"/>
                                        </p:tgtEl>
                                        <p:attrNameLst>
                                          <p:attrName>ppt_y</p:attrName>
                                        </p:attrNameLst>
                                      </p:cBhvr>
                                      <p:tavLst>
                                        <p:tav tm="0">
                                          <p:val>
                                            <p:strVal val="#ppt_y"/>
                                          </p:val>
                                        </p:tav>
                                        <p:tav tm="100000">
                                          <p:val>
                                            <p:strVal val="#ppt_y"/>
                                          </p:val>
                                        </p:tav>
                                      </p:tavLst>
                                    </p:anim>
                                    <p:animEffect transition="in" filter="wipe(right)" prLst="gradientSize: 0.1">
                                      <p:cBhvr>
                                        <p:cTn id="16" dur="2000"/>
                                        <p:tgtEl>
                                          <p:spTgt spid="35844"/>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35885"/>
                                        </p:tgtEl>
                                        <p:attrNameLst>
                                          <p:attrName>style.visibility</p:attrName>
                                        </p:attrNameLst>
                                      </p:cBhvr>
                                      <p:to>
                                        <p:strVal val="visible"/>
                                      </p:to>
                                    </p:set>
                                    <p:anim calcmode="lin" valueType="num">
                                      <p:cBhvr>
                                        <p:cTn id="19" dur="1000" fill="hold"/>
                                        <p:tgtEl>
                                          <p:spTgt spid="35885"/>
                                        </p:tgtEl>
                                        <p:attrNameLst>
                                          <p:attrName>ppt_x</p:attrName>
                                        </p:attrNameLst>
                                      </p:cBhvr>
                                      <p:tavLst>
                                        <p:tav tm="0">
                                          <p:val>
                                            <p:strVal val="#ppt_x-.2"/>
                                          </p:val>
                                        </p:tav>
                                        <p:tav tm="100000">
                                          <p:val>
                                            <p:strVal val="#ppt_x"/>
                                          </p:val>
                                        </p:tav>
                                      </p:tavLst>
                                    </p:anim>
                                    <p:anim calcmode="lin" valueType="num">
                                      <p:cBhvr>
                                        <p:cTn id="20" dur="1000" fill="hold"/>
                                        <p:tgtEl>
                                          <p:spTgt spid="3588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588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35883"/>
                                        </p:tgtEl>
                                        <p:attrNameLst>
                                          <p:attrName>style.visibility</p:attrName>
                                        </p:attrNameLst>
                                      </p:cBhvr>
                                      <p:to>
                                        <p:strVal val="visible"/>
                                      </p:to>
                                    </p:set>
                                    <p:anim calcmode="lin" valueType="num">
                                      <p:cBhvr>
                                        <p:cTn id="26" dur="1000" fill="hold"/>
                                        <p:tgtEl>
                                          <p:spTgt spid="35883"/>
                                        </p:tgtEl>
                                        <p:attrNameLst>
                                          <p:attrName>ppt_x</p:attrName>
                                        </p:attrNameLst>
                                      </p:cBhvr>
                                      <p:tavLst>
                                        <p:tav tm="0">
                                          <p:val>
                                            <p:strVal val="#ppt_x-.2"/>
                                          </p:val>
                                        </p:tav>
                                        <p:tav tm="100000">
                                          <p:val>
                                            <p:strVal val="#ppt_x"/>
                                          </p:val>
                                        </p:tav>
                                      </p:tavLst>
                                    </p:anim>
                                    <p:anim calcmode="lin" valueType="num">
                                      <p:cBhvr>
                                        <p:cTn id="27" dur="1000" fill="hold"/>
                                        <p:tgtEl>
                                          <p:spTgt spid="3588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588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35886"/>
                                        </p:tgtEl>
                                        <p:attrNameLst>
                                          <p:attrName>style.visibility</p:attrName>
                                        </p:attrNameLst>
                                      </p:cBhvr>
                                      <p:to>
                                        <p:strVal val="visible"/>
                                      </p:to>
                                    </p:set>
                                    <p:anim calcmode="lin" valueType="num">
                                      <p:cBhvr>
                                        <p:cTn id="33" dur="1000" fill="hold"/>
                                        <p:tgtEl>
                                          <p:spTgt spid="35886"/>
                                        </p:tgtEl>
                                        <p:attrNameLst>
                                          <p:attrName>ppt_w</p:attrName>
                                        </p:attrNameLst>
                                      </p:cBhvr>
                                      <p:tavLst>
                                        <p:tav tm="0">
                                          <p:val>
                                            <p:strVal val="#ppt_w*0.70"/>
                                          </p:val>
                                        </p:tav>
                                        <p:tav tm="100000">
                                          <p:val>
                                            <p:strVal val="#ppt_w"/>
                                          </p:val>
                                        </p:tav>
                                      </p:tavLst>
                                    </p:anim>
                                    <p:anim calcmode="lin" valueType="num">
                                      <p:cBhvr>
                                        <p:cTn id="34" dur="1000" fill="hold"/>
                                        <p:tgtEl>
                                          <p:spTgt spid="35886"/>
                                        </p:tgtEl>
                                        <p:attrNameLst>
                                          <p:attrName>ppt_h</p:attrName>
                                        </p:attrNameLst>
                                      </p:cBhvr>
                                      <p:tavLst>
                                        <p:tav tm="0">
                                          <p:val>
                                            <p:strVal val="#ppt_h"/>
                                          </p:val>
                                        </p:tav>
                                        <p:tav tm="100000">
                                          <p:val>
                                            <p:strVal val="#ppt_h"/>
                                          </p:val>
                                        </p:tav>
                                      </p:tavLst>
                                    </p:anim>
                                    <p:animEffect transition="in" filter="fade">
                                      <p:cBhvr>
                                        <p:cTn id="35" dur="1000"/>
                                        <p:tgtEl>
                                          <p:spTgt spid="35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2" grpId="0"/>
      <p:bldP spid="3588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Date Placeholder 1"/>
          <p:cNvSpPr>
            <a:spLocks noGrp="1"/>
          </p:cNvSpPr>
          <p:nvPr>
            <p:ph type="dt" sz="half" idx="10"/>
          </p:nvPr>
        </p:nvSpPr>
        <p:spPr/>
        <p:txBody>
          <a:bodyPr/>
          <a:lstStyle/>
          <a:p>
            <a:fld id="{5A29DB3F-4BE1-46E4-97FE-2FDFF708A59D}" type="datetime1">
              <a:rPr lang="en-US" altLang="id-ID"/>
              <a:pPr/>
              <a:t>5/15/2017</a:t>
            </a:fld>
            <a:endParaRPr lang="en-US" altLang="id-ID"/>
          </a:p>
        </p:txBody>
      </p:sp>
      <p:sp>
        <p:nvSpPr>
          <p:cNvPr id="58" name="Slide Number Placeholder 3"/>
          <p:cNvSpPr>
            <a:spLocks noGrp="1"/>
          </p:cNvSpPr>
          <p:nvPr>
            <p:ph type="sldNum" sz="quarter" idx="12"/>
          </p:nvPr>
        </p:nvSpPr>
        <p:spPr/>
        <p:txBody>
          <a:bodyPr/>
          <a:lstStyle/>
          <a:p>
            <a:fld id="{B59676B0-8C51-4488-A1AE-8DF742B239A8}" type="slidenum">
              <a:rPr lang="en-US" altLang="id-ID"/>
              <a:pPr/>
              <a:t>133</a:t>
            </a:fld>
            <a:endParaRPr lang="en-US" altLang="id-ID"/>
          </a:p>
        </p:txBody>
      </p:sp>
      <p:sp>
        <p:nvSpPr>
          <p:cNvPr id="36866"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6867"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6868" name="Rectangle 4"/>
          <p:cNvSpPr>
            <a:spLocks noChangeArrowheads="1"/>
          </p:cNvSpPr>
          <p:nvPr/>
        </p:nvSpPr>
        <p:spPr bwMode="auto">
          <a:xfrm>
            <a:off x="1752601" y="228600"/>
            <a:ext cx="18186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Dengan demikian</a:t>
            </a:r>
          </a:p>
        </p:txBody>
      </p:sp>
      <p:graphicFrame>
        <p:nvGraphicFramePr>
          <p:cNvPr id="37108" name="Group 244"/>
          <p:cNvGraphicFramePr>
            <a:graphicFrameLocks noGrp="1"/>
          </p:cNvGraphicFramePr>
          <p:nvPr/>
        </p:nvGraphicFramePr>
        <p:xfrm>
          <a:off x="2362200" y="1066801"/>
          <a:ext cx="7696200" cy="4206240"/>
        </p:xfrm>
        <a:graphic>
          <a:graphicData uri="http://schemas.openxmlformats.org/drawingml/2006/table">
            <a:tbl>
              <a:tblPr/>
              <a:tblGrid>
                <a:gridCol w="1282700">
                  <a:extLst>
                    <a:ext uri="{9D8B030D-6E8A-4147-A177-3AD203B41FA5}">
                      <a16:colId xmlns="" xmlns:a16="http://schemas.microsoft.com/office/drawing/2014/main" val="3447977252"/>
                    </a:ext>
                  </a:extLst>
                </a:gridCol>
                <a:gridCol w="1282700">
                  <a:extLst>
                    <a:ext uri="{9D8B030D-6E8A-4147-A177-3AD203B41FA5}">
                      <a16:colId xmlns="" xmlns:a16="http://schemas.microsoft.com/office/drawing/2014/main" val="1043225002"/>
                    </a:ext>
                  </a:extLst>
                </a:gridCol>
                <a:gridCol w="1282700">
                  <a:extLst>
                    <a:ext uri="{9D8B030D-6E8A-4147-A177-3AD203B41FA5}">
                      <a16:colId xmlns="" xmlns:a16="http://schemas.microsoft.com/office/drawing/2014/main" val="1578633209"/>
                    </a:ext>
                  </a:extLst>
                </a:gridCol>
                <a:gridCol w="1282700">
                  <a:extLst>
                    <a:ext uri="{9D8B030D-6E8A-4147-A177-3AD203B41FA5}">
                      <a16:colId xmlns="" xmlns:a16="http://schemas.microsoft.com/office/drawing/2014/main" val="1797117115"/>
                    </a:ext>
                  </a:extLst>
                </a:gridCol>
                <a:gridCol w="1282700">
                  <a:extLst>
                    <a:ext uri="{9D8B030D-6E8A-4147-A177-3AD203B41FA5}">
                      <a16:colId xmlns="" xmlns:a16="http://schemas.microsoft.com/office/drawing/2014/main" val="1111698899"/>
                    </a:ext>
                  </a:extLst>
                </a:gridCol>
                <a:gridCol w="1282700">
                  <a:extLst>
                    <a:ext uri="{9D8B030D-6E8A-4147-A177-3AD203B41FA5}">
                      <a16:colId xmlns="" xmlns:a16="http://schemas.microsoft.com/office/drawing/2014/main" val="1173814363"/>
                    </a:ext>
                  </a:extLst>
                </a:gridCol>
              </a:tblGrid>
              <a:tr h="396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0,99220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-j4,37346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-0,55827</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+j2,58200</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-0,43393</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+j1,82746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534262145"/>
                  </a:ext>
                </a:extLst>
              </a:tr>
              <a:tr h="396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1,02140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-j1,95452</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-0,44486</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+j0,64606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-0,57654</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+j0,30846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225238786"/>
                  </a:ext>
                </a:extLst>
              </a:tr>
              <a:tr h="396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-0,44486</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+j0,64606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0,44486</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-j8,16486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0,99220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-j4,37346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399017045"/>
                  </a:ext>
                </a:extLst>
              </a:tr>
              <a:tr h="396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-0,55827</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+j2,58200</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0,00000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-j8,27150</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1,11237</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-j13,97650</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-0,554100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+j2,32494</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285587562"/>
                  </a:ext>
                </a:extLst>
              </a:tr>
              <a:tr h="396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-0,57654</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+j0,30846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0,57654</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-j4,64179</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0,00000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+j3,41880</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095050062"/>
                  </a:ext>
                </a:extLst>
              </a:tr>
              <a:tr h="396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-0,43393</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+j1,82746</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altLang="id-ID" sz="4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-0,554100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+j2,32494</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0,00000</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+j3,41880</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0,998804</a:t>
                      </a:r>
                      <a:endParaRPr kumimoji="0" lang="en-US" altLang="id-ID"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d-ID" sz="16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rPr>
                        <a:t>  -j7,62287</a:t>
                      </a:r>
                      <a:endParaRPr kumimoji="0" lang="en-US" altLang="id-ID" sz="2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778735400"/>
                  </a:ext>
                </a:extLst>
              </a:tr>
            </a:tbl>
          </a:graphicData>
        </a:graphic>
      </p:graphicFrame>
    </p:spTree>
    <p:extLst>
      <p:ext uri="{BB962C8B-B14F-4D97-AF65-F5344CB8AC3E}">
        <p14:creationId xmlns:p14="http://schemas.microsoft.com/office/powerpoint/2010/main" val="2844349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1000" fill="hold"/>
                                        <p:tgtEl>
                                          <p:spTgt spid="36868"/>
                                        </p:tgtEl>
                                        <p:attrNameLst>
                                          <p:attrName>ppt_x</p:attrName>
                                        </p:attrNameLst>
                                      </p:cBhvr>
                                      <p:tavLst>
                                        <p:tav tm="0">
                                          <p:val>
                                            <p:strVal val="#ppt_x-.2"/>
                                          </p:val>
                                        </p:tav>
                                        <p:tav tm="100000">
                                          <p:val>
                                            <p:strVal val="#ppt_x"/>
                                          </p:val>
                                        </p:tav>
                                      </p:tavLst>
                                    </p:anim>
                                    <p:anim calcmode="lin" valueType="num">
                                      <p:cBhvr>
                                        <p:cTn id="8" dur="1000" fill="hold"/>
                                        <p:tgtEl>
                                          <p:spTgt spid="3686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1"/>
          <p:cNvSpPr>
            <a:spLocks noGrp="1"/>
          </p:cNvSpPr>
          <p:nvPr>
            <p:ph type="dt" sz="half" idx="10"/>
          </p:nvPr>
        </p:nvSpPr>
        <p:spPr/>
        <p:txBody>
          <a:bodyPr/>
          <a:lstStyle/>
          <a:p>
            <a:fld id="{56F14E45-7216-4943-9AFF-8F60E4E98655}" type="datetime1">
              <a:rPr lang="en-US" altLang="id-ID"/>
              <a:pPr/>
              <a:t>5/15/2017</a:t>
            </a:fld>
            <a:endParaRPr lang="en-US" altLang="id-ID"/>
          </a:p>
        </p:txBody>
      </p:sp>
      <p:sp>
        <p:nvSpPr>
          <p:cNvPr id="27" name="Slide Number Placeholder 3"/>
          <p:cNvSpPr>
            <a:spLocks noGrp="1"/>
          </p:cNvSpPr>
          <p:nvPr>
            <p:ph type="sldNum" sz="quarter" idx="12"/>
          </p:nvPr>
        </p:nvSpPr>
        <p:spPr/>
        <p:txBody>
          <a:bodyPr/>
          <a:lstStyle/>
          <a:p>
            <a:fld id="{6BA6251B-1A92-41C1-A05B-6758974EAAE0}" type="slidenum">
              <a:rPr lang="en-US" altLang="id-ID"/>
              <a:pPr/>
              <a:t>134</a:t>
            </a:fld>
            <a:endParaRPr lang="en-US" altLang="id-ID"/>
          </a:p>
        </p:txBody>
      </p:sp>
      <p:sp>
        <p:nvSpPr>
          <p:cNvPr id="3789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7891" name="Rectangle 3"/>
          <p:cNvSpPr>
            <a:spLocks noChangeArrowheads="1"/>
          </p:cNvSpPr>
          <p:nvPr/>
        </p:nvSpPr>
        <p:spPr bwMode="auto">
          <a:xfrm>
            <a:off x="1524001" y="23061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37893" name="Rectangle 5"/>
          <p:cNvSpPr>
            <a:spLocks noChangeArrowheads="1"/>
          </p:cNvSpPr>
          <p:nvPr/>
        </p:nvSpPr>
        <p:spPr bwMode="auto">
          <a:xfrm>
            <a:off x="1676400" y="212209"/>
            <a:ext cx="55475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Program sederhana pembentukan matriks admitansi bus,</a:t>
            </a:r>
            <a:endParaRPr lang="en-US" altLang="id-ID" sz="2400"/>
          </a:p>
        </p:txBody>
      </p:sp>
      <p:graphicFrame>
        <p:nvGraphicFramePr>
          <p:cNvPr id="37892" name="Object 4"/>
          <p:cNvGraphicFramePr>
            <a:graphicFrameLocks noChangeAspect="1"/>
          </p:cNvGraphicFramePr>
          <p:nvPr/>
        </p:nvGraphicFramePr>
        <p:xfrm>
          <a:off x="6961188" y="228600"/>
          <a:ext cx="506412" cy="419100"/>
        </p:xfrm>
        <a:graphic>
          <a:graphicData uri="http://schemas.openxmlformats.org/presentationml/2006/ole">
            <mc:AlternateContent xmlns:mc="http://schemas.openxmlformats.org/markup-compatibility/2006">
              <mc:Choice xmlns:v="urn:schemas-microsoft-com:vml" Requires="v">
                <p:oleObj spid="_x0000_s31747" name="Equation" r:id="rId3" imgW="279400" imgH="228600" progId="Equation.3">
                  <p:embed/>
                </p:oleObj>
              </mc:Choice>
              <mc:Fallback>
                <p:oleObj name="Equation" r:id="rId3"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228600"/>
                        <a:ext cx="506412"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894" name="Rectangle 6"/>
          <p:cNvSpPr>
            <a:spLocks noChangeArrowheads="1"/>
          </p:cNvSpPr>
          <p:nvPr/>
        </p:nvSpPr>
        <p:spPr bwMode="auto">
          <a:xfrm>
            <a:off x="1685925" y="637659"/>
            <a:ext cx="78116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dapat dilakukan dengan efisien cukup dengan membaca data cabang sekali jalan. </a:t>
            </a:r>
            <a:endParaRPr lang="en-US" altLang="id-ID" sz="2400"/>
          </a:p>
        </p:txBody>
      </p:sp>
      <p:sp>
        <p:nvSpPr>
          <p:cNvPr id="37895" name="Rectangle 7"/>
          <p:cNvSpPr>
            <a:spLocks noChangeArrowheads="1"/>
          </p:cNvSpPr>
          <p:nvPr/>
        </p:nvSpPr>
        <p:spPr bwMode="auto">
          <a:xfrm>
            <a:off x="7391401" y="212209"/>
            <a:ext cx="3072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sz="1200">
                <a:solidFill>
                  <a:srgbClr val="000000"/>
                </a:solidFill>
                <a:cs typeface="Times New Roman" panose="02020603050405020304" pitchFamily="18" charset="0"/>
              </a:rPr>
              <a:t> </a:t>
            </a:r>
            <a:r>
              <a:rPr lang="en-US" altLang="id-ID">
                <a:solidFill>
                  <a:srgbClr val="000000"/>
                </a:solidFill>
                <a:cs typeface="Times New Roman" panose="02020603050405020304" pitchFamily="18" charset="0"/>
              </a:rPr>
              <a:t>untuk cabang-cabang tersebut</a:t>
            </a:r>
            <a:endParaRPr lang="en-US" altLang="id-ID" sz="2400"/>
          </a:p>
        </p:txBody>
      </p:sp>
      <p:sp>
        <p:nvSpPr>
          <p:cNvPr id="37896" name="Rectangle 8"/>
          <p:cNvSpPr>
            <a:spLocks noChangeArrowheads="1"/>
          </p:cNvSpPr>
          <p:nvPr/>
        </p:nvSpPr>
        <p:spPr bwMode="auto">
          <a:xfrm>
            <a:off x="1676400" y="988111"/>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Misalkan data disusun terdiri dari nomor cabang, kode bus cabang, resistansi dan reaktansi cabang </a:t>
            </a:r>
          </a:p>
        </p:txBody>
      </p:sp>
      <p:sp>
        <p:nvSpPr>
          <p:cNvPr id="37897" name="Rectangle 9"/>
          <p:cNvSpPr>
            <a:spLocks noChangeArrowheads="1"/>
          </p:cNvSpPr>
          <p:nvPr/>
        </p:nvSpPr>
        <p:spPr bwMode="auto">
          <a:xfrm>
            <a:off x="4343400" y="1828800"/>
            <a:ext cx="10461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Kode bus</a:t>
            </a:r>
          </a:p>
        </p:txBody>
      </p:sp>
      <p:sp>
        <p:nvSpPr>
          <p:cNvPr id="37898" name="Rectangle 10"/>
          <p:cNvSpPr>
            <a:spLocks noChangeArrowheads="1"/>
          </p:cNvSpPr>
          <p:nvPr/>
        </p:nvSpPr>
        <p:spPr bwMode="auto">
          <a:xfrm>
            <a:off x="5715001" y="1828800"/>
            <a:ext cx="11001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Resistansi</a:t>
            </a:r>
          </a:p>
        </p:txBody>
      </p:sp>
      <p:sp>
        <p:nvSpPr>
          <p:cNvPr id="37899" name="Rectangle 11"/>
          <p:cNvSpPr>
            <a:spLocks noChangeArrowheads="1"/>
          </p:cNvSpPr>
          <p:nvPr/>
        </p:nvSpPr>
        <p:spPr bwMode="auto">
          <a:xfrm>
            <a:off x="2419351" y="1828800"/>
            <a:ext cx="1564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Nomor cabang</a:t>
            </a:r>
          </a:p>
        </p:txBody>
      </p:sp>
      <p:sp>
        <p:nvSpPr>
          <p:cNvPr id="37900" name="Rectangle 12"/>
          <p:cNvSpPr>
            <a:spLocks noChangeArrowheads="1"/>
          </p:cNvSpPr>
          <p:nvPr/>
        </p:nvSpPr>
        <p:spPr bwMode="auto">
          <a:xfrm>
            <a:off x="7219951" y="1828800"/>
            <a:ext cx="10839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Reaktansi</a:t>
            </a:r>
          </a:p>
        </p:txBody>
      </p:sp>
      <p:sp>
        <p:nvSpPr>
          <p:cNvPr id="37901" name="Rectangle 13"/>
          <p:cNvSpPr>
            <a:spLocks noChangeArrowheads="1"/>
          </p:cNvSpPr>
          <p:nvPr/>
        </p:nvSpPr>
        <p:spPr bwMode="auto">
          <a:xfrm>
            <a:off x="3117850" y="22860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1</a:t>
            </a:r>
          </a:p>
        </p:txBody>
      </p:sp>
      <p:sp>
        <p:nvSpPr>
          <p:cNvPr id="37902" name="Rectangle 14"/>
          <p:cNvSpPr>
            <a:spLocks noChangeArrowheads="1"/>
          </p:cNvSpPr>
          <p:nvPr/>
        </p:nvSpPr>
        <p:spPr bwMode="auto">
          <a:xfrm>
            <a:off x="3124200" y="28336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2</a:t>
            </a:r>
          </a:p>
        </p:txBody>
      </p:sp>
      <p:sp>
        <p:nvSpPr>
          <p:cNvPr id="37903" name="Rectangle 15"/>
          <p:cNvSpPr>
            <a:spLocks noChangeArrowheads="1"/>
          </p:cNvSpPr>
          <p:nvPr/>
        </p:nvSpPr>
        <p:spPr bwMode="auto">
          <a:xfrm>
            <a:off x="3124200" y="33670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3</a:t>
            </a:r>
          </a:p>
        </p:txBody>
      </p:sp>
      <p:sp>
        <p:nvSpPr>
          <p:cNvPr id="37904" name="Rectangle 16"/>
          <p:cNvSpPr>
            <a:spLocks noChangeArrowheads="1"/>
          </p:cNvSpPr>
          <p:nvPr/>
        </p:nvSpPr>
        <p:spPr bwMode="auto">
          <a:xfrm>
            <a:off x="4572001" y="2286000"/>
            <a:ext cx="5950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1 - 2</a:t>
            </a:r>
          </a:p>
        </p:txBody>
      </p:sp>
      <p:sp>
        <p:nvSpPr>
          <p:cNvPr id="37905" name="Rectangle 17"/>
          <p:cNvSpPr>
            <a:spLocks noChangeArrowheads="1"/>
          </p:cNvSpPr>
          <p:nvPr/>
        </p:nvSpPr>
        <p:spPr bwMode="auto">
          <a:xfrm>
            <a:off x="5988051" y="2300288"/>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0,080</a:t>
            </a:r>
          </a:p>
        </p:txBody>
      </p:sp>
      <p:sp>
        <p:nvSpPr>
          <p:cNvPr id="37906" name="Rectangle 18"/>
          <p:cNvSpPr>
            <a:spLocks noChangeArrowheads="1"/>
          </p:cNvSpPr>
          <p:nvPr/>
        </p:nvSpPr>
        <p:spPr bwMode="auto">
          <a:xfrm>
            <a:off x="7435851" y="2300288"/>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0,200</a:t>
            </a:r>
          </a:p>
        </p:txBody>
      </p:sp>
      <p:sp>
        <p:nvSpPr>
          <p:cNvPr id="37907" name="Rectangle 19"/>
          <p:cNvSpPr>
            <a:spLocks noChangeArrowheads="1"/>
          </p:cNvSpPr>
          <p:nvPr/>
        </p:nvSpPr>
        <p:spPr bwMode="auto">
          <a:xfrm>
            <a:off x="4572001" y="2819400"/>
            <a:ext cx="5950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1 - 3</a:t>
            </a:r>
          </a:p>
        </p:txBody>
      </p:sp>
      <p:sp>
        <p:nvSpPr>
          <p:cNvPr id="37908" name="Rectangle 20"/>
          <p:cNvSpPr>
            <a:spLocks noChangeArrowheads="1"/>
          </p:cNvSpPr>
          <p:nvPr/>
        </p:nvSpPr>
        <p:spPr bwMode="auto">
          <a:xfrm>
            <a:off x="5988051" y="2833688"/>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0,070</a:t>
            </a:r>
          </a:p>
        </p:txBody>
      </p:sp>
      <p:sp>
        <p:nvSpPr>
          <p:cNvPr id="37909" name="Rectangle 21"/>
          <p:cNvSpPr>
            <a:spLocks noChangeArrowheads="1"/>
          </p:cNvSpPr>
          <p:nvPr/>
        </p:nvSpPr>
        <p:spPr bwMode="auto">
          <a:xfrm>
            <a:off x="7435851" y="2833688"/>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0,250</a:t>
            </a:r>
          </a:p>
        </p:txBody>
      </p:sp>
      <p:sp>
        <p:nvSpPr>
          <p:cNvPr id="37910" name="Rectangle 22"/>
          <p:cNvSpPr>
            <a:spLocks noChangeArrowheads="1"/>
          </p:cNvSpPr>
          <p:nvPr/>
        </p:nvSpPr>
        <p:spPr bwMode="auto">
          <a:xfrm>
            <a:off x="4572001" y="3352800"/>
            <a:ext cx="5950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2 - 3</a:t>
            </a:r>
          </a:p>
        </p:txBody>
      </p:sp>
      <p:sp>
        <p:nvSpPr>
          <p:cNvPr id="37911" name="Rectangle 23"/>
          <p:cNvSpPr>
            <a:spLocks noChangeArrowheads="1"/>
          </p:cNvSpPr>
          <p:nvPr/>
        </p:nvSpPr>
        <p:spPr bwMode="auto">
          <a:xfrm>
            <a:off x="5988051" y="3367088"/>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0,030</a:t>
            </a:r>
          </a:p>
        </p:txBody>
      </p:sp>
      <p:sp>
        <p:nvSpPr>
          <p:cNvPr id="37912" name="Rectangle 24"/>
          <p:cNvSpPr>
            <a:spLocks noChangeArrowheads="1"/>
          </p:cNvSpPr>
          <p:nvPr/>
        </p:nvSpPr>
        <p:spPr bwMode="auto">
          <a:xfrm>
            <a:off x="7435851" y="3367088"/>
            <a:ext cx="710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d-ID"/>
              <a:t>0,500</a:t>
            </a:r>
          </a:p>
        </p:txBody>
      </p:sp>
    </p:spTree>
    <p:extLst>
      <p:ext uri="{BB962C8B-B14F-4D97-AF65-F5344CB8AC3E}">
        <p14:creationId xmlns:p14="http://schemas.microsoft.com/office/powerpoint/2010/main" val="261174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7893"/>
                                        </p:tgtEl>
                                        <p:attrNameLst>
                                          <p:attrName>style.visibility</p:attrName>
                                        </p:attrNameLst>
                                      </p:cBhvr>
                                      <p:to>
                                        <p:strVal val="visible"/>
                                      </p:to>
                                    </p:set>
                                    <p:animEffect transition="in" filter="fade">
                                      <p:cBhvr>
                                        <p:cTn id="7" dur="500"/>
                                        <p:tgtEl>
                                          <p:spTgt spid="37893"/>
                                        </p:tgtEl>
                                      </p:cBhvr>
                                    </p:animEffect>
                                    <p:anim calcmode="lin" valueType="num">
                                      <p:cBhvr>
                                        <p:cTn id="8" dur="500" fill="hold"/>
                                        <p:tgtEl>
                                          <p:spTgt spid="37893"/>
                                        </p:tgtEl>
                                        <p:attrNameLst>
                                          <p:attrName>ppt_w</p:attrName>
                                        </p:attrNameLst>
                                      </p:cBhvr>
                                      <p:tavLst>
                                        <p:tav tm="0" fmla="#ppt_w*sin(2.5*pi*$)">
                                          <p:val>
                                            <p:fltVal val="0"/>
                                          </p:val>
                                        </p:tav>
                                        <p:tav tm="100000">
                                          <p:val>
                                            <p:fltVal val="1"/>
                                          </p:val>
                                        </p:tav>
                                      </p:tavLst>
                                    </p:anim>
                                    <p:anim calcmode="lin" valueType="num">
                                      <p:cBhvr>
                                        <p:cTn id="9" dur="500" fill="hold"/>
                                        <p:tgtEl>
                                          <p:spTgt spid="37893"/>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7892"/>
                                        </p:tgtEl>
                                        <p:attrNameLst>
                                          <p:attrName>style.visibility</p:attrName>
                                        </p:attrNameLst>
                                      </p:cBhvr>
                                      <p:to>
                                        <p:strVal val="visible"/>
                                      </p:to>
                                    </p:set>
                                    <p:anim calcmode="lin" valueType="num">
                                      <p:cBhvr>
                                        <p:cTn id="14" dur="1000" fill="hold"/>
                                        <p:tgtEl>
                                          <p:spTgt spid="37892"/>
                                        </p:tgtEl>
                                        <p:attrNameLst>
                                          <p:attrName>ppt_w</p:attrName>
                                        </p:attrNameLst>
                                      </p:cBhvr>
                                      <p:tavLst>
                                        <p:tav tm="0">
                                          <p:val>
                                            <p:strVal val="#ppt_w*0.70"/>
                                          </p:val>
                                        </p:tav>
                                        <p:tav tm="100000">
                                          <p:val>
                                            <p:strVal val="#ppt_w"/>
                                          </p:val>
                                        </p:tav>
                                      </p:tavLst>
                                    </p:anim>
                                    <p:anim calcmode="lin" valueType="num">
                                      <p:cBhvr>
                                        <p:cTn id="15" dur="1000" fill="hold"/>
                                        <p:tgtEl>
                                          <p:spTgt spid="37892"/>
                                        </p:tgtEl>
                                        <p:attrNameLst>
                                          <p:attrName>ppt_h</p:attrName>
                                        </p:attrNameLst>
                                      </p:cBhvr>
                                      <p:tavLst>
                                        <p:tav tm="0">
                                          <p:val>
                                            <p:strVal val="#ppt_h"/>
                                          </p:val>
                                        </p:tav>
                                        <p:tav tm="100000">
                                          <p:val>
                                            <p:strVal val="#ppt_h"/>
                                          </p:val>
                                        </p:tav>
                                      </p:tavLst>
                                    </p:anim>
                                    <p:animEffect transition="in" filter="fade">
                                      <p:cBhvr>
                                        <p:cTn id="16" dur="1000"/>
                                        <p:tgtEl>
                                          <p:spTgt spid="3789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37895"/>
                                        </p:tgtEl>
                                        <p:attrNameLst>
                                          <p:attrName>style.visibility</p:attrName>
                                        </p:attrNameLst>
                                      </p:cBhvr>
                                      <p:to>
                                        <p:strVal val="visible"/>
                                      </p:to>
                                    </p:set>
                                    <p:animEffect transition="in" filter="fade">
                                      <p:cBhvr>
                                        <p:cTn id="21" dur="500"/>
                                        <p:tgtEl>
                                          <p:spTgt spid="37895"/>
                                        </p:tgtEl>
                                      </p:cBhvr>
                                    </p:animEffect>
                                    <p:anim calcmode="lin" valueType="num">
                                      <p:cBhvr>
                                        <p:cTn id="22" dur="500" fill="hold"/>
                                        <p:tgtEl>
                                          <p:spTgt spid="37895"/>
                                        </p:tgtEl>
                                        <p:attrNameLst>
                                          <p:attrName>ppt_w</p:attrName>
                                        </p:attrNameLst>
                                      </p:cBhvr>
                                      <p:tavLst>
                                        <p:tav tm="0" fmla="#ppt_w*sin(2.5*pi*$)">
                                          <p:val>
                                            <p:fltVal val="0"/>
                                          </p:val>
                                        </p:tav>
                                        <p:tav tm="100000">
                                          <p:val>
                                            <p:fltVal val="1"/>
                                          </p:val>
                                        </p:tav>
                                      </p:tavLst>
                                    </p:anim>
                                    <p:anim calcmode="lin" valueType="num">
                                      <p:cBhvr>
                                        <p:cTn id="23" dur="500" fill="hold"/>
                                        <p:tgtEl>
                                          <p:spTgt spid="37895"/>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37894"/>
                                        </p:tgtEl>
                                        <p:attrNameLst>
                                          <p:attrName>style.visibility</p:attrName>
                                        </p:attrNameLst>
                                      </p:cBhvr>
                                      <p:to>
                                        <p:strVal val="visible"/>
                                      </p:to>
                                    </p:set>
                                    <p:animEffect transition="in" filter="fade">
                                      <p:cBhvr>
                                        <p:cTn id="28" dur="500"/>
                                        <p:tgtEl>
                                          <p:spTgt spid="37894"/>
                                        </p:tgtEl>
                                      </p:cBhvr>
                                    </p:animEffect>
                                    <p:anim calcmode="lin" valueType="num">
                                      <p:cBhvr>
                                        <p:cTn id="29" dur="500" fill="hold"/>
                                        <p:tgtEl>
                                          <p:spTgt spid="37894"/>
                                        </p:tgtEl>
                                        <p:attrNameLst>
                                          <p:attrName>ppt_w</p:attrName>
                                        </p:attrNameLst>
                                      </p:cBhvr>
                                      <p:tavLst>
                                        <p:tav tm="0" fmla="#ppt_w*sin(2.5*pi*$)">
                                          <p:val>
                                            <p:fltVal val="0"/>
                                          </p:val>
                                        </p:tav>
                                        <p:tav tm="100000">
                                          <p:val>
                                            <p:fltVal val="1"/>
                                          </p:val>
                                        </p:tav>
                                      </p:tavLst>
                                    </p:anim>
                                    <p:anim calcmode="lin" valueType="num">
                                      <p:cBhvr>
                                        <p:cTn id="30" dur="500" fill="hold"/>
                                        <p:tgtEl>
                                          <p:spTgt spid="37894"/>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37896"/>
                                        </p:tgtEl>
                                        <p:attrNameLst>
                                          <p:attrName>style.visibility</p:attrName>
                                        </p:attrNameLst>
                                      </p:cBhvr>
                                      <p:to>
                                        <p:strVal val="visible"/>
                                      </p:to>
                                    </p:set>
                                    <p:animEffect transition="in" filter="fade">
                                      <p:cBhvr>
                                        <p:cTn id="35" dur="500"/>
                                        <p:tgtEl>
                                          <p:spTgt spid="37896"/>
                                        </p:tgtEl>
                                      </p:cBhvr>
                                    </p:animEffect>
                                    <p:anim calcmode="lin" valueType="num">
                                      <p:cBhvr>
                                        <p:cTn id="36" dur="500" fill="hold"/>
                                        <p:tgtEl>
                                          <p:spTgt spid="37896"/>
                                        </p:tgtEl>
                                        <p:attrNameLst>
                                          <p:attrName>ppt_w</p:attrName>
                                        </p:attrNameLst>
                                      </p:cBhvr>
                                      <p:tavLst>
                                        <p:tav tm="0" fmla="#ppt_w*sin(2.5*pi*$)">
                                          <p:val>
                                            <p:fltVal val="0"/>
                                          </p:val>
                                        </p:tav>
                                        <p:tav tm="100000">
                                          <p:val>
                                            <p:fltVal val="1"/>
                                          </p:val>
                                        </p:tav>
                                      </p:tavLst>
                                    </p:anim>
                                    <p:anim calcmode="lin" valueType="num">
                                      <p:cBhvr>
                                        <p:cTn id="37" dur="500" fill="hold"/>
                                        <p:tgtEl>
                                          <p:spTgt spid="3789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37899"/>
                                        </p:tgtEl>
                                        <p:attrNameLst>
                                          <p:attrName>style.visibility</p:attrName>
                                        </p:attrNameLst>
                                      </p:cBhvr>
                                      <p:to>
                                        <p:strVal val="visible"/>
                                      </p:to>
                                    </p:set>
                                    <p:animEffect transition="in" filter="strips(downRight)">
                                      <p:cBhvr>
                                        <p:cTn id="42" dur="2000"/>
                                        <p:tgtEl>
                                          <p:spTgt spid="37899"/>
                                        </p:tgtEl>
                                      </p:cBhvr>
                                    </p:animEffect>
                                  </p:childTnLst>
                                </p:cTn>
                              </p:par>
                              <p:par>
                                <p:cTn id="43" presetID="18" presetClass="entr" presetSubtype="6" fill="hold" grpId="0" nodeType="withEffect">
                                  <p:stCondLst>
                                    <p:cond delay="0"/>
                                  </p:stCondLst>
                                  <p:childTnLst>
                                    <p:set>
                                      <p:cBhvr>
                                        <p:cTn id="44" dur="1" fill="hold">
                                          <p:stCondLst>
                                            <p:cond delay="0"/>
                                          </p:stCondLst>
                                        </p:cTn>
                                        <p:tgtEl>
                                          <p:spTgt spid="37897"/>
                                        </p:tgtEl>
                                        <p:attrNameLst>
                                          <p:attrName>style.visibility</p:attrName>
                                        </p:attrNameLst>
                                      </p:cBhvr>
                                      <p:to>
                                        <p:strVal val="visible"/>
                                      </p:to>
                                    </p:set>
                                    <p:animEffect transition="in" filter="strips(downRight)">
                                      <p:cBhvr>
                                        <p:cTn id="45" dur="2000"/>
                                        <p:tgtEl>
                                          <p:spTgt spid="37897"/>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37898"/>
                                        </p:tgtEl>
                                        <p:attrNameLst>
                                          <p:attrName>style.visibility</p:attrName>
                                        </p:attrNameLst>
                                      </p:cBhvr>
                                      <p:to>
                                        <p:strVal val="visible"/>
                                      </p:to>
                                    </p:set>
                                    <p:animEffect transition="in" filter="strips(downRight)">
                                      <p:cBhvr>
                                        <p:cTn id="48" dur="2000"/>
                                        <p:tgtEl>
                                          <p:spTgt spid="37898"/>
                                        </p:tgtEl>
                                      </p:cBhvr>
                                    </p:animEffect>
                                  </p:childTnLst>
                                </p:cTn>
                              </p:par>
                              <p:par>
                                <p:cTn id="49" presetID="18" presetClass="entr" presetSubtype="6" fill="hold" grpId="0" nodeType="withEffect">
                                  <p:stCondLst>
                                    <p:cond delay="0"/>
                                  </p:stCondLst>
                                  <p:childTnLst>
                                    <p:set>
                                      <p:cBhvr>
                                        <p:cTn id="50" dur="1" fill="hold">
                                          <p:stCondLst>
                                            <p:cond delay="0"/>
                                          </p:stCondLst>
                                        </p:cTn>
                                        <p:tgtEl>
                                          <p:spTgt spid="37900"/>
                                        </p:tgtEl>
                                        <p:attrNameLst>
                                          <p:attrName>style.visibility</p:attrName>
                                        </p:attrNameLst>
                                      </p:cBhvr>
                                      <p:to>
                                        <p:strVal val="visible"/>
                                      </p:to>
                                    </p:set>
                                    <p:animEffect transition="in" filter="strips(downRight)">
                                      <p:cBhvr>
                                        <p:cTn id="51" dur="2000"/>
                                        <p:tgtEl>
                                          <p:spTgt spid="37900"/>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37906"/>
                                        </p:tgtEl>
                                        <p:attrNameLst>
                                          <p:attrName>style.visibility</p:attrName>
                                        </p:attrNameLst>
                                      </p:cBhvr>
                                      <p:to>
                                        <p:strVal val="visible"/>
                                      </p:to>
                                    </p:set>
                                    <p:animEffect transition="in" filter="strips(downRight)">
                                      <p:cBhvr>
                                        <p:cTn id="54" dur="2000"/>
                                        <p:tgtEl>
                                          <p:spTgt spid="37906"/>
                                        </p:tgtEl>
                                      </p:cBhvr>
                                    </p:animEffect>
                                  </p:childTnLst>
                                </p:cTn>
                              </p:par>
                              <p:par>
                                <p:cTn id="55" presetID="18" presetClass="entr" presetSubtype="6" fill="hold" grpId="0" nodeType="withEffect">
                                  <p:stCondLst>
                                    <p:cond delay="0"/>
                                  </p:stCondLst>
                                  <p:childTnLst>
                                    <p:set>
                                      <p:cBhvr>
                                        <p:cTn id="56" dur="1" fill="hold">
                                          <p:stCondLst>
                                            <p:cond delay="0"/>
                                          </p:stCondLst>
                                        </p:cTn>
                                        <p:tgtEl>
                                          <p:spTgt spid="37905"/>
                                        </p:tgtEl>
                                        <p:attrNameLst>
                                          <p:attrName>style.visibility</p:attrName>
                                        </p:attrNameLst>
                                      </p:cBhvr>
                                      <p:to>
                                        <p:strVal val="visible"/>
                                      </p:to>
                                    </p:set>
                                    <p:animEffect transition="in" filter="strips(downRight)">
                                      <p:cBhvr>
                                        <p:cTn id="57" dur="2000"/>
                                        <p:tgtEl>
                                          <p:spTgt spid="37905"/>
                                        </p:tgtEl>
                                      </p:cBhvr>
                                    </p:animEffect>
                                  </p:childTnLst>
                                </p:cTn>
                              </p:par>
                              <p:par>
                                <p:cTn id="58" presetID="18" presetClass="entr" presetSubtype="6" fill="hold" grpId="0" nodeType="withEffect">
                                  <p:stCondLst>
                                    <p:cond delay="0"/>
                                  </p:stCondLst>
                                  <p:childTnLst>
                                    <p:set>
                                      <p:cBhvr>
                                        <p:cTn id="59" dur="1" fill="hold">
                                          <p:stCondLst>
                                            <p:cond delay="0"/>
                                          </p:stCondLst>
                                        </p:cTn>
                                        <p:tgtEl>
                                          <p:spTgt spid="37904"/>
                                        </p:tgtEl>
                                        <p:attrNameLst>
                                          <p:attrName>style.visibility</p:attrName>
                                        </p:attrNameLst>
                                      </p:cBhvr>
                                      <p:to>
                                        <p:strVal val="visible"/>
                                      </p:to>
                                    </p:set>
                                    <p:animEffect transition="in" filter="strips(downRight)">
                                      <p:cBhvr>
                                        <p:cTn id="60" dur="2000"/>
                                        <p:tgtEl>
                                          <p:spTgt spid="37904"/>
                                        </p:tgtEl>
                                      </p:cBhvr>
                                    </p:animEffect>
                                  </p:childTnLst>
                                </p:cTn>
                              </p:par>
                              <p:par>
                                <p:cTn id="61" presetID="18" presetClass="entr" presetSubtype="6" fill="hold" grpId="0" nodeType="withEffect">
                                  <p:stCondLst>
                                    <p:cond delay="0"/>
                                  </p:stCondLst>
                                  <p:childTnLst>
                                    <p:set>
                                      <p:cBhvr>
                                        <p:cTn id="62" dur="1" fill="hold">
                                          <p:stCondLst>
                                            <p:cond delay="0"/>
                                          </p:stCondLst>
                                        </p:cTn>
                                        <p:tgtEl>
                                          <p:spTgt spid="37901"/>
                                        </p:tgtEl>
                                        <p:attrNameLst>
                                          <p:attrName>style.visibility</p:attrName>
                                        </p:attrNameLst>
                                      </p:cBhvr>
                                      <p:to>
                                        <p:strVal val="visible"/>
                                      </p:to>
                                    </p:set>
                                    <p:animEffect transition="in" filter="strips(downRight)">
                                      <p:cBhvr>
                                        <p:cTn id="63" dur="2000"/>
                                        <p:tgtEl>
                                          <p:spTgt spid="37901"/>
                                        </p:tgtEl>
                                      </p:cBhvr>
                                    </p:animEffect>
                                  </p:childTnLst>
                                </p:cTn>
                              </p:par>
                              <p:par>
                                <p:cTn id="64" presetID="18" presetClass="entr" presetSubtype="6" fill="hold" grpId="0" nodeType="withEffect">
                                  <p:stCondLst>
                                    <p:cond delay="0"/>
                                  </p:stCondLst>
                                  <p:childTnLst>
                                    <p:set>
                                      <p:cBhvr>
                                        <p:cTn id="65" dur="1" fill="hold">
                                          <p:stCondLst>
                                            <p:cond delay="0"/>
                                          </p:stCondLst>
                                        </p:cTn>
                                        <p:tgtEl>
                                          <p:spTgt spid="37902"/>
                                        </p:tgtEl>
                                        <p:attrNameLst>
                                          <p:attrName>style.visibility</p:attrName>
                                        </p:attrNameLst>
                                      </p:cBhvr>
                                      <p:to>
                                        <p:strVal val="visible"/>
                                      </p:to>
                                    </p:set>
                                    <p:animEffect transition="in" filter="strips(downRight)">
                                      <p:cBhvr>
                                        <p:cTn id="66" dur="2000"/>
                                        <p:tgtEl>
                                          <p:spTgt spid="37902"/>
                                        </p:tgtEl>
                                      </p:cBhvr>
                                    </p:animEffect>
                                  </p:childTnLst>
                                </p:cTn>
                              </p:par>
                              <p:par>
                                <p:cTn id="67" presetID="18" presetClass="entr" presetSubtype="6" fill="hold" grpId="0" nodeType="withEffect">
                                  <p:stCondLst>
                                    <p:cond delay="0"/>
                                  </p:stCondLst>
                                  <p:childTnLst>
                                    <p:set>
                                      <p:cBhvr>
                                        <p:cTn id="68" dur="1" fill="hold">
                                          <p:stCondLst>
                                            <p:cond delay="0"/>
                                          </p:stCondLst>
                                        </p:cTn>
                                        <p:tgtEl>
                                          <p:spTgt spid="37907"/>
                                        </p:tgtEl>
                                        <p:attrNameLst>
                                          <p:attrName>style.visibility</p:attrName>
                                        </p:attrNameLst>
                                      </p:cBhvr>
                                      <p:to>
                                        <p:strVal val="visible"/>
                                      </p:to>
                                    </p:set>
                                    <p:animEffect transition="in" filter="strips(downRight)">
                                      <p:cBhvr>
                                        <p:cTn id="69" dur="2000"/>
                                        <p:tgtEl>
                                          <p:spTgt spid="37907"/>
                                        </p:tgtEl>
                                      </p:cBhvr>
                                    </p:animEffect>
                                  </p:childTnLst>
                                </p:cTn>
                              </p:par>
                              <p:par>
                                <p:cTn id="70" presetID="18" presetClass="entr" presetSubtype="6" fill="hold" grpId="0" nodeType="withEffect">
                                  <p:stCondLst>
                                    <p:cond delay="0"/>
                                  </p:stCondLst>
                                  <p:childTnLst>
                                    <p:set>
                                      <p:cBhvr>
                                        <p:cTn id="71" dur="1" fill="hold">
                                          <p:stCondLst>
                                            <p:cond delay="0"/>
                                          </p:stCondLst>
                                        </p:cTn>
                                        <p:tgtEl>
                                          <p:spTgt spid="37908"/>
                                        </p:tgtEl>
                                        <p:attrNameLst>
                                          <p:attrName>style.visibility</p:attrName>
                                        </p:attrNameLst>
                                      </p:cBhvr>
                                      <p:to>
                                        <p:strVal val="visible"/>
                                      </p:to>
                                    </p:set>
                                    <p:animEffect transition="in" filter="strips(downRight)">
                                      <p:cBhvr>
                                        <p:cTn id="72" dur="2000"/>
                                        <p:tgtEl>
                                          <p:spTgt spid="37908"/>
                                        </p:tgtEl>
                                      </p:cBhvr>
                                    </p:animEffect>
                                  </p:childTnLst>
                                </p:cTn>
                              </p:par>
                              <p:par>
                                <p:cTn id="73" presetID="18" presetClass="entr" presetSubtype="6" fill="hold" grpId="0" nodeType="withEffect">
                                  <p:stCondLst>
                                    <p:cond delay="0"/>
                                  </p:stCondLst>
                                  <p:childTnLst>
                                    <p:set>
                                      <p:cBhvr>
                                        <p:cTn id="74" dur="1" fill="hold">
                                          <p:stCondLst>
                                            <p:cond delay="0"/>
                                          </p:stCondLst>
                                        </p:cTn>
                                        <p:tgtEl>
                                          <p:spTgt spid="37909"/>
                                        </p:tgtEl>
                                        <p:attrNameLst>
                                          <p:attrName>style.visibility</p:attrName>
                                        </p:attrNameLst>
                                      </p:cBhvr>
                                      <p:to>
                                        <p:strVal val="visible"/>
                                      </p:to>
                                    </p:set>
                                    <p:animEffect transition="in" filter="strips(downRight)">
                                      <p:cBhvr>
                                        <p:cTn id="75" dur="2000"/>
                                        <p:tgtEl>
                                          <p:spTgt spid="37909"/>
                                        </p:tgtEl>
                                      </p:cBhvr>
                                    </p:animEffect>
                                  </p:childTnLst>
                                </p:cTn>
                              </p:par>
                              <p:par>
                                <p:cTn id="76" presetID="18" presetClass="entr" presetSubtype="6" fill="hold" grpId="0" nodeType="withEffect">
                                  <p:stCondLst>
                                    <p:cond delay="0"/>
                                  </p:stCondLst>
                                  <p:childTnLst>
                                    <p:set>
                                      <p:cBhvr>
                                        <p:cTn id="77" dur="1" fill="hold">
                                          <p:stCondLst>
                                            <p:cond delay="0"/>
                                          </p:stCondLst>
                                        </p:cTn>
                                        <p:tgtEl>
                                          <p:spTgt spid="37912"/>
                                        </p:tgtEl>
                                        <p:attrNameLst>
                                          <p:attrName>style.visibility</p:attrName>
                                        </p:attrNameLst>
                                      </p:cBhvr>
                                      <p:to>
                                        <p:strVal val="visible"/>
                                      </p:to>
                                    </p:set>
                                    <p:animEffect transition="in" filter="strips(downRight)">
                                      <p:cBhvr>
                                        <p:cTn id="78" dur="2000"/>
                                        <p:tgtEl>
                                          <p:spTgt spid="37912"/>
                                        </p:tgtEl>
                                      </p:cBhvr>
                                    </p:animEffect>
                                  </p:childTnLst>
                                </p:cTn>
                              </p:par>
                              <p:par>
                                <p:cTn id="79" presetID="18" presetClass="entr" presetSubtype="6" fill="hold" grpId="0" nodeType="withEffect">
                                  <p:stCondLst>
                                    <p:cond delay="0"/>
                                  </p:stCondLst>
                                  <p:childTnLst>
                                    <p:set>
                                      <p:cBhvr>
                                        <p:cTn id="80" dur="1" fill="hold">
                                          <p:stCondLst>
                                            <p:cond delay="0"/>
                                          </p:stCondLst>
                                        </p:cTn>
                                        <p:tgtEl>
                                          <p:spTgt spid="37911"/>
                                        </p:tgtEl>
                                        <p:attrNameLst>
                                          <p:attrName>style.visibility</p:attrName>
                                        </p:attrNameLst>
                                      </p:cBhvr>
                                      <p:to>
                                        <p:strVal val="visible"/>
                                      </p:to>
                                    </p:set>
                                    <p:animEffect transition="in" filter="strips(downRight)">
                                      <p:cBhvr>
                                        <p:cTn id="81" dur="2000"/>
                                        <p:tgtEl>
                                          <p:spTgt spid="37911"/>
                                        </p:tgtEl>
                                      </p:cBhvr>
                                    </p:animEffect>
                                  </p:childTnLst>
                                </p:cTn>
                              </p:par>
                              <p:par>
                                <p:cTn id="82" presetID="18" presetClass="entr" presetSubtype="6" fill="hold" grpId="0" nodeType="withEffect">
                                  <p:stCondLst>
                                    <p:cond delay="0"/>
                                  </p:stCondLst>
                                  <p:childTnLst>
                                    <p:set>
                                      <p:cBhvr>
                                        <p:cTn id="83" dur="1" fill="hold">
                                          <p:stCondLst>
                                            <p:cond delay="0"/>
                                          </p:stCondLst>
                                        </p:cTn>
                                        <p:tgtEl>
                                          <p:spTgt spid="37910"/>
                                        </p:tgtEl>
                                        <p:attrNameLst>
                                          <p:attrName>style.visibility</p:attrName>
                                        </p:attrNameLst>
                                      </p:cBhvr>
                                      <p:to>
                                        <p:strVal val="visible"/>
                                      </p:to>
                                    </p:set>
                                    <p:animEffect transition="in" filter="strips(downRight)">
                                      <p:cBhvr>
                                        <p:cTn id="84" dur="2000"/>
                                        <p:tgtEl>
                                          <p:spTgt spid="37910"/>
                                        </p:tgtEl>
                                      </p:cBhvr>
                                    </p:animEffect>
                                  </p:childTnLst>
                                </p:cTn>
                              </p:par>
                              <p:par>
                                <p:cTn id="85" presetID="18" presetClass="entr" presetSubtype="6" fill="hold" grpId="0" nodeType="withEffect">
                                  <p:stCondLst>
                                    <p:cond delay="0"/>
                                  </p:stCondLst>
                                  <p:childTnLst>
                                    <p:set>
                                      <p:cBhvr>
                                        <p:cTn id="86" dur="1" fill="hold">
                                          <p:stCondLst>
                                            <p:cond delay="0"/>
                                          </p:stCondLst>
                                        </p:cTn>
                                        <p:tgtEl>
                                          <p:spTgt spid="37903"/>
                                        </p:tgtEl>
                                        <p:attrNameLst>
                                          <p:attrName>style.visibility</p:attrName>
                                        </p:attrNameLst>
                                      </p:cBhvr>
                                      <p:to>
                                        <p:strVal val="visible"/>
                                      </p:to>
                                    </p:set>
                                    <p:animEffect transition="in" filter="strips(downRight)">
                                      <p:cBhvr>
                                        <p:cTn id="87" dur="20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4" grpId="0"/>
      <p:bldP spid="37895" grpId="0"/>
      <p:bldP spid="37896" grpId="0"/>
      <p:bldP spid="37897" grpId="0"/>
      <p:bldP spid="37898" grpId="0"/>
      <p:bldP spid="37899" grpId="0"/>
      <p:bldP spid="37900" grpId="0"/>
      <p:bldP spid="37901" grpId="0"/>
      <p:bldP spid="37902" grpId="0"/>
      <p:bldP spid="37903" grpId="0"/>
      <p:bldP spid="37904" grpId="0"/>
      <p:bldP spid="37905" grpId="0"/>
      <p:bldP spid="37906" grpId="0"/>
      <p:bldP spid="37907" grpId="0"/>
      <p:bldP spid="37908" grpId="0"/>
      <p:bldP spid="37909" grpId="0"/>
      <p:bldP spid="37910" grpId="0"/>
      <p:bldP spid="37911" grpId="0"/>
      <p:bldP spid="3791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half" idx="10"/>
          </p:nvPr>
        </p:nvSpPr>
        <p:spPr/>
        <p:txBody>
          <a:bodyPr/>
          <a:lstStyle/>
          <a:p>
            <a:fld id="{EFF2D2AD-001B-4CD1-BC06-560F9787CB02}" type="datetime1">
              <a:rPr lang="en-US" altLang="id-ID"/>
              <a:pPr/>
              <a:t>5/15/2017</a:t>
            </a:fld>
            <a:endParaRPr lang="en-US" altLang="id-ID"/>
          </a:p>
        </p:txBody>
      </p:sp>
      <p:sp>
        <p:nvSpPr>
          <p:cNvPr id="15" name="Slide Number Placeholder 3"/>
          <p:cNvSpPr>
            <a:spLocks noGrp="1"/>
          </p:cNvSpPr>
          <p:nvPr>
            <p:ph type="sldNum" sz="quarter" idx="12"/>
          </p:nvPr>
        </p:nvSpPr>
        <p:spPr/>
        <p:txBody>
          <a:bodyPr/>
          <a:lstStyle/>
          <a:p>
            <a:fld id="{8D3A9843-B8A3-4E3E-A95F-F0EFF1F52C37}" type="slidenum">
              <a:rPr lang="en-US" altLang="id-ID"/>
              <a:pPr/>
              <a:t>135</a:t>
            </a:fld>
            <a:endParaRPr lang="en-US" altLang="id-ID"/>
          </a:p>
        </p:txBody>
      </p:sp>
      <p:sp>
        <p:nvSpPr>
          <p:cNvPr id="5427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54275" name="Rectangle 3"/>
          <p:cNvSpPr>
            <a:spLocks noChangeArrowheads="1"/>
          </p:cNvSpPr>
          <p:nvPr/>
        </p:nvSpPr>
        <p:spPr bwMode="auto">
          <a:xfrm>
            <a:off x="1752601" y="227291"/>
            <a:ext cx="69428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Program pembentukan matriks disajikan dalam Gambar IV-4 berikut ini. </a:t>
            </a:r>
          </a:p>
        </p:txBody>
      </p:sp>
      <p:sp>
        <p:nvSpPr>
          <p:cNvPr id="54276" name="Rectangle 4"/>
          <p:cNvSpPr>
            <a:spLocks noChangeArrowheads="1"/>
          </p:cNvSpPr>
          <p:nvPr/>
        </p:nvSpPr>
        <p:spPr bwMode="auto">
          <a:xfrm>
            <a:off x="2326684" y="759897"/>
            <a:ext cx="26173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id-ID"/>
              <a:t>DO 10 I = 1, JML_CABANG</a:t>
            </a:r>
          </a:p>
        </p:txBody>
      </p:sp>
      <p:sp>
        <p:nvSpPr>
          <p:cNvPr id="54277" name="Rectangle 5"/>
          <p:cNvSpPr>
            <a:spLocks noChangeArrowheads="1"/>
          </p:cNvSpPr>
          <p:nvPr/>
        </p:nvSpPr>
        <p:spPr bwMode="auto">
          <a:xfrm>
            <a:off x="2371449" y="1140897"/>
            <a:ext cx="64854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381000" algn="l"/>
              </a:tabLst>
              <a:defRPr>
                <a:solidFill>
                  <a:schemeClr val="tx1"/>
                </a:solidFill>
                <a:latin typeface="Arial" panose="020B0604020202020204" pitchFamily="34" charset="0"/>
              </a:defRPr>
            </a:lvl1pPr>
            <a:lvl2pPr>
              <a:tabLst>
                <a:tab pos="381000" algn="l"/>
              </a:tabLst>
              <a:defRPr>
                <a:solidFill>
                  <a:schemeClr val="tx1"/>
                </a:solidFill>
                <a:latin typeface="Arial" panose="020B0604020202020204" pitchFamily="34" charset="0"/>
              </a:defRPr>
            </a:lvl2pPr>
            <a:lvl3pPr>
              <a:tabLst>
                <a:tab pos="381000" algn="l"/>
              </a:tabLst>
              <a:defRPr>
                <a:solidFill>
                  <a:schemeClr val="tx1"/>
                </a:solidFill>
                <a:latin typeface="Arial" panose="020B0604020202020204" pitchFamily="34" charset="0"/>
              </a:defRPr>
            </a:lvl3pPr>
            <a:lvl4pPr>
              <a:tabLst>
                <a:tab pos="381000" algn="l"/>
              </a:tabLst>
              <a:defRPr>
                <a:solidFill>
                  <a:schemeClr val="tx1"/>
                </a:solidFill>
                <a:latin typeface="Arial" panose="020B0604020202020204" pitchFamily="34" charset="0"/>
              </a:defRPr>
            </a:lvl4pPr>
            <a:lvl5pPr>
              <a:tabLst>
                <a:tab pos="381000" algn="l"/>
              </a:tabLst>
              <a:defRPr>
                <a:solidFill>
                  <a:schemeClr val="tx1"/>
                </a:solidFill>
                <a:latin typeface="Arial" panose="020B0604020202020204" pitchFamily="34" charset="0"/>
              </a:defRPr>
            </a:lvl5pPr>
            <a:lvl6pPr fontAlgn="base">
              <a:spcBef>
                <a:spcPct val="0"/>
              </a:spcBef>
              <a:spcAft>
                <a:spcPct val="0"/>
              </a:spcAft>
              <a:tabLst>
                <a:tab pos="381000" algn="l"/>
              </a:tabLst>
              <a:defRPr>
                <a:solidFill>
                  <a:schemeClr val="tx1"/>
                </a:solidFill>
                <a:latin typeface="Arial" panose="020B0604020202020204" pitchFamily="34" charset="0"/>
              </a:defRPr>
            </a:lvl6pPr>
            <a:lvl7pPr fontAlgn="base">
              <a:spcBef>
                <a:spcPct val="0"/>
              </a:spcBef>
              <a:spcAft>
                <a:spcPct val="0"/>
              </a:spcAft>
              <a:tabLst>
                <a:tab pos="381000" algn="l"/>
              </a:tabLst>
              <a:defRPr>
                <a:solidFill>
                  <a:schemeClr val="tx1"/>
                </a:solidFill>
                <a:latin typeface="Arial" panose="020B0604020202020204" pitchFamily="34" charset="0"/>
              </a:defRPr>
            </a:lvl7pPr>
            <a:lvl8pPr fontAlgn="base">
              <a:spcBef>
                <a:spcPct val="0"/>
              </a:spcBef>
              <a:spcAft>
                <a:spcPct val="0"/>
              </a:spcAft>
              <a:tabLst>
                <a:tab pos="381000" algn="l"/>
              </a:tabLst>
              <a:defRPr>
                <a:solidFill>
                  <a:schemeClr val="tx1"/>
                </a:solidFill>
                <a:latin typeface="Arial" panose="020B0604020202020204" pitchFamily="34" charset="0"/>
              </a:defRPr>
            </a:lvl8pPr>
            <a:lvl9pPr fontAlgn="base">
              <a:spcBef>
                <a:spcPct val="0"/>
              </a:spcBef>
              <a:spcAft>
                <a:spcPct val="0"/>
              </a:spcAft>
              <a:tabLst>
                <a:tab pos="381000" algn="l"/>
              </a:tabLst>
              <a:defRPr>
                <a:solidFill>
                  <a:schemeClr val="tx1"/>
                </a:solidFill>
                <a:latin typeface="Arial" panose="020B0604020202020204" pitchFamily="34" charset="0"/>
              </a:defRPr>
            </a:lvl9pPr>
          </a:lstStyle>
          <a:p>
            <a:pPr algn="just"/>
            <a:r>
              <a:rPr lang="en-US" altLang="id-ID"/>
              <a:t>READ(1,*)NOMOR_CABANG(I),N_AWL(I),N_AHR(I),R(I),X(I)</a:t>
            </a:r>
          </a:p>
        </p:txBody>
      </p:sp>
      <p:sp>
        <p:nvSpPr>
          <p:cNvPr id="54278" name="Rectangle 6"/>
          <p:cNvSpPr>
            <a:spLocks noChangeArrowheads="1"/>
          </p:cNvSpPr>
          <p:nvPr/>
        </p:nvSpPr>
        <p:spPr bwMode="auto">
          <a:xfrm>
            <a:off x="2743201" y="1507609"/>
            <a:ext cx="35739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Y_CABANG(I) = 1.0/CMPLX(R(I),X(I)) </a:t>
            </a:r>
          </a:p>
        </p:txBody>
      </p:sp>
      <p:sp>
        <p:nvSpPr>
          <p:cNvPr id="54279" name="Rectangle 7"/>
          <p:cNvSpPr>
            <a:spLocks noChangeArrowheads="1"/>
          </p:cNvSpPr>
          <p:nvPr/>
        </p:nvSpPr>
        <p:spPr bwMode="auto">
          <a:xfrm>
            <a:off x="2585637" y="1887430"/>
            <a:ext cx="16914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381000" algn="l"/>
              </a:tabLst>
              <a:defRPr>
                <a:solidFill>
                  <a:schemeClr val="tx1"/>
                </a:solidFill>
                <a:latin typeface="Arial" panose="020B0604020202020204" pitchFamily="34" charset="0"/>
              </a:defRPr>
            </a:lvl1pPr>
            <a:lvl2pPr>
              <a:tabLst>
                <a:tab pos="381000" algn="l"/>
              </a:tabLst>
              <a:defRPr>
                <a:solidFill>
                  <a:schemeClr val="tx1"/>
                </a:solidFill>
                <a:latin typeface="Arial" panose="020B0604020202020204" pitchFamily="34" charset="0"/>
              </a:defRPr>
            </a:lvl2pPr>
            <a:lvl3pPr>
              <a:tabLst>
                <a:tab pos="381000" algn="l"/>
              </a:tabLst>
              <a:defRPr>
                <a:solidFill>
                  <a:schemeClr val="tx1"/>
                </a:solidFill>
                <a:latin typeface="Arial" panose="020B0604020202020204" pitchFamily="34" charset="0"/>
              </a:defRPr>
            </a:lvl3pPr>
            <a:lvl4pPr>
              <a:tabLst>
                <a:tab pos="381000" algn="l"/>
              </a:tabLst>
              <a:defRPr>
                <a:solidFill>
                  <a:schemeClr val="tx1"/>
                </a:solidFill>
                <a:latin typeface="Arial" panose="020B0604020202020204" pitchFamily="34" charset="0"/>
              </a:defRPr>
            </a:lvl4pPr>
            <a:lvl5pPr>
              <a:tabLst>
                <a:tab pos="381000" algn="l"/>
              </a:tabLst>
              <a:defRPr>
                <a:solidFill>
                  <a:schemeClr val="tx1"/>
                </a:solidFill>
                <a:latin typeface="Arial" panose="020B0604020202020204" pitchFamily="34" charset="0"/>
              </a:defRPr>
            </a:lvl5pPr>
            <a:lvl6pPr fontAlgn="base">
              <a:spcBef>
                <a:spcPct val="0"/>
              </a:spcBef>
              <a:spcAft>
                <a:spcPct val="0"/>
              </a:spcAft>
              <a:tabLst>
                <a:tab pos="381000" algn="l"/>
              </a:tabLst>
              <a:defRPr>
                <a:solidFill>
                  <a:schemeClr val="tx1"/>
                </a:solidFill>
                <a:latin typeface="Arial" panose="020B0604020202020204" pitchFamily="34" charset="0"/>
              </a:defRPr>
            </a:lvl6pPr>
            <a:lvl7pPr fontAlgn="base">
              <a:spcBef>
                <a:spcPct val="0"/>
              </a:spcBef>
              <a:spcAft>
                <a:spcPct val="0"/>
              </a:spcAft>
              <a:tabLst>
                <a:tab pos="381000" algn="l"/>
              </a:tabLst>
              <a:defRPr>
                <a:solidFill>
                  <a:schemeClr val="tx1"/>
                </a:solidFill>
                <a:latin typeface="Arial" panose="020B0604020202020204" pitchFamily="34" charset="0"/>
              </a:defRPr>
            </a:lvl7pPr>
            <a:lvl8pPr fontAlgn="base">
              <a:spcBef>
                <a:spcPct val="0"/>
              </a:spcBef>
              <a:spcAft>
                <a:spcPct val="0"/>
              </a:spcAft>
              <a:tabLst>
                <a:tab pos="381000" algn="l"/>
              </a:tabLst>
              <a:defRPr>
                <a:solidFill>
                  <a:schemeClr val="tx1"/>
                </a:solidFill>
                <a:latin typeface="Arial" panose="020B0604020202020204" pitchFamily="34" charset="0"/>
              </a:defRPr>
            </a:lvl8pPr>
            <a:lvl9pPr fontAlgn="base">
              <a:spcBef>
                <a:spcPct val="0"/>
              </a:spcBef>
              <a:spcAft>
                <a:spcPct val="0"/>
              </a:spcAft>
              <a:tabLst>
                <a:tab pos="381000" algn="l"/>
              </a:tabLst>
              <a:defRPr>
                <a:solidFill>
                  <a:schemeClr val="tx1"/>
                </a:solidFill>
                <a:latin typeface="Arial" panose="020B0604020202020204" pitchFamily="34" charset="0"/>
              </a:defRPr>
            </a:lvl9pPr>
          </a:lstStyle>
          <a:p>
            <a:pPr algn="ctr"/>
            <a:r>
              <a:rPr lang="sv-SE" altLang="id-ID"/>
              <a:t>P = N_AWL(I)</a:t>
            </a:r>
          </a:p>
          <a:p>
            <a:pPr algn="ctr"/>
            <a:r>
              <a:rPr lang="sv-SE" altLang="id-ID"/>
              <a:t>Q = N_AHR(I)</a:t>
            </a:r>
            <a:r>
              <a:rPr lang="en-US" altLang="id-ID"/>
              <a:t> </a:t>
            </a:r>
          </a:p>
        </p:txBody>
      </p:sp>
      <p:sp>
        <p:nvSpPr>
          <p:cNvPr id="54280" name="Rectangle 8"/>
          <p:cNvSpPr>
            <a:spLocks noChangeArrowheads="1"/>
          </p:cNvSpPr>
          <p:nvPr/>
        </p:nvSpPr>
        <p:spPr bwMode="auto">
          <a:xfrm>
            <a:off x="2716213" y="2542659"/>
            <a:ext cx="39403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Y_BUS(P,P) = Y_BUS(P,P) + Y_CABANG(I) </a:t>
            </a:r>
          </a:p>
        </p:txBody>
      </p:sp>
      <p:sp>
        <p:nvSpPr>
          <p:cNvPr id="54281" name="Rectangle 9"/>
          <p:cNvSpPr>
            <a:spLocks noChangeArrowheads="1"/>
          </p:cNvSpPr>
          <p:nvPr/>
        </p:nvSpPr>
        <p:spPr bwMode="auto">
          <a:xfrm>
            <a:off x="2743201" y="2955409"/>
            <a:ext cx="41755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Y_BUS(Q,Q) = Y_BUS(Q,Q) + Y_CABANG(I) </a:t>
            </a:r>
          </a:p>
        </p:txBody>
      </p:sp>
      <p:sp>
        <p:nvSpPr>
          <p:cNvPr id="54282" name="Rectangle 10"/>
          <p:cNvSpPr>
            <a:spLocks noChangeArrowheads="1"/>
          </p:cNvSpPr>
          <p:nvPr/>
        </p:nvSpPr>
        <p:spPr bwMode="auto">
          <a:xfrm>
            <a:off x="2743201" y="3457059"/>
            <a:ext cx="3976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Y_BUS(P,Q) = Y_BUS(P,Q) - Y_CABANG(I) </a:t>
            </a:r>
          </a:p>
        </p:txBody>
      </p:sp>
      <p:sp>
        <p:nvSpPr>
          <p:cNvPr id="54283" name="Rectangle 11"/>
          <p:cNvSpPr>
            <a:spLocks noChangeArrowheads="1"/>
          </p:cNvSpPr>
          <p:nvPr/>
        </p:nvSpPr>
        <p:spPr bwMode="auto">
          <a:xfrm>
            <a:off x="2743201" y="3869809"/>
            <a:ext cx="26030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Y_BUS(Q,P) = Y_BUS(P,Q) </a:t>
            </a:r>
          </a:p>
        </p:txBody>
      </p:sp>
      <p:sp>
        <p:nvSpPr>
          <p:cNvPr id="54284" name="Rectangle 12"/>
          <p:cNvSpPr>
            <a:spLocks noChangeArrowheads="1"/>
          </p:cNvSpPr>
          <p:nvPr/>
        </p:nvSpPr>
        <p:spPr bwMode="auto">
          <a:xfrm>
            <a:off x="1828800" y="4371459"/>
            <a:ext cx="16846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10    CONTINUE </a:t>
            </a:r>
          </a:p>
        </p:txBody>
      </p:sp>
    </p:spTree>
    <p:extLst>
      <p:ext uri="{BB962C8B-B14F-4D97-AF65-F5344CB8AC3E}">
        <p14:creationId xmlns:p14="http://schemas.microsoft.com/office/powerpoint/2010/main" val="4139099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4275"/>
                                        </p:tgtEl>
                                        <p:attrNameLst>
                                          <p:attrName>style.visibility</p:attrName>
                                        </p:attrNameLst>
                                      </p:cBhvr>
                                      <p:to>
                                        <p:strVal val="visible"/>
                                      </p:to>
                                    </p:set>
                                    <p:animEffect transition="in" filter="fade">
                                      <p:cBhvr>
                                        <p:cTn id="7" dur="500"/>
                                        <p:tgtEl>
                                          <p:spTgt spid="54275"/>
                                        </p:tgtEl>
                                      </p:cBhvr>
                                    </p:animEffect>
                                    <p:anim calcmode="lin" valueType="num">
                                      <p:cBhvr>
                                        <p:cTn id="8" dur="500" fill="hold"/>
                                        <p:tgtEl>
                                          <p:spTgt spid="54275"/>
                                        </p:tgtEl>
                                        <p:attrNameLst>
                                          <p:attrName>ppt_w</p:attrName>
                                        </p:attrNameLst>
                                      </p:cBhvr>
                                      <p:tavLst>
                                        <p:tav tm="0" fmla="#ppt_w*sin(2.5*pi*$)">
                                          <p:val>
                                            <p:fltVal val="0"/>
                                          </p:val>
                                        </p:tav>
                                        <p:tav tm="100000">
                                          <p:val>
                                            <p:fltVal val="1"/>
                                          </p:val>
                                        </p:tav>
                                      </p:tavLst>
                                    </p:anim>
                                    <p:anim calcmode="lin" valueType="num">
                                      <p:cBhvr>
                                        <p:cTn id="9" dur="500" fill="hold"/>
                                        <p:tgtEl>
                                          <p:spTgt spid="5427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54276"/>
                                        </p:tgtEl>
                                        <p:attrNameLst>
                                          <p:attrName>style.visibility</p:attrName>
                                        </p:attrNameLst>
                                      </p:cBhvr>
                                      <p:to>
                                        <p:strVal val="visible"/>
                                      </p:to>
                                    </p:set>
                                    <p:animEffect transition="in" filter="fade">
                                      <p:cBhvr>
                                        <p:cTn id="14" dur="500"/>
                                        <p:tgtEl>
                                          <p:spTgt spid="54276"/>
                                        </p:tgtEl>
                                      </p:cBhvr>
                                    </p:animEffect>
                                    <p:anim calcmode="lin" valueType="num">
                                      <p:cBhvr>
                                        <p:cTn id="15" dur="500" fill="hold"/>
                                        <p:tgtEl>
                                          <p:spTgt spid="54276"/>
                                        </p:tgtEl>
                                        <p:attrNameLst>
                                          <p:attrName>ppt_w</p:attrName>
                                        </p:attrNameLst>
                                      </p:cBhvr>
                                      <p:tavLst>
                                        <p:tav tm="0" fmla="#ppt_w*sin(2.5*pi*$)">
                                          <p:val>
                                            <p:fltVal val="0"/>
                                          </p:val>
                                        </p:tav>
                                        <p:tav tm="100000">
                                          <p:val>
                                            <p:fltVal val="1"/>
                                          </p:val>
                                        </p:tav>
                                      </p:tavLst>
                                    </p:anim>
                                    <p:anim calcmode="lin" valueType="num">
                                      <p:cBhvr>
                                        <p:cTn id="16" dur="500" fill="hold"/>
                                        <p:tgtEl>
                                          <p:spTgt spid="54276"/>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54277"/>
                                        </p:tgtEl>
                                        <p:attrNameLst>
                                          <p:attrName>style.visibility</p:attrName>
                                        </p:attrNameLst>
                                      </p:cBhvr>
                                      <p:to>
                                        <p:strVal val="visible"/>
                                      </p:to>
                                    </p:set>
                                    <p:animEffect transition="in" filter="fade">
                                      <p:cBhvr>
                                        <p:cTn id="21" dur="500"/>
                                        <p:tgtEl>
                                          <p:spTgt spid="54277"/>
                                        </p:tgtEl>
                                      </p:cBhvr>
                                    </p:animEffect>
                                    <p:anim calcmode="lin" valueType="num">
                                      <p:cBhvr>
                                        <p:cTn id="22" dur="500" fill="hold"/>
                                        <p:tgtEl>
                                          <p:spTgt spid="54277"/>
                                        </p:tgtEl>
                                        <p:attrNameLst>
                                          <p:attrName>ppt_w</p:attrName>
                                        </p:attrNameLst>
                                      </p:cBhvr>
                                      <p:tavLst>
                                        <p:tav tm="0" fmla="#ppt_w*sin(2.5*pi*$)">
                                          <p:val>
                                            <p:fltVal val="0"/>
                                          </p:val>
                                        </p:tav>
                                        <p:tav tm="100000">
                                          <p:val>
                                            <p:fltVal val="1"/>
                                          </p:val>
                                        </p:tav>
                                      </p:tavLst>
                                    </p:anim>
                                    <p:anim calcmode="lin" valueType="num">
                                      <p:cBhvr>
                                        <p:cTn id="23" dur="500" fill="hold"/>
                                        <p:tgtEl>
                                          <p:spTgt spid="54277"/>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54278"/>
                                        </p:tgtEl>
                                        <p:attrNameLst>
                                          <p:attrName>style.visibility</p:attrName>
                                        </p:attrNameLst>
                                      </p:cBhvr>
                                      <p:to>
                                        <p:strVal val="visible"/>
                                      </p:to>
                                    </p:set>
                                    <p:animEffect transition="in" filter="fade">
                                      <p:cBhvr>
                                        <p:cTn id="28" dur="500"/>
                                        <p:tgtEl>
                                          <p:spTgt spid="54278"/>
                                        </p:tgtEl>
                                      </p:cBhvr>
                                    </p:animEffect>
                                    <p:anim calcmode="lin" valueType="num">
                                      <p:cBhvr>
                                        <p:cTn id="29" dur="500" fill="hold"/>
                                        <p:tgtEl>
                                          <p:spTgt spid="54278"/>
                                        </p:tgtEl>
                                        <p:attrNameLst>
                                          <p:attrName>ppt_w</p:attrName>
                                        </p:attrNameLst>
                                      </p:cBhvr>
                                      <p:tavLst>
                                        <p:tav tm="0" fmla="#ppt_w*sin(2.5*pi*$)">
                                          <p:val>
                                            <p:fltVal val="0"/>
                                          </p:val>
                                        </p:tav>
                                        <p:tav tm="100000">
                                          <p:val>
                                            <p:fltVal val="1"/>
                                          </p:val>
                                        </p:tav>
                                      </p:tavLst>
                                    </p:anim>
                                    <p:anim calcmode="lin" valueType="num">
                                      <p:cBhvr>
                                        <p:cTn id="30" dur="500" fill="hold"/>
                                        <p:tgtEl>
                                          <p:spTgt spid="54278"/>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54279"/>
                                        </p:tgtEl>
                                        <p:attrNameLst>
                                          <p:attrName>style.visibility</p:attrName>
                                        </p:attrNameLst>
                                      </p:cBhvr>
                                      <p:to>
                                        <p:strVal val="visible"/>
                                      </p:to>
                                    </p:set>
                                    <p:anim calcmode="lin" valueType="num">
                                      <p:cBhvr>
                                        <p:cTn id="35" dur="1000" fill="hold"/>
                                        <p:tgtEl>
                                          <p:spTgt spid="54279"/>
                                        </p:tgtEl>
                                        <p:attrNameLst>
                                          <p:attrName>ppt_w</p:attrName>
                                        </p:attrNameLst>
                                      </p:cBhvr>
                                      <p:tavLst>
                                        <p:tav tm="0">
                                          <p:val>
                                            <p:strVal val="#ppt_w*0.70"/>
                                          </p:val>
                                        </p:tav>
                                        <p:tav tm="100000">
                                          <p:val>
                                            <p:strVal val="#ppt_w"/>
                                          </p:val>
                                        </p:tav>
                                      </p:tavLst>
                                    </p:anim>
                                    <p:anim calcmode="lin" valueType="num">
                                      <p:cBhvr>
                                        <p:cTn id="36" dur="1000" fill="hold"/>
                                        <p:tgtEl>
                                          <p:spTgt spid="54279"/>
                                        </p:tgtEl>
                                        <p:attrNameLst>
                                          <p:attrName>ppt_h</p:attrName>
                                        </p:attrNameLst>
                                      </p:cBhvr>
                                      <p:tavLst>
                                        <p:tav tm="0">
                                          <p:val>
                                            <p:strVal val="#ppt_h"/>
                                          </p:val>
                                        </p:tav>
                                        <p:tav tm="100000">
                                          <p:val>
                                            <p:strVal val="#ppt_h"/>
                                          </p:val>
                                        </p:tav>
                                      </p:tavLst>
                                    </p:anim>
                                    <p:animEffect transition="in" filter="fade">
                                      <p:cBhvr>
                                        <p:cTn id="37" dur="1000"/>
                                        <p:tgtEl>
                                          <p:spTgt spid="542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grpId="0" nodeType="clickEffect">
                                  <p:stCondLst>
                                    <p:cond delay="0"/>
                                  </p:stCondLst>
                                  <p:iterate type="lt">
                                    <p:tmPct val="10000"/>
                                  </p:iterate>
                                  <p:childTnLst>
                                    <p:set>
                                      <p:cBhvr>
                                        <p:cTn id="41" dur="1" fill="hold">
                                          <p:stCondLst>
                                            <p:cond delay="0"/>
                                          </p:stCondLst>
                                        </p:cTn>
                                        <p:tgtEl>
                                          <p:spTgt spid="54280"/>
                                        </p:tgtEl>
                                        <p:attrNameLst>
                                          <p:attrName>style.visibility</p:attrName>
                                        </p:attrNameLst>
                                      </p:cBhvr>
                                      <p:to>
                                        <p:strVal val="visible"/>
                                      </p:to>
                                    </p:set>
                                    <p:animEffect transition="in" filter="fade">
                                      <p:cBhvr>
                                        <p:cTn id="42" dur="500"/>
                                        <p:tgtEl>
                                          <p:spTgt spid="54280"/>
                                        </p:tgtEl>
                                      </p:cBhvr>
                                    </p:animEffect>
                                    <p:anim calcmode="lin" valueType="num">
                                      <p:cBhvr>
                                        <p:cTn id="43" dur="500" fill="hold"/>
                                        <p:tgtEl>
                                          <p:spTgt spid="54280"/>
                                        </p:tgtEl>
                                        <p:attrNameLst>
                                          <p:attrName>ppt_w</p:attrName>
                                        </p:attrNameLst>
                                      </p:cBhvr>
                                      <p:tavLst>
                                        <p:tav tm="0" fmla="#ppt_w*sin(2.5*pi*$)">
                                          <p:val>
                                            <p:fltVal val="0"/>
                                          </p:val>
                                        </p:tav>
                                        <p:tav tm="100000">
                                          <p:val>
                                            <p:fltVal val="1"/>
                                          </p:val>
                                        </p:tav>
                                      </p:tavLst>
                                    </p:anim>
                                    <p:anim calcmode="lin" valueType="num">
                                      <p:cBhvr>
                                        <p:cTn id="44" dur="500" fill="hold"/>
                                        <p:tgtEl>
                                          <p:spTgt spid="54280"/>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grpId="0" nodeType="clickEffect">
                                  <p:stCondLst>
                                    <p:cond delay="0"/>
                                  </p:stCondLst>
                                  <p:iterate type="lt">
                                    <p:tmPct val="10000"/>
                                  </p:iterate>
                                  <p:childTnLst>
                                    <p:set>
                                      <p:cBhvr>
                                        <p:cTn id="48" dur="1" fill="hold">
                                          <p:stCondLst>
                                            <p:cond delay="0"/>
                                          </p:stCondLst>
                                        </p:cTn>
                                        <p:tgtEl>
                                          <p:spTgt spid="54281"/>
                                        </p:tgtEl>
                                        <p:attrNameLst>
                                          <p:attrName>style.visibility</p:attrName>
                                        </p:attrNameLst>
                                      </p:cBhvr>
                                      <p:to>
                                        <p:strVal val="visible"/>
                                      </p:to>
                                    </p:set>
                                    <p:animEffect transition="in" filter="fade">
                                      <p:cBhvr>
                                        <p:cTn id="49" dur="500"/>
                                        <p:tgtEl>
                                          <p:spTgt spid="54281"/>
                                        </p:tgtEl>
                                      </p:cBhvr>
                                    </p:animEffect>
                                    <p:anim calcmode="lin" valueType="num">
                                      <p:cBhvr>
                                        <p:cTn id="50" dur="500" fill="hold"/>
                                        <p:tgtEl>
                                          <p:spTgt spid="54281"/>
                                        </p:tgtEl>
                                        <p:attrNameLst>
                                          <p:attrName>ppt_w</p:attrName>
                                        </p:attrNameLst>
                                      </p:cBhvr>
                                      <p:tavLst>
                                        <p:tav tm="0" fmla="#ppt_w*sin(2.5*pi*$)">
                                          <p:val>
                                            <p:fltVal val="0"/>
                                          </p:val>
                                        </p:tav>
                                        <p:tav tm="100000">
                                          <p:val>
                                            <p:fltVal val="1"/>
                                          </p:val>
                                        </p:tav>
                                      </p:tavLst>
                                    </p:anim>
                                    <p:anim calcmode="lin" valueType="num">
                                      <p:cBhvr>
                                        <p:cTn id="51" dur="500" fill="hold"/>
                                        <p:tgtEl>
                                          <p:spTgt spid="54281"/>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grpId="0" nodeType="clickEffect">
                                  <p:stCondLst>
                                    <p:cond delay="0"/>
                                  </p:stCondLst>
                                  <p:iterate type="lt">
                                    <p:tmPct val="10000"/>
                                  </p:iterate>
                                  <p:childTnLst>
                                    <p:set>
                                      <p:cBhvr>
                                        <p:cTn id="55" dur="1" fill="hold">
                                          <p:stCondLst>
                                            <p:cond delay="0"/>
                                          </p:stCondLst>
                                        </p:cTn>
                                        <p:tgtEl>
                                          <p:spTgt spid="54282"/>
                                        </p:tgtEl>
                                        <p:attrNameLst>
                                          <p:attrName>style.visibility</p:attrName>
                                        </p:attrNameLst>
                                      </p:cBhvr>
                                      <p:to>
                                        <p:strVal val="visible"/>
                                      </p:to>
                                    </p:set>
                                    <p:animEffect transition="in" filter="fade">
                                      <p:cBhvr>
                                        <p:cTn id="56" dur="500"/>
                                        <p:tgtEl>
                                          <p:spTgt spid="54282"/>
                                        </p:tgtEl>
                                      </p:cBhvr>
                                    </p:animEffect>
                                    <p:anim calcmode="lin" valueType="num">
                                      <p:cBhvr>
                                        <p:cTn id="57" dur="500" fill="hold"/>
                                        <p:tgtEl>
                                          <p:spTgt spid="54282"/>
                                        </p:tgtEl>
                                        <p:attrNameLst>
                                          <p:attrName>ppt_w</p:attrName>
                                        </p:attrNameLst>
                                      </p:cBhvr>
                                      <p:tavLst>
                                        <p:tav tm="0" fmla="#ppt_w*sin(2.5*pi*$)">
                                          <p:val>
                                            <p:fltVal val="0"/>
                                          </p:val>
                                        </p:tav>
                                        <p:tav tm="100000">
                                          <p:val>
                                            <p:fltVal val="1"/>
                                          </p:val>
                                        </p:tav>
                                      </p:tavLst>
                                    </p:anim>
                                    <p:anim calcmode="lin" valueType="num">
                                      <p:cBhvr>
                                        <p:cTn id="58" dur="500" fill="hold"/>
                                        <p:tgtEl>
                                          <p:spTgt spid="54282"/>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5" presetClass="entr" presetSubtype="0" fill="hold" grpId="0" nodeType="clickEffect">
                                  <p:stCondLst>
                                    <p:cond delay="0"/>
                                  </p:stCondLst>
                                  <p:iterate type="lt">
                                    <p:tmPct val="10000"/>
                                  </p:iterate>
                                  <p:childTnLst>
                                    <p:set>
                                      <p:cBhvr>
                                        <p:cTn id="62" dur="1" fill="hold">
                                          <p:stCondLst>
                                            <p:cond delay="0"/>
                                          </p:stCondLst>
                                        </p:cTn>
                                        <p:tgtEl>
                                          <p:spTgt spid="54283"/>
                                        </p:tgtEl>
                                        <p:attrNameLst>
                                          <p:attrName>style.visibility</p:attrName>
                                        </p:attrNameLst>
                                      </p:cBhvr>
                                      <p:to>
                                        <p:strVal val="visible"/>
                                      </p:to>
                                    </p:set>
                                    <p:animEffect transition="in" filter="fade">
                                      <p:cBhvr>
                                        <p:cTn id="63" dur="500"/>
                                        <p:tgtEl>
                                          <p:spTgt spid="54283"/>
                                        </p:tgtEl>
                                      </p:cBhvr>
                                    </p:animEffect>
                                    <p:anim calcmode="lin" valueType="num">
                                      <p:cBhvr>
                                        <p:cTn id="64" dur="500" fill="hold"/>
                                        <p:tgtEl>
                                          <p:spTgt spid="54283"/>
                                        </p:tgtEl>
                                        <p:attrNameLst>
                                          <p:attrName>ppt_w</p:attrName>
                                        </p:attrNameLst>
                                      </p:cBhvr>
                                      <p:tavLst>
                                        <p:tav tm="0" fmla="#ppt_w*sin(2.5*pi*$)">
                                          <p:val>
                                            <p:fltVal val="0"/>
                                          </p:val>
                                        </p:tav>
                                        <p:tav tm="100000">
                                          <p:val>
                                            <p:fltVal val="1"/>
                                          </p:val>
                                        </p:tav>
                                      </p:tavLst>
                                    </p:anim>
                                    <p:anim calcmode="lin" valueType="num">
                                      <p:cBhvr>
                                        <p:cTn id="65" dur="500" fill="hold"/>
                                        <p:tgtEl>
                                          <p:spTgt spid="54283"/>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5" presetClass="entr" presetSubtype="0" fill="hold" grpId="0" nodeType="clickEffect">
                                  <p:stCondLst>
                                    <p:cond delay="0"/>
                                  </p:stCondLst>
                                  <p:iterate type="lt">
                                    <p:tmPct val="10000"/>
                                  </p:iterate>
                                  <p:childTnLst>
                                    <p:set>
                                      <p:cBhvr>
                                        <p:cTn id="69" dur="1" fill="hold">
                                          <p:stCondLst>
                                            <p:cond delay="0"/>
                                          </p:stCondLst>
                                        </p:cTn>
                                        <p:tgtEl>
                                          <p:spTgt spid="54284"/>
                                        </p:tgtEl>
                                        <p:attrNameLst>
                                          <p:attrName>style.visibility</p:attrName>
                                        </p:attrNameLst>
                                      </p:cBhvr>
                                      <p:to>
                                        <p:strVal val="visible"/>
                                      </p:to>
                                    </p:set>
                                    <p:animEffect transition="in" filter="fade">
                                      <p:cBhvr>
                                        <p:cTn id="70" dur="500"/>
                                        <p:tgtEl>
                                          <p:spTgt spid="54284"/>
                                        </p:tgtEl>
                                      </p:cBhvr>
                                    </p:animEffect>
                                    <p:anim calcmode="lin" valueType="num">
                                      <p:cBhvr>
                                        <p:cTn id="71" dur="500" fill="hold"/>
                                        <p:tgtEl>
                                          <p:spTgt spid="54284"/>
                                        </p:tgtEl>
                                        <p:attrNameLst>
                                          <p:attrName>ppt_w</p:attrName>
                                        </p:attrNameLst>
                                      </p:cBhvr>
                                      <p:tavLst>
                                        <p:tav tm="0" fmla="#ppt_w*sin(2.5*pi*$)">
                                          <p:val>
                                            <p:fltVal val="0"/>
                                          </p:val>
                                        </p:tav>
                                        <p:tav tm="100000">
                                          <p:val>
                                            <p:fltVal val="1"/>
                                          </p:val>
                                        </p:tav>
                                      </p:tavLst>
                                    </p:anim>
                                    <p:anim calcmode="lin" valueType="num">
                                      <p:cBhvr>
                                        <p:cTn id="72" dur="500" fill="hold"/>
                                        <p:tgtEl>
                                          <p:spTgt spid="542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P spid="54276" grpId="0"/>
      <p:bldP spid="54277" grpId="0"/>
      <p:bldP spid="54278" grpId="0"/>
      <p:bldP spid="54279" grpId="0"/>
      <p:bldP spid="54280" grpId="0"/>
      <p:bldP spid="54281" grpId="0"/>
      <p:bldP spid="54282" grpId="0"/>
      <p:bldP spid="54283" grpId="0"/>
      <p:bldP spid="5428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half" idx="10"/>
          </p:nvPr>
        </p:nvSpPr>
        <p:spPr/>
        <p:txBody>
          <a:bodyPr/>
          <a:lstStyle/>
          <a:p>
            <a:fld id="{FE7DACC9-7809-4981-8DD4-C764190FC350}" type="datetime1">
              <a:rPr lang="en-US" altLang="id-ID"/>
              <a:pPr/>
              <a:t>5/15/2017</a:t>
            </a:fld>
            <a:endParaRPr lang="en-US" altLang="id-ID"/>
          </a:p>
        </p:txBody>
      </p:sp>
      <p:sp>
        <p:nvSpPr>
          <p:cNvPr id="15" name="Slide Number Placeholder 3"/>
          <p:cNvSpPr>
            <a:spLocks noGrp="1"/>
          </p:cNvSpPr>
          <p:nvPr>
            <p:ph type="sldNum" sz="quarter" idx="12"/>
          </p:nvPr>
        </p:nvSpPr>
        <p:spPr/>
        <p:txBody>
          <a:bodyPr/>
          <a:lstStyle/>
          <a:p>
            <a:fld id="{9DB6F960-F294-4090-B7CE-A15293DAD88B}" type="slidenum">
              <a:rPr lang="en-US" altLang="id-ID"/>
              <a:pPr/>
              <a:t>136</a:t>
            </a:fld>
            <a:endParaRPr lang="en-US" altLang="id-ID"/>
          </a:p>
        </p:txBody>
      </p:sp>
      <p:sp>
        <p:nvSpPr>
          <p:cNvPr id="55298"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55300" name="Rectangle 4"/>
          <p:cNvSpPr>
            <a:spLocks noChangeArrowheads="1"/>
          </p:cNvSpPr>
          <p:nvPr/>
        </p:nvSpPr>
        <p:spPr bwMode="auto">
          <a:xfrm>
            <a:off x="1752601" y="87225"/>
            <a:ext cx="84947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cs typeface="Times New Roman" panose="02020603050405020304" pitchFamily="18" charset="0"/>
              </a:rPr>
              <a:t>Dalam aplikasi, program dalam Gambar IV-4 diatas, cabang-cabang yang terhubung secara magnetis tidak dapat disertakan langsung dalam program, karena masing-masing cabang selain memiliki admitansi sendiri juga memiliki admitansi bersama dengan cabang lain.</a:t>
            </a:r>
            <a:endParaRPr lang="sv-SE" altLang="id-ID" sz="2400"/>
          </a:p>
        </p:txBody>
      </p:sp>
      <p:graphicFrame>
        <p:nvGraphicFramePr>
          <p:cNvPr id="55299" name="Object 3"/>
          <p:cNvGraphicFramePr>
            <a:graphicFrameLocks noChangeAspect="1"/>
          </p:cNvGraphicFramePr>
          <p:nvPr/>
        </p:nvGraphicFramePr>
        <p:xfrm>
          <a:off x="6172200" y="1143001"/>
          <a:ext cx="533400" cy="441325"/>
        </p:xfrm>
        <a:graphic>
          <a:graphicData uri="http://schemas.openxmlformats.org/presentationml/2006/ole">
            <mc:AlternateContent xmlns:mc="http://schemas.openxmlformats.org/markup-compatibility/2006">
              <mc:Choice xmlns:v="urn:schemas-microsoft-com:vml" Requires="v">
                <p:oleObj spid="_x0000_s32771" name="Equation" r:id="rId3" imgW="279400" imgH="228600" progId="Equation.3">
                  <p:embed/>
                </p:oleObj>
              </mc:Choice>
              <mc:Fallback>
                <p:oleObj name="Equation" r:id="rId3"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1"/>
                        <a:ext cx="53340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301" name="Rectangle 5"/>
          <p:cNvSpPr>
            <a:spLocks noChangeArrowheads="1"/>
          </p:cNvSpPr>
          <p:nvPr/>
        </p:nvSpPr>
        <p:spPr bwMode="auto">
          <a:xfrm>
            <a:off x="6756401" y="1126609"/>
            <a:ext cx="33523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untuk cabang-cabang yang bebas </a:t>
            </a:r>
            <a:endParaRPr lang="en-US" altLang="id-ID"/>
          </a:p>
        </p:txBody>
      </p:sp>
      <p:sp>
        <p:nvSpPr>
          <p:cNvPr id="55302" name="Rectangle 6"/>
          <p:cNvSpPr>
            <a:spLocks noChangeArrowheads="1"/>
          </p:cNvSpPr>
          <p:nvPr/>
        </p:nvSpPr>
        <p:spPr bwMode="auto">
          <a:xfrm>
            <a:off x="1828800" y="1126609"/>
            <a:ext cx="449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cs typeface="Times New Roman" panose="02020603050405020304" pitchFamily="18" charset="0"/>
              </a:rPr>
              <a:t>Cabang ini dapat disertakan kemudian setelah</a:t>
            </a:r>
            <a:endParaRPr lang="sv-SE" altLang="id-ID" sz="2400"/>
          </a:p>
        </p:txBody>
      </p:sp>
      <p:sp>
        <p:nvSpPr>
          <p:cNvPr id="55303" name="Rectangle 7"/>
          <p:cNvSpPr>
            <a:spLocks noChangeArrowheads="1"/>
          </p:cNvSpPr>
          <p:nvPr/>
        </p:nvSpPr>
        <p:spPr bwMode="auto">
          <a:xfrm>
            <a:off x="1828800" y="1507609"/>
            <a:ext cx="40097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secara magnetis terbentuk lebih dahulu.</a:t>
            </a:r>
            <a:r>
              <a:rPr lang="en-US" altLang="id-ID"/>
              <a:t> </a:t>
            </a:r>
          </a:p>
        </p:txBody>
      </p:sp>
      <p:sp>
        <p:nvSpPr>
          <p:cNvPr id="55304" name="Rectangle 8"/>
          <p:cNvSpPr>
            <a:spLocks noChangeArrowheads="1"/>
          </p:cNvSpPr>
          <p:nvPr/>
        </p:nvSpPr>
        <p:spPr bwMode="auto">
          <a:xfrm>
            <a:off x="1828800" y="1932285"/>
            <a:ext cx="8610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Caranya yaitu pertama kali membentuk matriks admitansi bus untuk ujung-ujung cabang yang bergantungan secara magnetis yang hanya melibatkan parameter cabang-cabang tersebut, misal kita sebut matriks tersebut matriks </a:t>
            </a:r>
            <a:r>
              <a:rPr lang="sv-SE" altLang="id-ID" b="1"/>
              <a:t>Z</a:t>
            </a:r>
            <a:r>
              <a:rPr lang="sv-SE" altLang="id-ID"/>
              <a:t>. </a:t>
            </a:r>
            <a:endParaRPr lang="en-US" altLang="id-ID"/>
          </a:p>
        </p:txBody>
      </p:sp>
      <p:sp>
        <p:nvSpPr>
          <p:cNvPr id="55305" name="Rectangle 9"/>
          <p:cNvSpPr>
            <a:spLocks noChangeArrowheads="1"/>
          </p:cNvSpPr>
          <p:nvPr/>
        </p:nvSpPr>
        <p:spPr bwMode="auto">
          <a:xfrm>
            <a:off x="1828800" y="2740711"/>
            <a:ext cx="883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Berikutnya, elemen-elemen </a:t>
            </a:r>
            <a:r>
              <a:rPr lang="sv-SE" altLang="id-ID" b="1"/>
              <a:t>Z</a:t>
            </a:r>
            <a:r>
              <a:rPr lang="sv-SE" altLang="id-ID"/>
              <a:t> yang bersesuaian dengan elemen-elemen matriks </a:t>
            </a:r>
            <a:r>
              <a:rPr lang="sv-SE" altLang="id-ID" b="1"/>
              <a:t>Y</a:t>
            </a:r>
            <a:r>
              <a:rPr lang="sv-SE" altLang="id-ID"/>
              <a:t> dijumlahkan.</a:t>
            </a:r>
            <a:r>
              <a:rPr lang="en-US" altLang="id-ID"/>
              <a:t> </a:t>
            </a:r>
          </a:p>
        </p:txBody>
      </p:sp>
      <p:sp>
        <p:nvSpPr>
          <p:cNvPr id="55309" name="Rectangle 13"/>
          <p:cNvSpPr>
            <a:spLocks noChangeArrowheads="1"/>
          </p:cNvSpPr>
          <p:nvPr/>
        </p:nvSpPr>
        <p:spPr bwMode="auto">
          <a:xfrm>
            <a:off x="1828800" y="3304659"/>
            <a:ext cx="830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Untuk lebih mudah perhatikan ilustrasi berikut ini. </a:t>
            </a:r>
            <a:endParaRPr lang="en-US" altLang="id-ID"/>
          </a:p>
        </p:txBody>
      </p:sp>
      <p:sp>
        <p:nvSpPr>
          <p:cNvPr id="55310" name="Rectangle 14"/>
          <p:cNvSpPr>
            <a:spLocks noChangeArrowheads="1"/>
          </p:cNvSpPr>
          <p:nvPr/>
        </p:nvSpPr>
        <p:spPr bwMode="auto">
          <a:xfrm>
            <a:off x="1828800" y="3945623"/>
            <a:ext cx="8305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Misalkan dua buah cabang, masing-masing (p,q) dan (r,s) yang bergantungan secara magnetis dan akan disertakan kedalam </a:t>
            </a:r>
            <a:r>
              <a:rPr lang="sv-SE" altLang="id-ID" b="1"/>
              <a:t>Y</a:t>
            </a:r>
            <a:r>
              <a:rPr lang="sv-SE" altLang="id-ID"/>
              <a:t>. </a:t>
            </a:r>
            <a:endParaRPr lang="en-US" altLang="id-ID"/>
          </a:p>
        </p:txBody>
      </p:sp>
      <p:sp>
        <p:nvSpPr>
          <p:cNvPr id="55311" name="Rectangle 15"/>
          <p:cNvSpPr>
            <a:spLocks noChangeArrowheads="1"/>
          </p:cNvSpPr>
          <p:nvPr/>
        </p:nvSpPr>
        <p:spPr bwMode="auto">
          <a:xfrm>
            <a:off x="1828800" y="4675485"/>
            <a:ext cx="8305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Dapat diperlihatkan bahwa matriks admitansi simpul dengan hanya memperhitungkan parameter-parameter kedua cabang tersebut adalah : Untuk lebih mudah perhatikan ilustrasi berikut ini. </a:t>
            </a:r>
            <a:endParaRPr lang="en-US" altLang="id-ID"/>
          </a:p>
        </p:txBody>
      </p:sp>
    </p:spTree>
    <p:extLst>
      <p:ext uri="{BB962C8B-B14F-4D97-AF65-F5344CB8AC3E}">
        <p14:creationId xmlns:p14="http://schemas.microsoft.com/office/powerpoint/2010/main" val="3270702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5300"/>
                                        </p:tgtEl>
                                        <p:attrNameLst>
                                          <p:attrName>style.visibility</p:attrName>
                                        </p:attrNameLst>
                                      </p:cBhvr>
                                      <p:to>
                                        <p:strVal val="visible"/>
                                      </p:to>
                                    </p:set>
                                    <p:animEffect transition="in" filter="fade">
                                      <p:cBhvr>
                                        <p:cTn id="7" dur="500"/>
                                        <p:tgtEl>
                                          <p:spTgt spid="55300"/>
                                        </p:tgtEl>
                                      </p:cBhvr>
                                    </p:animEffect>
                                    <p:anim calcmode="lin" valueType="num">
                                      <p:cBhvr>
                                        <p:cTn id="8" dur="500" fill="hold"/>
                                        <p:tgtEl>
                                          <p:spTgt spid="55300"/>
                                        </p:tgtEl>
                                        <p:attrNameLst>
                                          <p:attrName>ppt_w</p:attrName>
                                        </p:attrNameLst>
                                      </p:cBhvr>
                                      <p:tavLst>
                                        <p:tav tm="0" fmla="#ppt_w*sin(2.5*pi*$)">
                                          <p:val>
                                            <p:fltVal val="0"/>
                                          </p:val>
                                        </p:tav>
                                        <p:tav tm="100000">
                                          <p:val>
                                            <p:fltVal val="1"/>
                                          </p:val>
                                        </p:tav>
                                      </p:tavLst>
                                    </p:anim>
                                    <p:anim calcmode="lin" valueType="num">
                                      <p:cBhvr>
                                        <p:cTn id="9" dur="500" fill="hold"/>
                                        <p:tgtEl>
                                          <p:spTgt spid="55300"/>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55302"/>
                                        </p:tgtEl>
                                        <p:attrNameLst>
                                          <p:attrName>style.visibility</p:attrName>
                                        </p:attrNameLst>
                                      </p:cBhvr>
                                      <p:to>
                                        <p:strVal val="visible"/>
                                      </p:to>
                                    </p:set>
                                    <p:animEffect transition="in" filter="fade">
                                      <p:cBhvr>
                                        <p:cTn id="14" dur="500"/>
                                        <p:tgtEl>
                                          <p:spTgt spid="55302"/>
                                        </p:tgtEl>
                                      </p:cBhvr>
                                    </p:animEffect>
                                    <p:anim calcmode="lin" valueType="num">
                                      <p:cBhvr>
                                        <p:cTn id="15" dur="500" fill="hold"/>
                                        <p:tgtEl>
                                          <p:spTgt spid="55302"/>
                                        </p:tgtEl>
                                        <p:attrNameLst>
                                          <p:attrName>ppt_w</p:attrName>
                                        </p:attrNameLst>
                                      </p:cBhvr>
                                      <p:tavLst>
                                        <p:tav tm="0" fmla="#ppt_w*sin(2.5*pi*$)">
                                          <p:val>
                                            <p:fltVal val="0"/>
                                          </p:val>
                                        </p:tav>
                                        <p:tav tm="100000">
                                          <p:val>
                                            <p:fltVal val="1"/>
                                          </p:val>
                                        </p:tav>
                                      </p:tavLst>
                                    </p:anim>
                                    <p:anim calcmode="lin" valueType="num">
                                      <p:cBhvr>
                                        <p:cTn id="16" dur="500" fill="hold"/>
                                        <p:tgtEl>
                                          <p:spTgt spid="5530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55299"/>
                                        </p:tgtEl>
                                        <p:attrNameLst>
                                          <p:attrName>style.visibility</p:attrName>
                                        </p:attrNameLst>
                                      </p:cBhvr>
                                      <p:to>
                                        <p:strVal val="visible"/>
                                      </p:to>
                                    </p:set>
                                    <p:anim calcmode="lin" valueType="num">
                                      <p:cBhvr>
                                        <p:cTn id="21" dur="1000" fill="hold"/>
                                        <p:tgtEl>
                                          <p:spTgt spid="55299"/>
                                        </p:tgtEl>
                                        <p:attrNameLst>
                                          <p:attrName>ppt_x</p:attrName>
                                        </p:attrNameLst>
                                      </p:cBhvr>
                                      <p:tavLst>
                                        <p:tav tm="0">
                                          <p:val>
                                            <p:strVal val="#ppt_x-.2"/>
                                          </p:val>
                                        </p:tav>
                                        <p:tav tm="100000">
                                          <p:val>
                                            <p:strVal val="#ppt_x"/>
                                          </p:val>
                                        </p:tav>
                                      </p:tavLst>
                                    </p:anim>
                                    <p:anim calcmode="lin" valueType="num">
                                      <p:cBhvr>
                                        <p:cTn id="22" dur="1000" fill="hold"/>
                                        <p:tgtEl>
                                          <p:spTgt spid="5529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529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55301"/>
                                        </p:tgtEl>
                                        <p:attrNameLst>
                                          <p:attrName>style.visibility</p:attrName>
                                        </p:attrNameLst>
                                      </p:cBhvr>
                                      <p:to>
                                        <p:strVal val="visible"/>
                                      </p:to>
                                    </p:set>
                                    <p:animEffect transition="in" filter="fade">
                                      <p:cBhvr>
                                        <p:cTn id="28" dur="500"/>
                                        <p:tgtEl>
                                          <p:spTgt spid="55301"/>
                                        </p:tgtEl>
                                      </p:cBhvr>
                                    </p:animEffect>
                                    <p:anim calcmode="lin" valueType="num">
                                      <p:cBhvr>
                                        <p:cTn id="29" dur="500" fill="hold"/>
                                        <p:tgtEl>
                                          <p:spTgt spid="55301"/>
                                        </p:tgtEl>
                                        <p:attrNameLst>
                                          <p:attrName>ppt_w</p:attrName>
                                        </p:attrNameLst>
                                      </p:cBhvr>
                                      <p:tavLst>
                                        <p:tav tm="0" fmla="#ppt_w*sin(2.5*pi*$)">
                                          <p:val>
                                            <p:fltVal val="0"/>
                                          </p:val>
                                        </p:tav>
                                        <p:tav tm="100000">
                                          <p:val>
                                            <p:fltVal val="1"/>
                                          </p:val>
                                        </p:tav>
                                      </p:tavLst>
                                    </p:anim>
                                    <p:anim calcmode="lin" valueType="num">
                                      <p:cBhvr>
                                        <p:cTn id="30" dur="500" fill="hold"/>
                                        <p:tgtEl>
                                          <p:spTgt spid="55301"/>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55303"/>
                                        </p:tgtEl>
                                        <p:attrNameLst>
                                          <p:attrName>style.visibility</p:attrName>
                                        </p:attrNameLst>
                                      </p:cBhvr>
                                      <p:to>
                                        <p:strVal val="visible"/>
                                      </p:to>
                                    </p:set>
                                    <p:animEffect transition="in" filter="fade">
                                      <p:cBhvr>
                                        <p:cTn id="35" dur="500"/>
                                        <p:tgtEl>
                                          <p:spTgt spid="55303"/>
                                        </p:tgtEl>
                                      </p:cBhvr>
                                    </p:animEffect>
                                    <p:anim calcmode="lin" valueType="num">
                                      <p:cBhvr>
                                        <p:cTn id="36" dur="500" fill="hold"/>
                                        <p:tgtEl>
                                          <p:spTgt spid="55303"/>
                                        </p:tgtEl>
                                        <p:attrNameLst>
                                          <p:attrName>ppt_w</p:attrName>
                                        </p:attrNameLst>
                                      </p:cBhvr>
                                      <p:tavLst>
                                        <p:tav tm="0" fmla="#ppt_w*sin(2.5*pi*$)">
                                          <p:val>
                                            <p:fltVal val="0"/>
                                          </p:val>
                                        </p:tav>
                                        <p:tav tm="100000">
                                          <p:val>
                                            <p:fltVal val="1"/>
                                          </p:val>
                                        </p:tav>
                                      </p:tavLst>
                                    </p:anim>
                                    <p:anim calcmode="lin" valueType="num">
                                      <p:cBhvr>
                                        <p:cTn id="37" dur="500" fill="hold"/>
                                        <p:tgtEl>
                                          <p:spTgt spid="55303"/>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grpId="0" nodeType="clickEffect">
                                  <p:stCondLst>
                                    <p:cond delay="0"/>
                                  </p:stCondLst>
                                  <p:iterate type="lt">
                                    <p:tmPct val="10000"/>
                                  </p:iterate>
                                  <p:childTnLst>
                                    <p:set>
                                      <p:cBhvr>
                                        <p:cTn id="41" dur="1" fill="hold">
                                          <p:stCondLst>
                                            <p:cond delay="0"/>
                                          </p:stCondLst>
                                        </p:cTn>
                                        <p:tgtEl>
                                          <p:spTgt spid="55304"/>
                                        </p:tgtEl>
                                        <p:attrNameLst>
                                          <p:attrName>style.visibility</p:attrName>
                                        </p:attrNameLst>
                                      </p:cBhvr>
                                      <p:to>
                                        <p:strVal val="visible"/>
                                      </p:to>
                                    </p:set>
                                    <p:animEffect transition="in" filter="fade">
                                      <p:cBhvr>
                                        <p:cTn id="42" dur="500"/>
                                        <p:tgtEl>
                                          <p:spTgt spid="55304"/>
                                        </p:tgtEl>
                                      </p:cBhvr>
                                    </p:animEffect>
                                    <p:anim calcmode="lin" valueType="num">
                                      <p:cBhvr>
                                        <p:cTn id="43" dur="500" fill="hold"/>
                                        <p:tgtEl>
                                          <p:spTgt spid="55304"/>
                                        </p:tgtEl>
                                        <p:attrNameLst>
                                          <p:attrName>ppt_w</p:attrName>
                                        </p:attrNameLst>
                                      </p:cBhvr>
                                      <p:tavLst>
                                        <p:tav tm="0" fmla="#ppt_w*sin(2.5*pi*$)">
                                          <p:val>
                                            <p:fltVal val="0"/>
                                          </p:val>
                                        </p:tav>
                                        <p:tav tm="100000">
                                          <p:val>
                                            <p:fltVal val="1"/>
                                          </p:val>
                                        </p:tav>
                                      </p:tavLst>
                                    </p:anim>
                                    <p:anim calcmode="lin" valueType="num">
                                      <p:cBhvr>
                                        <p:cTn id="44" dur="500" fill="hold"/>
                                        <p:tgtEl>
                                          <p:spTgt spid="55304"/>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grpId="0" nodeType="clickEffect">
                                  <p:stCondLst>
                                    <p:cond delay="0"/>
                                  </p:stCondLst>
                                  <p:iterate type="lt">
                                    <p:tmPct val="10000"/>
                                  </p:iterate>
                                  <p:childTnLst>
                                    <p:set>
                                      <p:cBhvr>
                                        <p:cTn id="48" dur="1" fill="hold">
                                          <p:stCondLst>
                                            <p:cond delay="0"/>
                                          </p:stCondLst>
                                        </p:cTn>
                                        <p:tgtEl>
                                          <p:spTgt spid="55305"/>
                                        </p:tgtEl>
                                        <p:attrNameLst>
                                          <p:attrName>style.visibility</p:attrName>
                                        </p:attrNameLst>
                                      </p:cBhvr>
                                      <p:to>
                                        <p:strVal val="visible"/>
                                      </p:to>
                                    </p:set>
                                    <p:animEffect transition="in" filter="fade">
                                      <p:cBhvr>
                                        <p:cTn id="49" dur="500"/>
                                        <p:tgtEl>
                                          <p:spTgt spid="55305"/>
                                        </p:tgtEl>
                                      </p:cBhvr>
                                    </p:animEffect>
                                    <p:anim calcmode="lin" valueType="num">
                                      <p:cBhvr>
                                        <p:cTn id="50" dur="500" fill="hold"/>
                                        <p:tgtEl>
                                          <p:spTgt spid="55305"/>
                                        </p:tgtEl>
                                        <p:attrNameLst>
                                          <p:attrName>ppt_w</p:attrName>
                                        </p:attrNameLst>
                                      </p:cBhvr>
                                      <p:tavLst>
                                        <p:tav tm="0" fmla="#ppt_w*sin(2.5*pi*$)">
                                          <p:val>
                                            <p:fltVal val="0"/>
                                          </p:val>
                                        </p:tav>
                                        <p:tav tm="100000">
                                          <p:val>
                                            <p:fltVal val="1"/>
                                          </p:val>
                                        </p:tav>
                                      </p:tavLst>
                                    </p:anim>
                                    <p:anim calcmode="lin" valueType="num">
                                      <p:cBhvr>
                                        <p:cTn id="51" dur="500" fill="hold"/>
                                        <p:tgtEl>
                                          <p:spTgt spid="55305"/>
                                        </p:tgtEl>
                                        <p:attrNameLst>
                                          <p:attrName>ppt_h</p:attrName>
                                        </p:attrNameLst>
                                      </p:cBhvr>
                                      <p:tavLst>
                                        <p:tav tm="0">
                                          <p:val>
                                            <p:strVal val="#ppt_h"/>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grpId="0" nodeType="clickEffect">
                                  <p:stCondLst>
                                    <p:cond delay="0"/>
                                  </p:stCondLst>
                                  <p:iterate type="lt">
                                    <p:tmPct val="10000"/>
                                  </p:iterate>
                                  <p:childTnLst>
                                    <p:set>
                                      <p:cBhvr>
                                        <p:cTn id="55" dur="1" fill="hold">
                                          <p:stCondLst>
                                            <p:cond delay="0"/>
                                          </p:stCondLst>
                                        </p:cTn>
                                        <p:tgtEl>
                                          <p:spTgt spid="55309"/>
                                        </p:tgtEl>
                                        <p:attrNameLst>
                                          <p:attrName>style.visibility</p:attrName>
                                        </p:attrNameLst>
                                      </p:cBhvr>
                                      <p:to>
                                        <p:strVal val="visible"/>
                                      </p:to>
                                    </p:set>
                                    <p:animEffect transition="in" filter="fade">
                                      <p:cBhvr>
                                        <p:cTn id="56" dur="500"/>
                                        <p:tgtEl>
                                          <p:spTgt spid="55309"/>
                                        </p:tgtEl>
                                      </p:cBhvr>
                                    </p:animEffect>
                                    <p:anim calcmode="lin" valueType="num">
                                      <p:cBhvr>
                                        <p:cTn id="57" dur="500" fill="hold"/>
                                        <p:tgtEl>
                                          <p:spTgt spid="55309"/>
                                        </p:tgtEl>
                                        <p:attrNameLst>
                                          <p:attrName>ppt_w</p:attrName>
                                        </p:attrNameLst>
                                      </p:cBhvr>
                                      <p:tavLst>
                                        <p:tav tm="0" fmla="#ppt_w*sin(2.5*pi*$)">
                                          <p:val>
                                            <p:fltVal val="0"/>
                                          </p:val>
                                        </p:tav>
                                        <p:tav tm="100000">
                                          <p:val>
                                            <p:fltVal val="1"/>
                                          </p:val>
                                        </p:tav>
                                      </p:tavLst>
                                    </p:anim>
                                    <p:anim calcmode="lin" valueType="num">
                                      <p:cBhvr>
                                        <p:cTn id="58" dur="500" fill="hold"/>
                                        <p:tgtEl>
                                          <p:spTgt spid="55309"/>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5" presetClass="entr" presetSubtype="0" fill="hold" grpId="0" nodeType="clickEffect">
                                  <p:stCondLst>
                                    <p:cond delay="0"/>
                                  </p:stCondLst>
                                  <p:iterate type="lt">
                                    <p:tmPct val="10000"/>
                                  </p:iterate>
                                  <p:childTnLst>
                                    <p:set>
                                      <p:cBhvr>
                                        <p:cTn id="62" dur="1" fill="hold">
                                          <p:stCondLst>
                                            <p:cond delay="0"/>
                                          </p:stCondLst>
                                        </p:cTn>
                                        <p:tgtEl>
                                          <p:spTgt spid="55310"/>
                                        </p:tgtEl>
                                        <p:attrNameLst>
                                          <p:attrName>style.visibility</p:attrName>
                                        </p:attrNameLst>
                                      </p:cBhvr>
                                      <p:to>
                                        <p:strVal val="visible"/>
                                      </p:to>
                                    </p:set>
                                    <p:animEffect transition="in" filter="fade">
                                      <p:cBhvr>
                                        <p:cTn id="63" dur="500"/>
                                        <p:tgtEl>
                                          <p:spTgt spid="55310"/>
                                        </p:tgtEl>
                                      </p:cBhvr>
                                    </p:animEffect>
                                    <p:anim calcmode="lin" valueType="num">
                                      <p:cBhvr>
                                        <p:cTn id="64" dur="500" fill="hold"/>
                                        <p:tgtEl>
                                          <p:spTgt spid="55310"/>
                                        </p:tgtEl>
                                        <p:attrNameLst>
                                          <p:attrName>ppt_w</p:attrName>
                                        </p:attrNameLst>
                                      </p:cBhvr>
                                      <p:tavLst>
                                        <p:tav tm="0" fmla="#ppt_w*sin(2.5*pi*$)">
                                          <p:val>
                                            <p:fltVal val="0"/>
                                          </p:val>
                                        </p:tav>
                                        <p:tav tm="100000">
                                          <p:val>
                                            <p:fltVal val="1"/>
                                          </p:val>
                                        </p:tav>
                                      </p:tavLst>
                                    </p:anim>
                                    <p:anim calcmode="lin" valueType="num">
                                      <p:cBhvr>
                                        <p:cTn id="65" dur="500" fill="hold"/>
                                        <p:tgtEl>
                                          <p:spTgt spid="55310"/>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5" presetClass="entr" presetSubtype="0" fill="hold" grpId="0" nodeType="clickEffect">
                                  <p:stCondLst>
                                    <p:cond delay="0"/>
                                  </p:stCondLst>
                                  <p:iterate type="lt">
                                    <p:tmPct val="10000"/>
                                  </p:iterate>
                                  <p:childTnLst>
                                    <p:set>
                                      <p:cBhvr>
                                        <p:cTn id="69" dur="1" fill="hold">
                                          <p:stCondLst>
                                            <p:cond delay="0"/>
                                          </p:stCondLst>
                                        </p:cTn>
                                        <p:tgtEl>
                                          <p:spTgt spid="55311"/>
                                        </p:tgtEl>
                                        <p:attrNameLst>
                                          <p:attrName>style.visibility</p:attrName>
                                        </p:attrNameLst>
                                      </p:cBhvr>
                                      <p:to>
                                        <p:strVal val="visible"/>
                                      </p:to>
                                    </p:set>
                                    <p:animEffect transition="in" filter="fade">
                                      <p:cBhvr>
                                        <p:cTn id="70" dur="500"/>
                                        <p:tgtEl>
                                          <p:spTgt spid="55311"/>
                                        </p:tgtEl>
                                      </p:cBhvr>
                                    </p:animEffect>
                                    <p:anim calcmode="lin" valueType="num">
                                      <p:cBhvr>
                                        <p:cTn id="71" dur="500" fill="hold"/>
                                        <p:tgtEl>
                                          <p:spTgt spid="55311"/>
                                        </p:tgtEl>
                                        <p:attrNameLst>
                                          <p:attrName>ppt_w</p:attrName>
                                        </p:attrNameLst>
                                      </p:cBhvr>
                                      <p:tavLst>
                                        <p:tav tm="0" fmla="#ppt_w*sin(2.5*pi*$)">
                                          <p:val>
                                            <p:fltVal val="0"/>
                                          </p:val>
                                        </p:tav>
                                        <p:tav tm="100000">
                                          <p:val>
                                            <p:fltVal val="1"/>
                                          </p:val>
                                        </p:tav>
                                      </p:tavLst>
                                    </p:anim>
                                    <p:anim calcmode="lin" valueType="num">
                                      <p:cBhvr>
                                        <p:cTn id="72" dur="500" fill="hold"/>
                                        <p:tgtEl>
                                          <p:spTgt spid="553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P spid="55301" grpId="0"/>
      <p:bldP spid="55302" grpId="0"/>
      <p:bldP spid="55303" grpId="0"/>
      <p:bldP spid="55304" grpId="0"/>
      <p:bldP spid="55305" grpId="0"/>
      <p:bldP spid="55309" grpId="0"/>
      <p:bldP spid="55310" grpId="0"/>
      <p:bldP spid="55311"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fld id="{0A1E5E77-29F5-484C-8458-C993649251C9}" type="datetime1">
              <a:rPr lang="en-US" altLang="id-ID"/>
              <a:pPr/>
              <a:t>5/15/2017</a:t>
            </a:fld>
            <a:endParaRPr lang="en-US" altLang="id-ID"/>
          </a:p>
        </p:txBody>
      </p:sp>
      <p:sp>
        <p:nvSpPr>
          <p:cNvPr id="10" name="Slide Number Placeholder 3"/>
          <p:cNvSpPr>
            <a:spLocks noGrp="1"/>
          </p:cNvSpPr>
          <p:nvPr>
            <p:ph type="sldNum" sz="quarter" idx="12"/>
          </p:nvPr>
        </p:nvSpPr>
        <p:spPr/>
        <p:txBody>
          <a:bodyPr/>
          <a:lstStyle/>
          <a:p>
            <a:fld id="{C0E6B979-E951-4E30-B157-29EC1CD5AE45}" type="slidenum">
              <a:rPr lang="en-US" altLang="id-ID"/>
              <a:pPr/>
              <a:t>137</a:t>
            </a:fld>
            <a:endParaRPr lang="en-US" altLang="id-ID"/>
          </a:p>
        </p:txBody>
      </p:sp>
      <p:sp>
        <p:nvSpPr>
          <p:cNvPr id="56322"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56324" name="Rectangle 4"/>
          <p:cNvSpPr>
            <a:spLocks noChangeArrowheads="1"/>
          </p:cNvSpPr>
          <p:nvPr/>
        </p:nvSpPr>
        <p:spPr bwMode="auto">
          <a:xfrm>
            <a:off x="1524001" y="27728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56323" name="Object 3"/>
          <p:cNvGraphicFramePr>
            <a:graphicFrameLocks noChangeAspect="1"/>
          </p:cNvGraphicFramePr>
          <p:nvPr/>
        </p:nvGraphicFramePr>
        <p:xfrm>
          <a:off x="3886200" y="381001"/>
          <a:ext cx="4572000" cy="2252663"/>
        </p:xfrm>
        <a:graphic>
          <a:graphicData uri="http://schemas.openxmlformats.org/presentationml/2006/ole">
            <mc:AlternateContent xmlns:mc="http://schemas.openxmlformats.org/markup-compatibility/2006">
              <mc:Choice xmlns:v="urn:schemas-microsoft-com:vml" Requires="v">
                <p:oleObj spid="_x0000_s33796" name="Equation" r:id="rId3" imgW="1917700" imgH="939800" progId="Equation.3">
                  <p:embed/>
                </p:oleObj>
              </mc:Choice>
              <mc:Fallback>
                <p:oleObj name="Equation" r:id="rId3" imgW="19177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1001"/>
                        <a:ext cx="4572000" cy="225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6" name="Rectangle 6"/>
          <p:cNvSpPr>
            <a:spLocks noChangeArrowheads="1"/>
          </p:cNvSpPr>
          <p:nvPr/>
        </p:nvSpPr>
        <p:spPr bwMode="auto">
          <a:xfrm>
            <a:off x="1747877" y="2803009"/>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id-ID">
                <a:solidFill>
                  <a:srgbClr val="000000"/>
                </a:solidFill>
                <a:cs typeface="Times New Roman" panose="02020603050405020304" pitchFamily="18" charset="0"/>
              </a:rPr>
              <a:t>Maka</a:t>
            </a:r>
            <a:r>
              <a:rPr lang="en-US" altLang="id-ID" sz="1200">
                <a:solidFill>
                  <a:srgbClr val="000000"/>
                </a:solidFill>
                <a:cs typeface="Times New Roman" panose="02020603050405020304" pitchFamily="18" charset="0"/>
              </a:rPr>
              <a:t>	</a:t>
            </a:r>
            <a:endParaRPr lang="en-US" altLang="id-ID"/>
          </a:p>
        </p:txBody>
      </p:sp>
      <p:graphicFrame>
        <p:nvGraphicFramePr>
          <p:cNvPr id="56325" name="Object 5"/>
          <p:cNvGraphicFramePr>
            <a:graphicFrameLocks noChangeAspect="1"/>
          </p:cNvGraphicFramePr>
          <p:nvPr/>
        </p:nvGraphicFramePr>
        <p:xfrm>
          <a:off x="2743200" y="3200401"/>
          <a:ext cx="3429000" cy="454025"/>
        </p:xfrm>
        <a:graphic>
          <a:graphicData uri="http://schemas.openxmlformats.org/presentationml/2006/ole">
            <mc:AlternateContent xmlns:mc="http://schemas.openxmlformats.org/markup-compatibility/2006">
              <mc:Choice xmlns:v="urn:schemas-microsoft-com:vml" Requires="v">
                <p:oleObj spid="_x0000_s33797" name="Equation" r:id="rId5" imgW="1803400" imgH="241300" progId="Equation.3">
                  <p:embed/>
                </p:oleObj>
              </mc:Choice>
              <mc:Fallback>
                <p:oleObj name="Equation" r:id="rId5" imgW="18034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200401"/>
                        <a:ext cx="3429000"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27" name="Rectangle 7"/>
          <p:cNvSpPr>
            <a:spLocks noChangeArrowheads="1"/>
          </p:cNvSpPr>
          <p:nvPr/>
        </p:nvSpPr>
        <p:spPr bwMode="auto">
          <a:xfrm>
            <a:off x="1752601" y="3837285"/>
            <a:ext cx="84502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id-ID">
                <a:solidFill>
                  <a:srgbClr val="000000"/>
                </a:solidFill>
                <a:cs typeface="Times New Roman" panose="02020603050405020304" pitchFamily="18" charset="0"/>
              </a:rPr>
              <a:t>Dengan </a:t>
            </a:r>
            <a:r>
              <a:rPr lang="en-US" altLang="id-ID" b="1">
                <a:solidFill>
                  <a:srgbClr val="000000"/>
                </a:solidFill>
                <a:cs typeface="Times New Roman" panose="02020603050405020304" pitchFamily="18" charset="0"/>
              </a:rPr>
              <a:t>N</a:t>
            </a:r>
            <a:r>
              <a:rPr lang="en-US" altLang="id-ID">
                <a:solidFill>
                  <a:srgbClr val="000000"/>
                </a:solidFill>
                <a:cs typeface="Times New Roman" panose="02020603050405020304" pitchFamily="18" charset="0"/>
              </a:rPr>
              <a:t> adalah matriks yang terdiri dari 4 vektor kolom singleton berukuran n (jumlah bus seluruh jaringan) yang elemen-elemen tak nolnya adalah satu dan berada masing-masing pada posisi p, q, r, dan s.</a:t>
            </a:r>
            <a:endParaRPr lang="en-US" altLang="id-ID" sz="2400"/>
          </a:p>
        </p:txBody>
      </p:sp>
    </p:spTree>
    <p:extLst>
      <p:ext uri="{BB962C8B-B14F-4D97-AF65-F5344CB8AC3E}">
        <p14:creationId xmlns:p14="http://schemas.microsoft.com/office/powerpoint/2010/main" val="75426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 calcmode="lin" valueType="num">
                                      <p:cBhvr>
                                        <p:cTn id="7" dur="1000" fill="hold"/>
                                        <p:tgtEl>
                                          <p:spTgt spid="56323"/>
                                        </p:tgtEl>
                                        <p:attrNameLst>
                                          <p:attrName>ppt_w</p:attrName>
                                        </p:attrNameLst>
                                      </p:cBhvr>
                                      <p:tavLst>
                                        <p:tav tm="0">
                                          <p:val>
                                            <p:strVal val="#ppt_w*0.70"/>
                                          </p:val>
                                        </p:tav>
                                        <p:tav tm="100000">
                                          <p:val>
                                            <p:strVal val="#ppt_w"/>
                                          </p:val>
                                        </p:tav>
                                      </p:tavLst>
                                    </p:anim>
                                    <p:anim calcmode="lin" valueType="num">
                                      <p:cBhvr>
                                        <p:cTn id="8" dur="1000" fill="hold"/>
                                        <p:tgtEl>
                                          <p:spTgt spid="56323"/>
                                        </p:tgtEl>
                                        <p:attrNameLst>
                                          <p:attrName>ppt_h</p:attrName>
                                        </p:attrNameLst>
                                      </p:cBhvr>
                                      <p:tavLst>
                                        <p:tav tm="0">
                                          <p:val>
                                            <p:strVal val="#ppt_h"/>
                                          </p:val>
                                        </p:tav>
                                        <p:tav tm="100000">
                                          <p:val>
                                            <p:strVal val="#ppt_h"/>
                                          </p:val>
                                        </p:tav>
                                      </p:tavLst>
                                    </p:anim>
                                    <p:animEffect transition="in" filter="fade">
                                      <p:cBhvr>
                                        <p:cTn id="9" dur="1000"/>
                                        <p:tgtEl>
                                          <p:spTgt spid="563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56326"/>
                                        </p:tgtEl>
                                        <p:attrNameLst>
                                          <p:attrName>style.visibility</p:attrName>
                                        </p:attrNameLst>
                                      </p:cBhvr>
                                      <p:to>
                                        <p:strVal val="visible"/>
                                      </p:to>
                                    </p:set>
                                    <p:animEffect transition="in" filter="fade">
                                      <p:cBhvr>
                                        <p:cTn id="14" dur="2000"/>
                                        <p:tgtEl>
                                          <p:spTgt spid="56326"/>
                                        </p:tgtEl>
                                      </p:cBhvr>
                                    </p:animEffect>
                                    <p:anim calcmode="lin" valueType="num">
                                      <p:cBhvr>
                                        <p:cTn id="15" dur="2000" fill="hold"/>
                                        <p:tgtEl>
                                          <p:spTgt spid="56326"/>
                                        </p:tgtEl>
                                        <p:attrNameLst>
                                          <p:attrName>ppt_w</p:attrName>
                                        </p:attrNameLst>
                                      </p:cBhvr>
                                      <p:tavLst>
                                        <p:tav tm="0" fmla="#ppt_w*sin(2.5*pi*$)">
                                          <p:val>
                                            <p:fltVal val="0"/>
                                          </p:val>
                                        </p:tav>
                                        <p:tav tm="100000">
                                          <p:val>
                                            <p:fltVal val="1"/>
                                          </p:val>
                                        </p:tav>
                                      </p:tavLst>
                                    </p:anim>
                                    <p:anim calcmode="lin" valueType="num">
                                      <p:cBhvr>
                                        <p:cTn id="16" dur="2000" fill="hold"/>
                                        <p:tgtEl>
                                          <p:spTgt spid="56326"/>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56325"/>
                                        </p:tgtEl>
                                        <p:attrNameLst>
                                          <p:attrName>style.visibility</p:attrName>
                                        </p:attrNameLst>
                                      </p:cBhvr>
                                      <p:to>
                                        <p:strVal val="visible"/>
                                      </p:to>
                                    </p:set>
                                    <p:anim calcmode="lin" valueType="num">
                                      <p:cBhvr>
                                        <p:cTn id="21" dur="1000" fill="hold"/>
                                        <p:tgtEl>
                                          <p:spTgt spid="56325"/>
                                        </p:tgtEl>
                                        <p:attrNameLst>
                                          <p:attrName>ppt_w</p:attrName>
                                        </p:attrNameLst>
                                      </p:cBhvr>
                                      <p:tavLst>
                                        <p:tav tm="0">
                                          <p:val>
                                            <p:strVal val="#ppt_w*0.70"/>
                                          </p:val>
                                        </p:tav>
                                        <p:tav tm="100000">
                                          <p:val>
                                            <p:strVal val="#ppt_w"/>
                                          </p:val>
                                        </p:tav>
                                      </p:tavLst>
                                    </p:anim>
                                    <p:anim calcmode="lin" valueType="num">
                                      <p:cBhvr>
                                        <p:cTn id="22" dur="1000" fill="hold"/>
                                        <p:tgtEl>
                                          <p:spTgt spid="56325"/>
                                        </p:tgtEl>
                                        <p:attrNameLst>
                                          <p:attrName>ppt_h</p:attrName>
                                        </p:attrNameLst>
                                      </p:cBhvr>
                                      <p:tavLst>
                                        <p:tav tm="0">
                                          <p:val>
                                            <p:strVal val="#ppt_h"/>
                                          </p:val>
                                        </p:tav>
                                        <p:tav tm="100000">
                                          <p:val>
                                            <p:strVal val="#ppt_h"/>
                                          </p:val>
                                        </p:tav>
                                      </p:tavLst>
                                    </p:anim>
                                    <p:animEffect transition="in" filter="fade">
                                      <p:cBhvr>
                                        <p:cTn id="23" dur="1000"/>
                                        <p:tgtEl>
                                          <p:spTgt spid="563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56327"/>
                                        </p:tgtEl>
                                        <p:attrNameLst>
                                          <p:attrName>style.visibility</p:attrName>
                                        </p:attrNameLst>
                                      </p:cBhvr>
                                      <p:to>
                                        <p:strVal val="visible"/>
                                      </p:to>
                                    </p:set>
                                    <p:animEffect transition="in" filter="fade">
                                      <p:cBhvr>
                                        <p:cTn id="28" dur="1000"/>
                                        <p:tgtEl>
                                          <p:spTgt spid="56327"/>
                                        </p:tgtEl>
                                      </p:cBhvr>
                                    </p:animEffect>
                                    <p:anim calcmode="lin" valueType="num">
                                      <p:cBhvr>
                                        <p:cTn id="29" dur="1000" fill="hold"/>
                                        <p:tgtEl>
                                          <p:spTgt spid="56327"/>
                                        </p:tgtEl>
                                        <p:attrNameLst>
                                          <p:attrName>ppt_w</p:attrName>
                                        </p:attrNameLst>
                                      </p:cBhvr>
                                      <p:tavLst>
                                        <p:tav tm="0" fmla="#ppt_w*sin(2.5*pi*$)">
                                          <p:val>
                                            <p:fltVal val="0"/>
                                          </p:val>
                                        </p:tav>
                                        <p:tav tm="100000">
                                          <p:val>
                                            <p:fltVal val="1"/>
                                          </p:val>
                                        </p:tav>
                                      </p:tavLst>
                                    </p:anim>
                                    <p:anim calcmode="lin" valueType="num">
                                      <p:cBhvr>
                                        <p:cTn id="30" dur="1000" fill="hold"/>
                                        <p:tgtEl>
                                          <p:spTgt spid="563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P spid="5632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97048A03-58C5-44EA-AABE-E5C45F0F43B8}" type="datetime1">
              <a:rPr lang="en-US" altLang="id-ID"/>
              <a:pPr/>
              <a:t>5/15/2017</a:t>
            </a:fld>
            <a:endParaRPr lang="en-US" altLang="id-ID"/>
          </a:p>
        </p:txBody>
      </p:sp>
      <p:sp>
        <p:nvSpPr>
          <p:cNvPr id="11" name="Slide Number Placeholder 3"/>
          <p:cNvSpPr>
            <a:spLocks noGrp="1"/>
          </p:cNvSpPr>
          <p:nvPr>
            <p:ph type="sldNum" sz="quarter" idx="12"/>
          </p:nvPr>
        </p:nvSpPr>
        <p:spPr/>
        <p:txBody>
          <a:bodyPr/>
          <a:lstStyle/>
          <a:p>
            <a:fld id="{E1B33CC7-CAF9-4E27-A26C-69978DB5A1F1}" type="slidenum">
              <a:rPr lang="en-US" altLang="id-ID"/>
              <a:pPr/>
              <a:t>138</a:t>
            </a:fld>
            <a:endParaRPr lang="en-US" altLang="id-ID"/>
          </a:p>
        </p:txBody>
      </p:sp>
      <p:sp>
        <p:nvSpPr>
          <p:cNvPr id="5837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58371" name="Rectangle 3"/>
          <p:cNvSpPr>
            <a:spLocks noChangeArrowheads="1"/>
          </p:cNvSpPr>
          <p:nvPr/>
        </p:nvSpPr>
        <p:spPr bwMode="auto">
          <a:xfrm>
            <a:off x="1752601" y="226983"/>
            <a:ext cx="238885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b="1"/>
              <a:t>PENGHAPUSAN BUS</a:t>
            </a:r>
            <a:r>
              <a:rPr lang="en-US" altLang="id-ID" sz="2000"/>
              <a:t> </a:t>
            </a:r>
          </a:p>
        </p:txBody>
      </p:sp>
      <p:sp>
        <p:nvSpPr>
          <p:cNvPr id="58372" name="Rectangle 4"/>
          <p:cNvSpPr>
            <a:spLocks noChangeArrowheads="1"/>
          </p:cNvSpPr>
          <p:nvPr/>
        </p:nvSpPr>
        <p:spPr bwMode="auto">
          <a:xfrm>
            <a:off x="1752600" y="653148"/>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Penghapusan bus dapat dilakukan sekaligus untuk seluruh bus, atau dapat dilaksanakan bertahap dengan menghapuskan bus dengan nomor terbesar lebih dahulu.</a:t>
            </a:r>
            <a:r>
              <a:rPr lang="en-US" altLang="id-ID"/>
              <a:t> </a:t>
            </a:r>
          </a:p>
        </p:txBody>
      </p:sp>
      <p:sp>
        <p:nvSpPr>
          <p:cNvPr id="58373" name="Rectangle 5"/>
          <p:cNvSpPr>
            <a:spLocks noChangeArrowheads="1"/>
          </p:cNvSpPr>
          <p:nvPr/>
        </p:nvSpPr>
        <p:spPr bwMode="auto">
          <a:xfrm>
            <a:off x="1752600" y="1200448"/>
            <a:ext cx="8610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Penghapusan bus sekaligus memerlukan pembalikan matriks, sehingga bilamana bus yang akan dihapus lebih dari satu, maka pembalikan matriks yang harus dicaripun menjadi besar</a:t>
            </a:r>
            <a:r>
              <a:rPr lang="en-US" altLang="id-ID"/>
              <a:t> </a:t>
            </a:r>
          </a:p>
        </p:txBody>
      </p:sp>
      <p:sp>
        <p:nvSpPr>
          <p:cNvPr id="58374" name="Rectangle 6"/>
          <p:cNvSpPr>
            <a:spLocks noChangeArrowheads="1"/>
          </p:cNvSpPr>
          <p:nvPr/>
        </p:nvSpPr>
        <p:spPr bwMode="auto">
          <a:xfrm>
            <a:off x="1752601" y="1944985"/>
            <a:ext cx="858837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sv-SE" altLang="id-ID"/>
              <a:t>Pembalikan matriks dapat dihindarkan dengan cara menghapuskan setiap kali satu bus saja, dan prosesnya menjadi sangat sederhana. Matriks admitansi asli yang disekat untuk dihapuskan bus ke n adalah :</a:t>
            </a:r>
          </a:p>
        </p:txBody>
      </p:sp>
      <p:sp>
        <p:nvSpPr>
          <p:cNvPr id="58376" name="Rectangle 8"/>
          <p:cNvSpPr>
            <a:spLocks noChangeArrowheads="1"/>
          </p:cNvSpPr>
          <p:nvPr/>
        </p:nvSpPr>
        <p:spPr bwMode="auto">
          <a:xfrm>
            <a:off x="1524001" y="2620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58375" name="Object 7"/>
          <p:cNvGraphicFramePr>
            <a:graphicFrameLocks noChangeAspect="1"/>
          </p:cNvGraphicFramePr>
          <p:nvPr/>
        </p:nvGraphicFramePr>
        <p:xfrm>
          <a:off x="3187701" y="3022600"/>
          <a:ext cx="5357813" cy="2540000"/>
        </p:xfrm>
        <a:graphic>
          <a:graphicData uri="http://schemas.openxmlformats.org/presentationml/2006/ole">
            <mc:AlternateContent xmlns:mc="http://schemas.openxmlformats.org/markup-compatibility/2006">
              <mc:Choice xmlns:v="urn:schemas-microsoft-com:vml" Requires="v">
                <p:oleObj spid="_x0000_s34819" name="Equation" r:id="rId3" imgW="2628720" imgH="1244520" progId="Equation.3">
                  <p:embed/>
                </p:oleObj>
              </mc:Choice>
              <mc:Fallback>
                <p:oleObj name="Equation" r:id="rId3" imgW="2628720" imgH="12445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701" y="3022600"/>
                        <a:ext cx="5357813" cy="25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07316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8371"/>
                                        </p:tgtEl>
                                        <p:attrNameLst>
                                          <p:attrName>style.visibility</p:attrName>
                                        </p:attrNameLst>
                                      </p:cBhvr>
                                      <p:to>
                                        <p:strVal val="visible"/>
                                      </p:to>
                                    </p:set>
                                    <p:animEffect transition="in" filter="fade">
                                      <p:cBhvr>
                                        <p:cTn id="7" dur="500"/>
                                        <p:tgtEl>
                                          <p:spTgt spid="58371"/>
                                        </p:tgtEl>
                                      </p:cBhvr>
                                    </p:animEffect>
                                    <p:anim calcmode="lin" valueType="num">
                                      <p:cBhvr>
                                        <p:cTn id="8" dur="500" fill="hold"/>
                                        <p:tgtEl>
                                          <p:spTgt spid="58371"/>
                                        </p:tgtEl>
                                        <p:attrNameLst>
                                          <p:attrName>ppt_w</p:attrName>
                                        </p:attrNameLst>
                                      </p:cBhvr>
                                      <p:tavLst>
                                        <p:tav tm="0" fmla="#ppt_w*sin(2.5*pi*$)">
                                          <p:val>
                                            <p:fltVal val="0"/>
                                          </p:val>
                                        </p:tav>
                                        <p:tav tm="100000">
                                          <p:val>
                                            <p:fltVal val="1"/>
                                          </p:val>
                                        </p:tav>
                                      </p:tavLst>
                                    </p:anim>
                                    <p:anim calcmode="lin" valueType="num">
                                      <p:cBhvr>
                                        <p:cTn id="9" dur="500" fill="hold"/>
                                        <p:tgtEl>
                                          <p:spTgt spid="58371"/>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58372"/>
                                        </p:tgtEl>
                                        <p:attrNameLst>
                                          <p:attrName>style.visibility</p:attrName>
                                        </p:attrNameLst>
                                      </p:cBhvr>
                                      <p:to>
                                        <p:strVal val="visible"/>
                                      </p:to>
                                    </p:set>
                                    <p:animEffect transition="in" filter="fade">
                                      <p:cBhvr>
                                        <p:cTn id="14" dur="500"/>
                                        <p:tgtEl>
                                          <p:spTgt spid="58372"/>
                                        </p:tgtEl>
                                      </p:cBhvr>
                                    </p:animEffect>
                                    <p:anim calcmode="lin" valueType="num">
                                      <p:cBhvr>
                                        <p:cTn id="15" dur="500" fill="hold"/>
                                        <p:tgtEl>
                                          <p:spTgt spid="58372"/>
                                        </p:tgtEl>
                                        <p:attrNameLst>
                                          <p:attrName>ppt_w</p:attrName>
                                        </p:attrNameLst>
                                      </p:cBhvr>
                                      <p:tavLst>
                                        <p:tav tm="0" fmla="#ppt_w*sin(2.5*pi*$)">
                                          <p:val>
                                            <p:fltVal val="0"/>
                                          </p:val>
                                        </p:tav>
                                        <p:tav tm="100000">
                                          <p:val>
                                            <p:fltVal val="1"/>
                                          </p:val>
                                        </p:tav>
                                      </p:tavLst>
                                    </p:anim>
                                    <p:anim calcmode="lin" valueType="num">
                                      <p:cBhvr>
                                        <p:cTn id="16" dur="500" fill="hold"/>
                                        <p:tgtEl>
                                          <p:spTgt spid="58372"/>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58373"/>
                                        </p:tgtEl>
                                        <p:attrNameLst>
                                          <p:attrName>style.visibility</p:attrName>
                                        </p:attrNameLst>
                                      </p:cBhvr>
                                      <p:to>
                                        <p:strVal val="visible"/>
                                      </p:to>
                                    </p:set>
                                    <p:animEffect transition="in" filter="strips(downRight)">
                                      <p:cBhvr>
                                        <p:cTn id="21" dur="2000"/>
                                        <p:tgtEl>
                                          <p:spTgt spid="583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58374"/>
                                        </p:tgtEl>
                                        <p:attrNameLst>
                                          <p:attrName>style.visibility</p:attrName>
                                        </p:attrNameLst>
                                      </p:cBhvr>
                                      <p:to>
                                        <p:strVal val="visible"/>
                                      </p:to>
                                    </p:set>
                                    <p:animEffect transition="in" filter="fade">
                                      <p:cBhvr>
                                        <p:cTn id="26" dur="500"/>
                                        <p:tgtEl>
                                          <p:spTgt spid="58374"/>
                                        </p:tgtEl>
                                      </p:cBhvr>
                                    </p:animEffect>
                                    <p:anim calcmode="lin" valueType="num">
                                      <p:cBhvr>
                                        <p:cTn id="27" dur="500" fill="hold"/>
                                        <p:tgtEl>
                                          <p:spTgt spid="58374"/>
                                        </p:tgtEl>
                                        <p:attrNameLst>
                                          <p:attrName>ppt_w</p:attrName>
                                        </p:attrNameLst>
                                      </p:cBhvr>
                                      <p:tavLst>
                                        <p:tav tm="0" fmla="#ppt_w*sin(2.5*pi*$)">
                                          <p:val>
                                            <p:fltVal val="0"/>
                                          </p:val>
                                        </p:tav>
                                        <p:tav tm="100000">
                                          <p:val>
                                            <p:fltVal val="1"/>
                                          </p:val>
                                        </p:tav>
                                      </p:tavLst>
                                    </p:anim>
                                    <p:anim calcmode="lin" valueType="num">
                                      <p:cBhvr>
                                        <p:cTn id="28" dur="500" fill="hold"/>
                                        <p:tgtEl>
                                          <p:spTgt spid="58374"/>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58375"/>
                                        </p:tgtEl>
                                        <p:attrNameLst>
                                          <p:attrName>style.visibility</p:attrName>
                                        </p:attrNameLst>
                                      </p:cBhvr>
                                      <p:to>
                                        <p:strVal val="visible"/>
                                      </p:to>
                                    </p:set>
                                    <p:anim calcmode="lin" valueType="num">
                                      <p:cBhvr>
                                        <p:cTn id="33" dur="1000" fill="hold"/>
                                        <p:tgtEl>
                                          <p:spTgt spid="58375"/>
                                        </p:tgtEl>
                                        <p:attrNameLst>
                                          <p:attrName>ppt_x</p:attrName>
                                        </p:attrNameLst>
                                      </p:cBhvr>
                                      <p:tavLst>
                                        <p:tav tm="0">
                                          <p:val>
                                            <p:strVal val="#ppt_x-.2"/>
                                          </p:val>
                                        </p:tav>
                                        <p:tav tm="100000">
                                          <p:val>
                                            <p:strVal val="#ppt_x"/>
                                          </p:val>
                                        </p:tav>
                                      </p:tavLst>
                                    </p:anim>
                                    <p:anim calcmode="lin" valueType="num">
                                      <p:cBhvr>
                                        <p:cTn id="34" dur="1000" fill="hold"/>
                                        <p:tgtEl>
                                          <p:spTgt spid="5837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72" grpId="0"/>
      <p:bldP spid="58373" grpId="0"/>
      <p:bldP spid="5837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F71ED547-7A82-4A5B-97D2-A01506FDF1CE}" type="datetime1">
              <a:rPr lang="en-US" altLang="id-ID"/>
              <a:pPr/>
              <a:t>5/15/2017</a:t>
            </a:fld>
            <a:endParaRPr lang="en-US" altLang="id-ID"/>
          </a:p>
        </p:txBody>
      </p:sp>
      <p:sp>
        <p:nvSpPr>
          <p:cNvPr id="11" name="Slide Number Placeholder 3"/>
          <p:cNvSpPr>
            <a:spLocks noGrp="1"/>
          </p:cNvSpPr>
          <p:nvPr>
            <p:ph type="sldNum" sz="quarter" idx="12"/>
          </p:nvPr>
        </p:nvSpPr>
        <p:spPr/>
        <p:txBody>
          <a:bodyPr/>
          <a:lstStyle/>
          <a:p>
            <a:fld id="{C2E3003D-C20D-49C8-B668-D56D74703654}" type="slidenum">
              <a:rPr lang="en-US" altLang="id-ID"/>
              <a:pPr/>
              <a:t>139</a:t>
            </a:fld>
            <a:endParaRPr lang="en-US" altLang="id-ID"/>
          </a:p>
        </p:txBody>
      </p:sp>
      <p:sp>
        <p:nvSpPr>
          <p:cNvPr id="5939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59395" name="Rectangle 3"/>
          <p:cNvSpPr>
            <a:spLocks noChangeArrowheads="1"/>
          </p:cNvSpPr>
          <p:nvPr/>
        </p:nvSpPr>
        <p:spPr bwMode="auto">
          <a:xfrm>
            <a:off x="1548029" y="212209"/>
            <a:ext cx="73877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sv-SE" altLang="id-ID"/>
              <a:t>Dan matriks yang direduksi menjadi berdimensi (n-1) x (n-1) sebagai berikut :</a:t>
            </a:r>
          </a:p>
        </p:txBody>
      </p:sp>
      <p:sp>
        <p:nvSpPr>
          <p:cNvPr id="59397" name="Rectangle 5"/>
          <p:cNvSpPr>
            <a:spLocks noChangeArrowheads="1"/>
          </p:cNvSpPr>
          <p:nvPr/>
        </p:nvSpPr>
        <p:spPr bwMode="auto">
          <a:xfrm>
            <a:off x="1524001" y="2749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59396" name="Object 4"/>
          <p:cNvGraphicFramePr>
            <a:graphicFrameLocks noChangeAspect="1"/>
          </p:cNvGraphicFramePr>
          <p:nvPr/>
        </p:nvGraphicFramePr>
        <p:xfrm>
          <a:off x="2227264" y="685800"/>
          <a:ext cx="4460875" cy="1828800"/>
        </p:xfrm>
        <a:graphic>
          <a:graphicData uri="http://schemas.openxmlformats.org/presentationml/2006/ole">
            <mc:AlternateContent xmlns:mc="http://schemas.openxmlformats.org/markup-compatibility/2006">
              <mc:Choice xmlns:v="urn:schemas-microsoft-com:vml" Requires="v">
                <p:oleObj spid="_x0000_s35844" name="Equation" r:id="rId3" imgW="2412720" imgH="990360" progId="Equation.3">
                  <p:embed/>
                </p:oleObj>
              </mc:Choice>
              <mc:Fallback>
                <p:oleObj name="Equation" r:id="rId3" imgW="2412720" imgH="9903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264" y="685800"/>
                        <a:ext cx="4460875"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398" name="Rectangle 6"/>
          <p:cNvSpPr>
            <a:spLocks noChangeArrowheads="1"/>
          </p:cNvSpPr>
          <p:nvPr/>
        </p:nvSpPr>
        <p:spPr bwMode="auto">
          <a:xfrm>
            <a:off x="1616895" y="2803009"/>
            <a:ext cx="37702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sv-SE" altLang="id-ID"/>
              <a:t>dengan unsur –unsur sebagai berikut :</a:t>
            </a:r>
          </a:p>
        </p:txBody>
      </p:sp>
      <p:sp>
        <p:nvSpPr>
          <p:cNvPr id="59400" name="Rectangle 8"/>
          <p:cNvSpPr>
            <a:spLocks noChangeArrowheads="1"/>
          </p:cNvSpPr>
          <p:nvPr/>
        </p:nvSpPr>
        <p:spPr bwMode="auto">
          <a:xfrm>
            <a:off x="1524001" y="2749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59399" name="Object 7"/>
          <p:cNvGraphicFramePr>
            <a:graphicFrameLocks noChangeAspect="1"/>
          </p:cNvGraphicFramePr>
          <p:nvPr/>
        </p:nvGraphicFramePr>
        <p:xfrm>
          <a:off x="2286000" y="3429001"/>
          <a:ext cx="6096000" cy="1717675"/>
        </p:xfrm>
        <a:graphic>
          <a:graphicData uri="http://schemas.openxmlformats.org/presentationml/2006/ole">
            <mc:AlternateContent xmlns:mc="http://schemas.openxmlformats.org/markup-compatibility/2006">
              <mc:Choice xmlns:v="urn:schemas-microsoft-com:vml" Requires="v">
                <p:oleObj spid="_x0000_s35845" name="Equation" r:id="rId5" imgW="3517900" imgH="990600" progId="Equation.3">
                  <p:embed/>
                </p:oleObj>
              </mc:Choice>
              <mc:Fallback>
                <p:oleObj name="Equation" r:id="rId5" imgW="3517900" imgH="990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429001"/>
                        <a:ext cx="6096000" cy="171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5240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9395"/>
                                        </p:tgtEl>
                                        <p:attrNameLst>
                                          <p:attrName>style.visibility</p:attrName>
                                        </p:attrNameLst>
                                      </p:cBhvr>
                                      <p:to>
                                        <p:strVal val="visible"/>
                                      </p:to>
                                    </p:set>
                                    <p:animEffect transition="in" filter="fade">
                                      <p:cBhvr>
                                        <p:cTn id="7" dur="500"/>
                                        <p:tgtEl>
                                          <p:spTgt spid="59395"/>
                                        </p:tgtEl>
                                      </p:cBhvr>
                                    </p:animEffect>
                                    <p:anim calcmode="lin" valueType="num">
                                      <p:cBhvr>
                                        <p:cTn id="8" dur="500" fill="hold"/>
                                        <p:tgtEl>
                                          <p:spTgt spid="59395"/>
                                        </p:tgtEl>
                                        <p:attrNameLst>
                                          <p:attrName>ppt_w</p:attrName>
                                        </p:attrNameLst>
                                      </p:cBhvr>
                                      <p:tavLst>
                                        <p:tav tm="0" fmla="#ppt_w*sin(2.5*pi*$)">
                                          <p:val>
                                            <p:fltVal val="0"/>
                                          </p:val>
                                        </p:tav>
                                        <p:tav tm="100000">
                                          <p:val>
                                            <p:fltVal val="1"/>
                                          </p:val>
                                        </p:tav>
                                      </p:tavLst>
                                    </p:anim>
                                    <p:anim calcmode="lin" valueType="num">
                                      <p:cBhvr>
                                        <p:cTn id="9" dur="500" fill="hold"/>
                                        <p:tgtEl>
                                          <p:spTgt spid="5939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59396"/>
                                        </p:tgtEl>
                                        <p:attrNameLst>
                                          <p:attrName>style.visibility</p:attrName>
                                        </p:attrNameLst>
                                      </p:cBhvr>
                                      <p:to>
                                        <p:strVal val="visible"/>
                                      </p:to>
                                    </p:set>
                                    <p:anim calcmode="lin" valueType="num">
                                      <p:cBhvr>
                                        <p:cTn id="14" dur="1000" fill="hold"/>
                                        <p:tgtEl>
                                          <p:spTgt spid="59396"/>
                                        </p:tgtEl>
                                        <p:attrNameLst>
                                          <p:attrName>ppt_x</p:attrName>
                                        </p:attrNameLst>
                                      </p:cBhvr>
                                      <p:tavLst>
                                        <p:tav tm="0">
                                          <p:val>
                                            <p:strVal val="#ppt_x-.2"/>
                                          </p:val>
                                        </p:tav>
                                        <p:tav tm="100000">
                                          <p:val>
                                            <p:strVal val="#ppt_x"/>
                                          </p:val>
                                        </p:tav>
                                      </p:tavLst>
                                    </p:anim>
                                    <p:anim calcmode="lin" valueType="num">
                                      <p:cBhvr>
                                        <p:cTn id="15" dur="1000" fill="hold"/>
                                        <p:tgtEl>
                                          <p:spTgt spid="5939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939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59398"/>
                                        </p:tgtEl>
                                        <p:attrNameLst>
                                          <p:attrName>style.visibility</p:attrName>
                                        </p:attrNameLst>
                                      </p:cBhvr>
                                      <p:to>
                                        <p:strVal val="visible"/>
                                      </p:to>
                                    </p:set>
                                    <p:animEffect transition="in" filter="fade">
                                      <p:cBhvr>
                                        <p:cTn id="21" dur="500"/>
                                        <p:tgtEl>
                                          <p:spTgt spid="59398"/>
                                        </p:tgtEl>
                                      </p:cBhvr>
                                    </p:animEffect>
                                    <p:anim calcmode="lin" valueType="num">
                                      <p:cBhvr>
                                        <p:cTn id="22" dur="500" fill="hold"/>
                                        <p:tgtEl>
                                          <p:spTgt spid="59398"/>
                                        </p:tgtEl>
                                        <p:attrNameLst>
                                          <p:attrName>ppt_w</p:attrName>
                                        </p:attrNameLst>
                                      </p:cBhvr>
                                      <p:tavLst>
                                        <p:tav tm="0" fmla="#ppt_w*sin(2.5*pi*$)">
                                          <p:val>
                                            <p:fltVal val="0"/>
                                          </p:val>
                                        </p:tav>
                                        <p:tav tm="100000">
                                          <p:val>
                                            <p:fltVal val="1"/>
                                          </p:val>
                                        </p:tav>
                                      </p:tavLst>
                                    </p:anim>
                                    <p:anim calcmode="lin" valueType="num">
                                      <p:cBhvr>
                                        <p:cTn id="23" dur="500" fill="hold"/>
                                        <p:tgtEl>
                                          <p:spTgt spid="59398"/>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9399"/>
                                        </p:tgtEl>
                                        <p:attrNameLst>
                                          <p:attrName>style.visibility</p:attrName>
                                        </p:attrNameLst>
                                      </p:cBhvr>
                                      <p:to>
                                        <p:strVal val="visible"/>
                                      </p:to>
                                    </p:set>
                                    <p:anim calcmode="lin" valueType="num">
                                      <p:cBhvr>
                                        <p:cTn id="28" dur="1000" fill="hold"/>
                                        <p:tgtEl>
                                          <p:spTgt spid="59399"/>
                                        </p:tgtEl>
                                        <p:attrNameLst>
                                          <p:attrName>ppt_w</p:attrName>
                                        </p:attrNameLst>
                                      </p:cBhvr>
                                      <p:tavLst>
                                        <p:tav tm="0">
                                          <p:val>
                                            <p:strVal val="#ppt_w*0.70"/>
                                          </p:val>
                                        </p:tav>
                                        <p:tav tm="100000">
                                          <p:val>
                                            <p:strVal val="#ppt_w"/>
                                          </p:val>
                                        </p:tav>
                                      </p:tavLst>
                                    </p:anim>
                                    <p:anim calcmode="lin" valueType="num">
                                      <p:cBhvr>
                                        <p:cTn id="29" dur="1000" fill="hold"/>
                                        <p:tgtEl>
                                          <p:spTgt spid="59399"/>
                                        </p:tgtEl>
                                        <p:attrNameLst>
                                          <p:attrName>ppt_h</p:attrName>
                                        </p:attrNameLst>
                                      </p:cBhvr>
                                      <p:tavLst>
                                        <p:tav tm="0">
                                          <p:val>
                                            <p:strVal val="#ppt_h"/>
                                          </p:val>
                                        </p:tav>
                                        <p:tav tm="100000">
                                          <p:val>
                                            <p:strVal val="#ppt_h"/>
                                          </p:val>
                                        </p:tav>
                                      </p:tavLst>
                                    </p:anim>
                                    <p:animEffect transition="in" filter="fade">
                                      <p:cBhvr>
                                        <p:cTn id="30" dur="1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P spid="593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
          <p:cNvSpPr>
            <a:spLocks noGrp="1" noChangeArrowheads="1"/>
          </p:cNvSpPr>
          <p:nvPr>
            <p:ph type="dt" sz="quarter" idx="10"/>
          </p:nvPr>
        </p:nvSpPr>
        <p:spPr/>
        <p:txBody>
          <a:bodyPr/>
          <a:lstStyle/>
          <a:p>
            <a:pPr fontAlgn="base">
              <a:spcBef>
                <a:spcPct val="0"/>
              </a:spcBef>
              <a:spcAft>
                <a:spcPct val="0"/>
              </a:spcAft>
              <a:defRPr/>
            </a:pPr>
            <a:fld id="{2C2B82F0-2CE7-4A1A-A34C-A5CFC8D91AA9}"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9395"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52F73381-FEFB-4A44-A741-5EE9D69DC3D2}" type="slidenum">
              <a:rPr lang="en-US" altLang="en-US" sz="1000">
                <a:solidFill>
                  <a:srgbClr val="000000"/>
                </a:solidFill>
                <a:latin typeface="Arial" panose="020B0604020202020204" pitchFamily="34" charset="0"/>
              </a:rPr>
              <a:pPr fontAlgn="base">
                <a:spcBef>
                  <a:spcPct val="0"/>
                </a:spcBef>
                <a:spcAft>
                  <a:spcPct val="0"/>
                </a:spcAft>
              </a:pPr>
              <a:t>14</a:t>
            </a:fld>
            <a:endParaRPr lang="en-US" altLang="en-US" sz="1000">
              <a:solidFill>
                <a:srgbClr val="000000"/>
              </a:solidFill>
              <a:latin typeface="Arial" panose="020B0604020202020204" pitchFamily="34" charset="0"/>
            </a:endParaRPr>
          </a:p>
        </p:txBody>
      </p:sp>
      <p:sp>
        <p:nvSpPr>
          <p:cNvPr id="59396"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70339" name="Rectangle 3"/>
          <p:cNvSpPr>
            <a:spLocks noChangeArrowheads="1"/>
          </p:cNvSpPr>
          <p:nvPr/>
        </p:nvSpPr>
        <p:spPr bwMode="auto">
          <a:xfrm>
            <a:off x="1752601" y="228601"/>
            <a:ext cx="4322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b="1">
                <a:solidFill>
                  <a:srgbClr val="FF3399"/>
                </a:solidFill>
                <a:latin typeface="Arial" panose="020B0604020202020204" pitchFamily="34" charset="0"/>
              </a:rPr>
              <a:t>OPERASI</a:t>
            </a:r>
            <a:r>
              <a:rPr lang="es-ES_tradnl" altLang="id-ID" sz="2000" b="1">
                <a:solidFill>
                  <a:srgbClr val="000000"/>
                </a:solidFill>
                <a:latin typeface="Arial" panose="020B0604020202020204" pitchFamily="34" charset="0"/>
              </a:rPr>
              <a:t> </a:t>
            </a:r>
            <a:r>
              <a:rPr lang="es-ES_tradnl" altLang="id-ID" sz="2000" b="1">
                <a:solidFill>
                  <a:srgbClr val="3333FF"/>
                </a:solidFill>
                <a:latin typeface="Arial" panose="020B0604020202020204" pitchFamily="34" charset="0"/>
              </a:rPr>
              <a:t>BILANGAN </a:t>
            </a:r>
            <a:r>
              <a:rPr lang="es-ES_tradnl" altLang="id-ID" sz="2000" b="1">
                <a:solidFill>
                  <a:srgbClr val="7E9CE8"/>
                </a:solidFill>
                <a:latin typeface="Arial" panose="020B0604020202020204" pitchFamily="34" charset="0"/>
              </a:rPr>
              <a:t>KOMPLEKS</a:t>
            </a:r>
            <a:r>
              <a:rPr lang="en-US" altLang="id-ID" sz="2000">
                <a:solidFill>
                  <a:srgbClr val="7E9CE8"/>
                </a:solidFill>
                <a:latin typeface="Arial" panose="020B0604020202020204" pitchFamily="34" charset="0"/>
              </a:rPr>
              <a:t> </a:t>
            </a:r>
          </a:p>
        </p:txBody>
      </p:sp>
      <p:sp>
        <p:nvSpPr>
          <p:cNvPr id="270340" name="Rectangle 4"/>
          <p:cNvSpPr>
            <a:spLocks noChangeArrowheads="1"/>
          </p:cNvSpPr>
          <p:nvPr/>
        </p:nvSpPr>
        <p:spPr bwMode="auto">
          <a:xfrm>
            <a:off x="1752601" y="685801"/>
            <a:ext cx="6480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b="1">
                <a:solidFill>
                  <a:srgbClr val="000000"/>
                </a:solidFill>
                <a:latin typeface="Arial" panose="020B0604020202020204" pitchFamily="34" charset="0"/>
              </a:rPr>
              <a:t>Penjumlahan dan Pengurangan Bilangan Kompleks</a:t>
            </a:r>
            <a:r>
              <a:rPr lang="en-US" altLang="id-ID" sz="2000" b="1">
                <a:solidFill>
                  <a:srgbClr val="000000"/>
                </a:solidFill>
                <a:latin typeface="Arial" panose="020B0604020202020204" pitchFamily="34" charset="0"/>
              </a:rPr>
              <a:t> </a:t>
            </a:r>
          </a:p>
        </p:txBody>
      </p:sp>
      <p:sp>
        <p:nvSpPr>
          <p:cNvPr id="270341" name="Rectangle 5"/>
          <p:cNvSpPr>
            <a:spLocks noChangeArrowheads="1"/>
          </p:cNvSpPr>
          <p:nvPr/>
        </p:nvSpPr>
        <p:spPr bwMode="auto">
          <a:xfrm>
            <a:off x="1779588" y="1143001"/>
            <a:ext cx="8888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Untuk menjumlahkan bilangan kompleks, tambahkan masing-masing bagian secara terpisah </a:t>
            </a:r>
          </a:p>
        </p:txBody>
      </p:sp>
      <p:sp>
        <p:nvSpPr>
          <p:cNvPr id="270342" name="Rectangle 6"/>
          <p:cNvSpPr>
            <a:spLocks noChangeArrowheads="1"/>
          </p:cNvSpPr>
          <p:nvPr/>
        </p:nvSpPr>
        <p:spPr bwMode="auto">
          <a:xfrm>
            <a:off x="3505201" y="1447801"/>
            <a:ext cx="421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 demikian pula untuk pengurangan </a:t>
            </a:r>
          </a:p>
        </p:txBody>
      </p:sp>
      <p:sp>
        <p:nvSpPr>
          <p:cNvPr id="270343" name="Rectangle 7"/>
          <p:cNvSpPr>
            <a:spLocks noChangeArrowheads="1"/>
          </p:cNvSpPr>
          <p:nvPr/>
        </p:nvSpPr>
        <p:spPr bwMode="auto">
          <a:xfrm>
            <a:off x="7577138" y="1447801"/>
            <a:ext cx="2709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perkurangan masing2 </a:t>
            </a:r>
          </a:p>
        </p:txBody>
      </p:sp>
      <p:sp>
        <p:nvSpPr>
          <p:cNvPr id="270344" name="Rectangle 8"/>
          <p:cNvSpPr>
            <a:spLocks noChangeArrowheads="1"/>
          </p:cNvSpPr>
          <p:nvPr/>
        </p:nvSpPr>
        <p:spPr bwMode="auto">
          <a:xfrm>
            <a:off x="1768476" y="1828801"/>
            <a:ext cx="5318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bagian secara terpisah seperti contoh berikut </a:t>
            </a:r>
          </a:p>
        </p:txBody>
      </p:sp>
      <p:graphicFrame>
        <p:nvGraphicFramePr>
          <p:cNvPr id="270345" name="Object 9"/>
          <p:cNvGraphicFramePr>
            <a:graphicFrameLocks noChangeAspect="1"/>
          </p:cNvGraphicFramePr>
          <p:nvPr/>
        </p:nvGraphicFramePr>
        <p:xfrm>
          <a:off x="2306638" y="2347914"/>
          <a:ext cx="1498600" cy="484187"/>
        </p:xfrm>
        <a:graphic>
          <a:graphicData uri="http://schemas.openxmlformats.org/presentationml/2006/ole">
            <mc:AlternateContent xmlns:mc="http://schemas.openxmlformats.org/markup-compatibility/2006">
              <mc:Choice xmlns:v="urn:schemas-microsoft-com:vml" Requires="v">
                <p:oleObj spid="_x0000_s8209" name="Equation" r:id="rId3" imgW="672808" imgH="215806" progId="Equation.3">
                  <p:embed/>
                </p:oleObj>
              </mc:Choice>
              <mc:Fallback>
                <p:oleObj name="Equation" r:id="rId3" imgW="672808" imgH="215806" progId="Equation.3">
                  <p:embed/>
                  <p:pic>
                    <p:nvPicPr>
                      <p:cNvPr id="27034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38" y="2347914"/>
                        <a:ext cx="149860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0346" name="Object 10"/>
          <p:cNvGraphicFramePr>
            <a:graphicFrameLocks noChangeAspect="1"/>
          </p:cNvGraphicFramePr>
          <p:nvPr/>
        </p:nvGraphicFramePr>
        <p:xfrm>
          <a:off x="4549775" y="2347914"/>
          <a:ext cx="1555750" cy="484187"/>
        </p:xfrm>
        <a:graphic>
          <a:graphicData uri="http://schemas.openxmlformats.org/presentationml/2006/ole">
            <mc:AlternateContent xmlns:mc="http://schemas.openxmlformats.org/markup-compatibility/2006">
              <mc:Choice xmlns:v="urn:schemas-microsoft-com:vml" Requires="v">
                <p:oleObj spid="_x0000_s8210" name="Equation" r:id="rId5" imgW="698197" imgH="215806" progId="Equation.3">
                  <p:embed/>
                </p:oleObj>
              </mc:Choice>
              <mc:Fallback>
                <p:oleObj name="Equation" r:id="rId5" imgW="698197" imgH="215806" progId="Equation.3">
                  <p:embed/>
                  <p:pic>
                    <p:nvPicPr>
                      <p:cNvPr id="270346"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775" y="2347914"/>
                        <a:ext cx="15557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0347" name="Object 11"/>
          <p:cNvGraphicFramePr>
            <a:graphicFrameLocks noChangeAspect="1"/>
          </p:cNvGraphicFramePr>
          <p:nvPr/>
        </p:nvGraphicFramePr>
        <p:xfrm>
          <a:off x="2278064" y="3035300"/>
          <a:ext cx="4808537" cy="484188"/>
        </p:xfrm>
        <a:graphic>
          <a:graphicData uri="http://schemas.openxmlformats.org/presentationml/2006/ole">
            <mc:AlternateContent xmlns:mc="http://schemas.openxmlformats.org/markup-compatibility/2006">
              <mc:Choice xmlns:v="urn:schemas-microsoft-com:vml" Requires="v">
                <p:oleObj spid="_x0000_s8211" name="Equation" r:id="rId7" imgW="2159000" imgH="215900" progId="Equation.3">
                  <p:embed/>
                </p:oleObj>
              </mc:Choice>
              <mc:Fallback>
                <p:oleObj name="Equation" r:id="rId7" imgW="2159000" imgH="215900" progId="Equation.3">
                  <p:embed/>
                  <p:pic>
                    <p:nvPicPr>
                      <p:cNvPr id="27034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8064" y="3035300"/>
                        <a:ext cx="480853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0348" name="Line 12"/>
          <p:cNvSpPr>
            <a:spLocks noChangeShapeType="1"/>
          </p:cNvSpPr>
          <p:nvPr/>
        </p:nvSpPr>
        <p:spPr bwMode="auto">
          <a:xfrm flipV="1">
            <a:off x="5105400" y="3810000"/>
            <a:ext cx="0" cy="236220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70349" name="Line 13"/>
          <p:cNvSpPr>
            <a:spLocks noChangeShapeType="1"/>
          </p:cNvSpPr>
          <p:nvPr/>
        </p:nvSpPr>
        <p:spPr bwMode="auto">
          <a:xfrm>
            <a:off x="5105400" y="5257800"/>
            <a:ext cx="1828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graphicFrame>
        <p:nvGraphicFramePr>
          <p:cNvPr id="59408" name="Object 14"/>
          <p:cNvGraphicFramePr>
            <a:graphicFrameLocks noChangeAspect="1"/>
          </p:cNvGraphicFramePr>
          <p:nvPr/>
        </p:nvGraphicFramePr>
        <p:xfrm>
          <a:off x="4727576" y="3657601"/>
          <a:ext cx="225425" cy="454025"/>
        </p:xfrm>
        <a:graphic>
          <a:graphicData uri="http://schemas.openxmlformats.org/presentationml/2006/ole">
            <mc:AlternateContent xmlns:mc="http://schemas.openxmlformats.org/markup-compatibility/2006">
              <mc:Choice xmlns:v="urn:schemas-microsoft-com:vml" Requires="v">
                <p:oleObj spid="_x0000_s8212" name="Equation" r:id="rId9" imgW="101512" imgH="203024" progId="Equation.3">
                  <p:embed/>
                </p:oleObj>
              </mc:Choice>
              <mc:Fallback>
                <p:oleObj name="Equation" r:id="rId9" imgW="101512" imgH="203024" progId="Equation.3">
                  <p:embed/>
                  <p:pic>
                    <p:nvPicPr>
                      <p:cNvPr id="59408"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7576" y="3657601"/>
                        <a:ext cx="225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0351" name="Line 15"/>
          <p:cNvSpPr>
            <a:spLocks noChangeShapeType="1"/>
          </p:cNvSpPr>
          <p:nvPr/>
        </p:nvSpPr>
        <p:spPr bwMode="auto">
          <a:xfrm flipV="1">
            <a:off x="5105400" y="3886200"/>
            <a:ext cx="1524000" cy="1371600"/>
          </a:xfrm>
          <a:prstGeom prst="line">
            <a:avLst/>
          </a:prstGeom>
          <a:noFill/>
          <a:ln w="19050">
            <a:solidFill>
              <a:srgbClr val="FF33CC"/>
            </a:solidFill>
            <a:round/>
            <a:headEnd/>
            <a:tailEnd type="arrow"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70352" name="Line 16"/>
          <p:cNvSpPr>
            <a:spLocks noChangeShapeType="1"/>
          </p:cNvSpPr>
          <p:nvPr/>
        </p:nvSpPr>
        <p:spPr bwMode="auto">
          <a:xfrm>
            <a:off x="5105400" y="5257800"/>
            <a:ext cx="2286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70353" name="Line 17"/>
          <p:cNvSpPr>
            <a:spLocks noChangeShapeType="1"/>
          </p:cNvSpPr>
          <p:nvPr/>
        </p:nvSpPr>
        <p:spPr bwMode="auto">
          <a:xfrm>
            <a:off x="6629400" y="3886200"/>
            <a:ext cx="228600" cy="6858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sp>
        <p:nvSpPr>
          <p:cNvPr id="270354" name="Line 18"/>
          <p:cNvSpPr>
            <a:spLocks noChangeShapeType="1"/>
          </p:cNvSpPr>
          <p:nvPr/>
        </p:nvSpPr>
        <p:spPr bwMode="auto">
          <a:xfrm flipV="1">
            <a:off x="5105400" y="4572000"/>
            <a:ext cx="175260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d-ID" sz="2400">
              <a:solidFill>
                <a:srgbClr val="000000"/>
              </a:solidFill>
              <a:latin typeface="Bradley Hand ITC" panose="03070402050302030203" pitchFamily="66" charset="0"/>
            </a:endParaRPr>
          </a:p>
        </p:txBody>
      </p:sp>
      <p:graphicFrame>
        <p:nvGraphicFramePr>
          <p:cNvPr id="270355" name="Object 19"/>
          <p:cNvGraphicFramePr>
            <a:graphicFrameLocks noChangeAspect="1"/>
          </p:cNvGraphicFramePr>
          <p:nvPr/>
        </p:nvGraphicFramePr>
        <p:xfrm>
          <a:off x="4114801" y="6172200"/>
          <a:ext cx="4949825" cy="484188"/>
        </p:xfrm>
        <a:graphic>
          <a:graphicData uri="http://schemas.openxmlformats.org/presentationml/2006/ole">
            <mc:AlternateContent xmlns:mc="http://schemas.openxmlformats.org/markup-compatibility/2006">
              <mc:Choice xmlns:v="urn:schemas-microsoft-com:vml" Requires="v">
                <p:oleObj spid="_x0000_s8213" name="Equation" r:id="rId11" imgW="2222500" imgH="215900" progId="Equation.3">
                  <p:embed/>
                </p:oleObj>
              </mc:Choice>
              <mc:Fallback>
                <p:oleObj name="Equation" r:id="rId11" imgW="2222500" imgH="215900" progId="Equation.3">
                  <p:embed/>
                  <p:pic>
                    <p:nvPicPr>
                      <p:cNvPr id="270355"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1" y="6172200"/>
                        <a:ext cx="4949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1574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 calcmode="lin" valueType="num">
                                      <p:cBhvr>
                                        <p:cTn id="7" dur="1000" fill="hold"/>
                                        <p:tgtEl>
                                          <p:spTgt spid="27033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703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0339">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70340"/>
                                        </p:tgtEl>
                                        <p:attrNameLst>
                                          <p:attrName>style.visibility</p:attrName>
                                        </p:attrNameLst>
                                      </p:cBhvr>
                                      <p:to>
                                        <p:strVal val="visible"/>
                                      </p:to>
                                    </p:set>
                                    <p:anim calcmode="lin" valueType="num">
                                      <p:cBhvr>
                                        <p:cTn id="14" dur="1000" fill="hold"/>
                                        <p:tgtEl>
                                          <p:spTgt spid="270340"/>
                                        </p:tgtEl>
                                        <p:attrNameLst>
                                          <p:attrName>ppt_x</p:attrName>
                                        </p:attrNameLst>
                                      </p:cBhvr>
                                      <p:tavLst>
                                        <p:tav tm="0">
                                          <p:val>
                                            <p:strVal val="#ppt_x-.2"/>
                                          </p:val>
                                        </p:tav>
                                        <p:tav tm="100000">
                                          <p:val>
                                            <p:strVal val="#ppt_x"/>
                                          </p:val>
                                        </p:tav>
                                      </p:tavLst>
                                    </p:anim>
                                    <p:anim calcmode="lin" valueType="num">
                                      <p:cBhvr>
                                        <p:cTn id="15" dur="1000" fill="hold"/>
                                        <p:tgtEl>
                                          <p:spTgt spid="27034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034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270341"/>
                                        </p:tgtEl>
                                        <p:attrNameLst>
                                          <p:attrName>style.visibility</p:attrName>
                                        </p:attrNameLst>
                                      </p:cBhvr>
                                      <p:to>
                                        <p:strVal val="visible"/>
                                      </p:to>
                                    </p:set>
                                    <p:animEffect transition="in" filter="wheel(4)">
                                      <p:cBhvr>
                                        <p:cTn id="21" dur="2000"/>
                                        <p:tgtEl>
                                          <p:spTgt spid="2703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270342"/>
                                        </p:tgtEl>
                                        <p:attrNameLst>
                                          <p:attrName>style.visibility</p:attrName>
                                        </p:attrNameLst>
                                      </p:cBhvr>
                                      <p:to>
                                        <p:strVal val="visible"/>
                                      </p:to>
                                    </p:set>
                                    <p:animEffect transition="in" filter="strips(downRight)">
                                      <p:cBhvr>
                                        <p:cTn id="26" dur="2000"/>
                                        <p:tgtEl>
                                          <p:spTgt spid="2703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70343"/>
                                        </p:tgtEl>
                                        <p:attrNameLst>
                                          <p:attrName>style.visibility</p:attrName>
                                        </p:attrNameLst>
                                      </p:cBhvr>
                                      <p:to>
                                        <p:strVal val="visible"/>
                                      </p:to>
                                    </p:set>
                                    <p:animEffect transition="in" filter="strips(downRight)">
                                      <p:cBhvr>
                                        <p:cTn id="31" dur="500"/>
                                        <p:tgtEl>
                                          <p:spTgt spid="2703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270344"/>
                                        </p:tgtEl>
                                        <p:attrNameLst>
                                          <p:attrName>style.visibility</p:attrName>
                                        </p:attrNameLst>
                                      </p:cBhvr>
                                      <p:to>
                                        <p:strVal val="visible"/>
                                      </p:to>
                                    </p:set>
                                    <p:animEffect transition="in" filter="strips(downRight)">
                                      <p:cBhvr>
                                        <p:cTn id="36" dur="500"/>
                                        <p:tgtEl>
                                          <p:spTgt spid="2703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nodeType="clickEffect">
                                  <p:stCondLst>
                                    <p:cond delay="0"/>
                                  </p:stCondLst>
                                  <p:childTnLst>
                                    <p:set>
                                      <p:cBhvr>
                                        <p:cTn id="40" dur="1" fill="hold">
                                          <p:stCondLst>
                                            <p:cond delay="0"/>
                                          </p:stCondLst>
                                        </p:cTn>
                                        <p:tgtEl>
                                          <p:spTgt spid="270345"/>
                                        </p:tgtEl>
                                        <p:attrNameLst>
                                          <p:attrName>style.visibility</p:attrName>
                                        </p:attrNameLst>
                                      </p:cBhvr>
                                      <p:to>
                                        <p:strVal val="visible"/>
                                      </p:to>
                                    </p:set>
                                    <p:animEffect transition="in" filter="strips(downRight)">
                                      <p:cBhvr>
                                        <p:cTn id="41" dur="500"/>
                                        <p:tgtEl>
                                          <p:spTgt spid="2703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nodeType="clickEffect">
                                  <p:stCondLst>
                                    <p:cond delay="0"/>
                                  </p:stCondLst>
                                  <p:childTnLst>
                                    <p:set>
                                      <p:cBhvr>
                                        <p:cTn id="45" dur="1" fill="hold">
                                          <p:stCondLst>
                                            <p:cond delay="0"/>
                                          </p:stCondLst>
                                        </p:cTn>
                                        <p:tgtEl>
                                          <p:spTgt spid="270346"/>
                                        </p:tgtEl>
                                        <p:attrNameLst>
                                          <p:attrName>style.visibility</p:attrName>
                                        </p:attrNameLst>
                                      </p:cBhvr>
                                      <p:to>
                                        <p:strVal val="visible"/>
                                      </p:to>
                                    </p:set>
                                    <p:animEffect transition="in" filter="strips(downRight)">
                                      <p:cBhvr>
                                        <p:cTn id="46" dur="500"/>
                                        <p:tgtEl>
                                          <p:spTgt spid="27034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nodeType="clickEffect">
                                  <p:stCondLst>
                                    <p:cond delay="0"/>
                                  </p:stCondLst>
                                  <p:childTnLst>
                                    <p:set>
                                      <p:cBhvr>
                                        <p:cTn id="50" dur="1" fill="hold">
                                          <p:stCondLst>
                                            <p:cond delay="0"/>
                                          </p:stCondLst>
                                        </p:cTn>
                                        <p:tgtEl>
                                          <p:spTgt spid="270347"/>
                                        </p:tgtEl>
                                        <p:attrNameLst>
                                          <p:attrName>style.visibility</p:attrName>
                                        </p:attrNameLst>
                                      </p:cBhvr>
                                      <p:to>
                                        <p:strVal val="visible"/>
                                      </p:to>
                                    </p:set>
                                    <p:animEffect transition="in" filter="strips(downRight)">
                                      <p:cBhvr>
                                        <p:cTn id="51" dur="500"/>
                                        <p:tgtEl>
                                          <p:spTgt spid="27034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3" fill="hold" nodeType="clickEffect">
                                  <p:stCondLst>
                                    <p:cond delay="0"/>
                                  </p:stCondLst>
                                  <p:childTnLst>
                                    <p:set>
                                      <p:cBhvr>
                                        <p:cTn id="55" dur="1" fill="hold">
                                          <p:stCondLst>
                                            <p:cond delay="0"/>
                                          </p:stCondLst>
                                        </p:cTn>
                                        <p:tgtEl>
                                          <p:spTgt spid="270348"/>
                                        </p:tgtEl>
                                        <p:attrNameLst>
                                          <p:attrName>style.visibility</p:attrName>
                                        </p:attrNameLst>
                                      </p:cBhvr>
                                      <p:to>
                                        <p:strVal val="visible"/>
                                      </p:to>
                                    </p:set>
                                    <p:animEffect transition="in" filter="strips(upRight)">
                                      <p:cBhvr>
                                        <p:cTn id="56" dur="500"/>
                                        <p:tgtEl>
                                          <p:spTgt spid="27034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3" fill="hold" nodeType="clickEffect">
                                  <p:stCondLst>
                                    <p:cond delay="0"/>
                                  </p:stCondLst>
                                  <p:childTnLst>
                                    <p:set>
                                      <p:cBhvr>
                                        <p:cTn id="60" dur="1" fill="hold">
                                          <p:stCondLst>
                                            <p:cond delay="0"/>
                                          </p:stCondLst>
                                        </p:cTn>
                                        <p:tgtEl>
                                          <p:spTgt spid="270349"/>
                                        </p:tgtEl>
                                        <p:attrNameLst>
                                          <p:attrName>style.visibility</p:attrName>
                                        </p:attrNameLst>
                                      </p:cBhvr>
                                      <p:to>
                                        <p:strVal val="visible"/>
                                      </p:to>
                                    </p:set>
                                    <p:animEffect transition="in" filter="strips(upRight)">
                                      <p:cBhvr>
                                        <p:cTn id="61" dur="500"/>
                                        <p:tgtEl>
                                          <p:spTgt spid="27034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8" presetClass="entr" presetSubtype="6" fill="hold" nodeType="clickEffect">
                                  <p:stCondLst>
                                    <p:cond delay="0"/>
                                  </p:stCondLst>
                                  <p:childTnLst>
                                    <p:set>
                                      <p:cBhvr>
                                        <p:cTn id="65" dur="1" fill="hold">
                                          <p:stCondLst>
                                            <p:cond delay="0"/>
                                          </p:stCondLst>
                                        </p:cTn>
                                        <p:tgtEl>
                                          <p:spTgt spid="270351"/>
                                        </p:tgtEl>
                                        <p:attrNameLst>
                                          <p:attrName>style.visibility</p:attrName>
                                        </p:attrNameLst>
                                      </p:cBhvr>
                                      <p:to>
                                        <p:strVal val="visible"/>
                                      </p:to>
                                    </p:set>
                                    <p:animEffect transition="in" filter="strips(downRight)">
                                      <p:cBhvr>
                                        <p:cTn id="66" dur="2000"/>
                                        <p:tgtEl>
                                          <p:spTgt spid="27035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8" presetClass="entr" presetSubtype="12" fill="hold" nodeType="clickEffect">
                                  <p:stCondLst>
                                    <p:cond delay="0"/>
                                  </p:stCondLst>
                                  <p:childTnLst>
                                    <p:set>
                                      <p:cBhvr>
                                        <p:cTn id="70" dur="1" fill="hold">
                                          <p:stCondLst>
                                            <p:cond delay="0"/>
                                          </p:stCondLst>
                                        </p:cTn>
                                        <p:tgtEl>
                                          <p:spTgt spid="270352"/>
                                        </p:tgtEl>
                                        <p:attrNameLst>
                                          <p:attrName>style.visibility</p:attrName>
                                        </p:attrNameLst>
                                      </p:cBhvr>
                                      <p:to>
                                        <p:strVal val="visible"/>
                                      </p:to>
                                    </p:set>
                                    <p:animEffect transition="in" filter="strips(downLeft)">
                                      <p:cBhvr>
                                        <p:cTn id="71" dur="500"/>
                                        <p:tgtEl>
                                          <p:spTgt spid="27035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8" presetClass="entr" presetSubtype="12" fill="hold" nodeType="clickEffect">
                                  <p:stCondLst>
                                    <p:cond delay="0"/>
                                  </p:stCondLst>
                                  <p:childTnLst>
                                    <p:set>
                                      <p:cBhvr>
                                        <p:cTn id="75" dur="1" fill="hold">
                                          <p:stCondLst>
                                            <p:cond delay="0"/>
                                          </p:stCondLst>
                                        </p:cTn>
                                        <p:tgtEl>
                                          <p:spTgt spid="270351"/>
                                        </p:tgtEl>
                                        <p:attrNameLst>
                                          <p:attrName>style.visibility</p:attrName>
                                        </p:attrNameLst>
                                      </p:cBhvr>
                                      <p:to>
                                        <p:strVal val="visible"/>
                                      </p:to>
                                    </p:set>
                                    <p:animEffect transition="in" filter="strips(downLeft)">
                                      <p:cBhvr>
                                        <p:cTn id="76" dur="500"/>
                                        <p:tgtEl>
                                          <p:spTgt spid="27035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8" presetClass="entr" presetSubtype="12" fill="hold" nodeType="clickEffect">
                                  <p:stCondLst>
                                    <p:cond delay="0"/>
                                  </p:stCondLst>
                                  <p:childTnLst>
                                    <p:set>
                                      <p:cBhvr>
                                        <p:cTn id="80" dur="1" fill="hold">
                                          <p:stCondLst>
                                            <p:cond delay="0"/>
                                          </p:stCondLst>
                                        </p:cTn>
                                        <p:tgtEl>
                                          <p:spTgt spid="270353"/>
                                        </p:tgtEl>
                                        <p:attrNameLst>
                                          <p:attrName>style.visibility</p:attrName>
                                        </p:attrNameLst>
                                      </p:cBhvr>
                                      <p:to>
                                        <p:strVal val="visible"/>
                                      </p:to>
                                    </p:set>
                                    <p:animEffect transition="in" filter="strips(downLeft)">
                                      <p:cBhvr>
                                        <p:cTn id="81" dur="500"/>
                                        <p:tgtEl>
                                          <p:spTgt spid="270353"/>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8" presetClass="entr" presetSubtype="3" fill="hold" nodeType="clickEffect">
                                  <p:stCondLst>
                                    <p:cond delay="0"/>
                                  </p:stCondLst>
                                  <p:childTnLst>
                                    <p:set>
                                      <p:cBhvr>
                                        <p:cTn id="85" dur="1" fill="hold">
                                          <p:stCondLst>
                                            <p:cond delay="0"/>
                                          </p:stCondLst>
                                        </p:cTn>
                                        <p:tgtEl>
                                          <p:spTgt spid="270354"/>
                                        </p:tgtEl>
                                        <p:attrNameLst>
                                          <p:attrName>style.visibility</p:attrName>
                                        </p:attrNameLst>
                                      </p:cBhvr>
                                      <p:to>
                                        <p:strVal val="visible"/>
                                      </p:to>
                                    </p:set>
                                    <p:animEffect transition="in" filter="strips(upRight)">
                                      <p:cBhvr>
                                        <p:cTn id="86" dur="500"/>
                                        <p:tgtEl>
                                          <p:spTgt spid="270354"/>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0" presetClass="entr" presetSubtype="0" fill="hold" nodeType="clickEffect">
                                  <p:stCondLst>
                                    <p:cond delay="0"/>
                                  </p:stCondLst>
                                  <p:childTnLst>
                                    <p:set>
                                      <p:cBhvr>
                                        <p:cTn id="90" dur="1" fill="hold">
                                          <p:stCondLst>
                                            <p:cond delay="0"/>
                                          </p:stCondLst>
                                        </p:cTn>
                                        <p:tgtEl>
                                          <p:spTgt spid="270355"/>
                                        </p:tgtEl>
                                        <p:attrNameLst>
                                          <p:attrName>style.visibility</p:attrName>
                                        </p:attrNameLst>
                                      </p:cBhvr>
                                      <p:to>
                                        <p:strVal val="visible"/>
                                      </p:to>
                                    </p:set>
                                    <p:animEffect transition="in" filter="wedge">
                                      <p:cBhvr>
                                        <p:cTn id="91" dur="2000"/>
                                        <p:tgtEl>
                                          <p:spTgt spid="27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P spid="270341" grpId="0"/>
      <p:bldP spid="270342" grpId="0"/>
      <p:bldP spid="270343" grpId="0"/>
      <p:bldP spid="27034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p:cNvSpPr>
            <a:spLocks noGrp="1"/>
          </p:cNvSpPr>
          <p:nvPr>
            <p:ph type="dt" sz="half" idx="10"/>
          </p:nvPr>
        </p:nvSpPr>
        <p:spPr/>
        <p:txBody>
          <a:bodyPr/>
          <a:lstStyle/>
          <a:p>
            <a:fld id="{5D38F5CD-AC58-4741-BBBD-EADE1EF306B2}" type="datetime1">
              <a:rPr lang="en-US" altLang="id-ID"/>
              <a:pPr/>
              <a:t>5/15/2017</a:t>
            </a:fld>
            <a:endParaRPr lang="en-US" altLang="id-ID"/>
          </a:p>
        </p:txBody>
      </p:sp>
      <p:sp>
        <p:nvSpPr>
          <p:cNvPr id="14" name="Slide Number Placeholder 3"/>
          <p:cNvSpPr>
            <a:spLocks noGrp="1"/>
          </p:cNvSpPr>
          <p:nvPr>
            <p:ph type="sldNum" sz="quarter" idx="12"/>
          </p:nvPr>
        </p:nvSpPr>
        <p:spPr/>
        <p:txBody>
          <a:bodyPr/>
          <a:lstStyle/>
          <a:p>
            <a:fld id="{8AA87A9C-EC6F-40B2-BCE9-8DAD1250E8B4}" type="slidenum">
              <a:rPr lang="en-US" altLang="id-ID"/>
              <a:pPr/>
              <a:t>140</a:t>
            </a:fld>
            <a:endParaRPr lang="en-US" altLang="id-ID"/>
          </a:p>
        </p:txBody>
      </p:sp>
      <p:sp>
        <p:nvSpPr>
          <p:cNvPr id="60418"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0420" name="Rectangle 4"/>
          <p:cNvSpPr>
            <a:spLocks noChangeArrowheads="1"/>
          </p:cNvSpPr>
          <p:nvPr/>
        </p:nvSpPr>
        <p:spPr bwMode="auto">
          <a:xfrm>
            <a:off x="1524001" y="30204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0419" name="Object 3"/>
          <p:cNvGraphicFramePr>
            <a:graphicFrameLocks noChangeAspect="1"/>
          </p:cNvGraphicFramePr>
          <p:nvPr/>
        </p:nvGraphicFramePr>
        <p:xfrm>
          <a:off x="3429001" y="985838"/>
          <a:ext cx="3876675" cy="995362"/>
        </p:xfrm>
        <a:graphic>
          <a:graphicData uri="http://schemas.openxmlformats.org/presentationml/2006/ole">
            <mc:AlternateContent xmlns:mc="http://schemas.openxmlformats.org/markup-compatibility/2006">
              <mc:Choice xmlns:v="urn:schemas-microsoft-com:vml" Requires="v">
                <p:oleObj spid="_x0000_s36868" name="Equation" r:id="rId3" imgW="1739900" imgH="444500" progId="Equation.3">
                  <p:embed/>
                </p:oleObj>
              </mc:Choice>
              <mc:Fallback>
                <p:oleObj name="Equation" r:id="rId3" imgW="17399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985838"/>
                        <a:ext cx="3876675" cy="995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21" name="Rectangle 5"/>
          <p:cNvSpPr>
            <a:spLocks noChangeArrowheads="1"/>
          </p:cNvSpPr>
          <p:nvPr/>
        </p:nvSpPr>
        <p:spPr bwMode="auto">
          <a:xfrm>
            <a:off x="1752600" y="195948"/>
            <a:ext cx="838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id-ID"/>
              <a:t>Setelah manipulasi ini selesai, maka elemen-elemen pada baris ke m dan kolom ke j dari matriks yang akan dihasilkan adalah :</a:t>
            </a:r>
          </a:p>
        </p:txBody>
      </p:sp>
      <p:sp>
        <p:nvSpPr>
          <p:cNvPr id="60422" name="Rectangle 6"/>
          <p:cNvSpPr>
            <a:spLocks noChangeArrowheads="1"/>
          </p:cNvSpPr>
          <p:nvPr/>
        </p:nvSpPr>
        <p:spPr bwMode="auto">
          <a:xfrm>
            <a:off x="1828800" y="2131983"/>
            <a:ext cx="15593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b="1"/>
              <a:t>CONTOH 5.1</a:t>
            </a:r>
            <a:r>
              <a:rPr lang="en-US" altLang="id-ID" sz="2000"/>
              <a:t> </a:t>
            </a:r>
          </a:p>
        </p:txBody>
      </p:sp>
      <p:sp>
        <p:nvSpPr>
          <p:cNvPr id="60423" name="Rectangle 7"/>
          <p:cNvSpPr>
            <a:spLocks noChangeArrowheads="1"/>
          </p:cNvSpPr>
          <p:nvPr/>
        </p:nvSpPr>
        <p:spPr bwMode="auto">
          <a:xfrm>
            <a:off x="1726535" y="2574409"/>
            <a:ext cx="6710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sv-SE" altLang="id-ID"/>
              <a:t>Lakukanlah penghapusan simpul pada matrik admitasi bus berikut ini:</a:t>
            </a:r>
          </a:p>
        </p:txBody>
      </p:sp>
      <p:sp>
        <p:nvSpPr>
          <p:cNvPr id="60425" name="Rectangle 9"/>
          <p:cNvSpPr>
            <a:spLocks noChangeArrowheads="1"/>
          </p:cNvSpPr>
          <p:nvPr/>
        </p:nvSpPr>
        <p:spPr bwMode="auto">
          <a:xfrm>
            <a:off x="1524001" y="2787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0424" name="Object 8"/>
          <p:cNvGraphicFramePr>
            <a:graphicFrameLocks noChangeAspect="1"/>
          </p:cNvGraphicFramePr>
          <p:nvPr/>
        </p:nvGraphicFramePr>
        <p:xfrm>
          <a:off x="2438400" y="3048000"/>
          <a:ext cx="3810000" cy="1422400"/>
        </p:xfrm>
        <a:graphic>
          <a:graphicData uri="http://schemas.openxmlformats.org/presentationml/2006/ole">
            <mc:AlternateContent xmlns:mc="http://schemas.openxmlformats.org/markup-compatibility/2006">
              <mc:Choice xmlns:v="urn:schemas-microsoft-com:vml" Requires="v">
                <p:oleObj spid="_x0000_s36869" name="Equation" r:id="rId5" imgW="2451100" imgH="914400" progId="Equation.3">
                  <p:embed/>
                </p:oleObj>
              </mc:Choice>
              <mc:Fallback>
                <p:oleObj name="Equation" r:id="rId5" imgW="2451100" imgH="914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048000"/>
                        <a:ext cx="3810000" cy="142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26" name="Rectangle 10"/>
          <p:cNvSpPr>
            <a:spLocks noChangeArrowheads="1"/>
          </p:cNvSpPr>
          <p:nvPr/>
        </p:nvSpPr>
        <p:spPr bwMode="auto">
          <a:xfrm>
            <a:off x="1891662" y="4631809"/>
            <a:ext cx="14649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id-ID"/>
              <a:t>Penyelesaian:</a:t>
            </a:r>
          </a:p>
        </p:txBody>
      </p:sp>
      <p:sp>
        <p:nvSpPr>
          <p:cNvPr id="60427" name="Rectangle 11"/>
          <p:cNvSpPr>
            <a:spLocks noChangeArrowheads="1"/>
          </p:cNvSpPr>
          <p:nvPr/>
        </p:nvSpPr>
        <p:spPr bwMode="auto">
          <a:xfrm>
            <a:off x="1905000" y="5056485"/>
            <a:ext cx="815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Misalkan penghapusan dilakukan pada bus 4 dan 3, maka pertama dialakukan penghapusan bus 4, matriks direduksi menjadi berdimensi (4-1) x (4-1), dimana elemen-elemen matrik yang baru dihitung menggunakan persamaan (IV.3-3). </a:t>
            </a:r>
          </a:p>
        </p:txBody>
      </p:sp>
    </p:spTree>
    <p:extLst>
      <p:ext uri="{BB962C8B-B14F-4D97-AF65-F5344CB8AC3E}">
        <p14:creationId xmlns:p14="http://schemas.microsoft.com/office/powerpoint/2010/main" val="382867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60421"/>
                                        </p:tgtEl>
                                        <p:attrNameLst>
                                          <p:attrName>style.visibility</p:attrName>
                                        </p:attrNameLst>
                                      </p:cBhvr>
                                      <p:to>
                                        <p:strVal val="visible"/>
                                      </p:to>
                                    </p:set>
                                    <p:animEffect transition="in" filter="fade">
                                      <p:cBhvr>
                                        <p:cTn id="7" dur="500"/>
                                        <p:tgtEl>
                                          <p:spTgt spid="60421"/>
                                        </p:tgtEl>
                                      </p:cBhvr>
                                    </p:animEffect>
                                    <p:anim calcmode="lin" valueType="num">
                                      <p:cBhvr>
                                        <p:cTn id="8" dur="500" fill="hold"/>
                                        <p:tgtEl>
                                          <p:spTgt spid="60421"/>
                                        </p:tgtEl>
                                        <p:attrNameLst>
                                          <p:attrName>ppt_w</p:attrName>
                                        </p:attrNameLst>
                                      </p:cBhvr>
                                      <p:tavLst>
                                        <p:tav tm="0" fmla="#ppt_w*sin(2.5*pi*$)">
                                          <p:val>
                                            <p:fltVal val="0"/>
                                          </p:val>
                                        </p:tav>
                                        <p:tav tm="100000">
                                          <p:val>
                                            <p:fltVal val="1"/>
                                          </p:val>
                                        </p:tav>
                                      </p:tavLst>
                                    </p:anim>
                                    <p:anim calcmode="lin" valueType="num">
                                      <p:cBhvr>
                                        <p:cTn id="9" dur="500" fill="hold"/>
                                        <p:tgtEl>
                                          <p:spTgt spid="60421"/>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0419"/>
                                        </p:tgtEl>
                                        <p:attrNameLst>
                                          <p:attrName>style.visibility</p:attrName>
                                        </p:attrNameLst>
                                      </p:cBhvr>
                                      <p:to>
                                        <p:strVal val="visible"/>
                                      </p:to>
                                    </p:set>
                                    <p:anim calcmode="lin" valueType="num">
                                      <p:cBhvr>
                                        <p:cTn id="14" dur="1000" fill="hold"/>
                                        <p:tgtEl>
                                          <p:spTgt spid="60419"/>
                                        </p:tgtEl>
                                        <p:attrNameLst>
                                          <p:attrName>ppt_w</p:attrName>
                                        </p:attrNameLst>
                                      </p:cBhvr>
                                      <p:tavLst>
                                        <p:tav tm="0">
                                          <p:val>
                                            <p:strVal val="#ppt_w*0.70"/>
                                          </p:val>
                                        </p:tav>
                                        <p:tav tm="100000">
                                          <p:val>
                                            <p:strVal val="#ppt_w"/>
                                          </p:val>
                                        </p:tav>
                                      </p:tavLst>
                                    </p:anim>
                                    <p:anim calcmode="lin" valueType="num">
                                      <p:cBhvr>
                                        <p:cTn id="15" dur="1000" fill="hold"/>
                                        <p:tgtEl>
                                          <p:spTgt spid="60419"/>
                                        </p:tgtEl>
                                        <p:attrNameLst>
                                          <p:attrName>ppt_h</p:attrName>
                                        </p:attrNameLst>
                                      </p:cBhvr>
                                      <p:tavLst>
                                        <p:tav tm="0">
                                          <p:val>
                                            <p:strVal val="#ppt_h"/>
                                          </p:val>
                                        </p:tav>
                                        <p:tav tm="100000">
                                          <p:val>
                                            <p:strVal val="#ppt_h"/>
                                          </p:val>
                                        </p:tav>
                                      </p:tavLst>
                                    </p:anim>
                                    <p:animEffect transition="in" filter="fade">
                                      <p:cBhvr>
                                        <p:cTn id="16" dur="1000"/>
                                        <p:tgtEl>
                                          <p:spTgt spid="604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0422"/>
                                        </p:tgtEl>
                                        <p:attrNameLst>
                                          <p:attrName>style.visibility</p:attrName>
                                        </p:attrNameLst>
                                      </p:cBhvr>
                                      <p:to>
                                        <p:strVal val="visible"/>
                                      </p:to>
                                    </p:set>
                                    <p:anim calcmode="lin" valueType="num">
                                      <p:cBhvr>
                                        <p:cTn id="21" dur="1000" fill="hold"/>
                                        <p:tgtEl>
                                          <p:spTgt spid="60422"/>
                                        </p:tgtEl>
                                        <p:attrNameLst>
                                          <p:attrName>ppt_w</p:attrName>
                                        </p:attrNameLst>
                                      </p:cBhvr>
                                      <p:tavLst>
                                        <p:tav tm="0">
                                          <p:val>
                                            <p:strVal val="#ppt_w*0.70"/>
                                          </p:val>
                                        </p:tav>
                                        <p:tav tm="100000">
                                          <p:val>
                                            <p:strVal val="#ppt_w"/>
                                          </p:val>
                                        </p:tav>
                                      </p:tavLst>
                                    </p:anim>
                                    <p:anim calcmode="lin" valueType="num">
                                      <p:cBhvr>
                                        <p:cTn id="22" dur="1000" fill="hold"/>
                                        <p:tgtEl>
                                          <p:spTgt spid="60422"/>
                                        </p:tgtEl>
                                        <p:attrNameLst>
                                          <p:attrName>ppt_h</p:attrName>
                                        </p:attrNameLst>
                                      </p:cBhvr>
                                      <p:tavLst>
                                        <p:tav tm="0">
                                          <p:val>
                                            <p:strVal val="#ppt_h"/>
                                          </p:val>
                                        </p:tav>
                                        <p:tav tm="100000">
                                          <p:val>
                                            <p:strVal val="#ppt_h"/>
                                          </p:val>
                                        </p:tav>
                                      </p:tavLst>
                                    </p:anim>
                                    <p:animEffect transition="in" filter="fade">
                                      <p:cBhvr>
                                        <p:cTn id="23" dur="1000"/>
                                        <p:tgtEl>
                                          <p:spTgt spid="604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60423"/>
                                        </p:tgtEl>
                                        <p:attrNameLst>
                                          <p:attrName>style.visibility</p:attrName>
                                        </p:attrNameLst>
                                      </p:cBhvr>
                                      <p:to>
                                        <p:strVal val="visible"/>
                                      </p:to>
                                    </p:set>
                                    <p:animEffect transition="in" filter="fade">
                                      <p:cBhvr>
                                        <p:cTn id="28" dur="500"/>
                                        <p:tgtEl>
                                          <p:spTgt spid="60423"/>
                                        </p:tgtEl>
                                      </p:cBhvr>
                                    </p:animEffect>
                                    <p:anim calcmode="lin" valueType="num">
                                      <p:cBhvr>
                                        <p:cTn id="29" dur="500" fill="hold"/>
                                        <p:tgtEl>
                                          <p:spTgt spid="60423"/>
                                        </p:tgtEl>
                                        <p:attrNameLst>
                                          <p:attrName>ppt_w</p:attrName>
                                        </p:attrNameLst>
                                      </p:cBhvr>
                                      <p:tavLst>
                                        <p:tav tm="0" fmla="#ppt_w*sin(2.5*pi*$)">
                                          <p:val>
                                            <p:fltVal val="0"/>
                                          </p:val>
                                        </p:tav>
                                        <p:tav tm="100000">
                                          <p:val>
                                            <p:fltVal val="1"/>
                                          </p:val>
                                        </p:tav>
                                      </p:tavLst>
                                    </p:anim>
                                    <p:anim calcmode="lin" valueType="num">
                                      <p:cBhvr>
                                        <p:cTn id="30" dur="500" fill="hold"/>
                                        <p:tgtEl>
                                          <p:spTgt spid="60423"/>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nodeType="clickEffect">
                                  <p:stCondLst>
                                    <p:cond delay="0"/>
                                  </p:stCondLst>
                                  <p:childTnLst>
                                    <p:set>
                                      <p:cBhvr>
                                        <p:cTn id="34" dur="1" fill="hold">
                                          <p:stCondLst>
                                            <p:cond delay="0"/>
                                          </p:stCondLst>
                                        </p:cTn>
                                        <p:tgtEl>
                                          <p:spTgt spid="60424"/>
                                        </p:tgtEl>
                                        <p:attrNameLst>
                                          <p:attrName>style.visibility</p:attrName>
                                        </p:attrNameLst>
                                      </p:cBhvr>
                                      <p:to>
                                        <p:strVal val="visible"/>
                                      </p:to>
                                    </p:set>
                                    <p:anim calcmode="lin" valueType="num">
                                      <p:cBhvr>
                                        <p:cTn id="35" dur="1000" fill="hold"/>
                                        <p:tgtEl>
                                          <p:spTgt spid="60424"/>
                                        </p:tgtEl>
                                        <p:attrNameLst>
                                          <p:attrName>ppt_x</p:attrName>
                                        </p:attrNameLst>
                                      </p:cBhvr>
                                      <p:tavLst>
                                        <p:tav tm="0">
                                          <p:val>
                                            <p:strVal val="#ppt_x-.2"/>
                                          </p:val>
                                        </p:tav>
                                        <p:tav tm="100000">
                                          <p:val>
                                            <p:strVal val="#ppt_x"/>
                                          </p:val>
                                        </p:tav>
                                      </p:tavLst>
                                    </p:anim>
                                    <p:anim calcmode="lin" valueType="num">
                                      <p:cBhvr>
                                        <p:cTn id="36" dur="1000" fill="hold"/>
                                        <p:tgtEl>
                                          <p:spTgt spid="60424"/>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60426"/>
                                        </p:tgtEl>
                                        <p:attrNameLst>
                                          <p:attrName>style.visibility</p:attrName>
                                        </p:attrNameLst>
                                      </p:cBhvr>
                                      <p:to>
                                        <p:strVal val="visible"/>
                                      </p:to>
                                    </p:set>
                                    <p:anim calcmode="lin" valueType="num">
                                      <p:cBhvr>
                                        <p:cTn id="42" dur="1000" fill="hold"/>
                                        <p:tgtEl>
                                          <p:spTgt spid="60426"/>
                                        </p:tgtEl>
                                        <p:attrNameLst>
                                          <p:attrName>ppt_x</p:attrName>
                                        </p:attrNameLst>
                                      </p:cBhvr>
                                      <p:tavLst>
                                        <p:tav tm="0">
                                          <p:val>
                                            <p:strVal val="#ppt_x-.2"/>
                                          </p:val>
                                        </p:tav>
                                        <p:tav tm="100000">
                                          <p:val>
                                            <p:strVal val="#ppt_x"/>
                                          </p:val>
                                        </p:tav>
                                      </p:tavLst>
                                    </p:anim>
                                    <p:anim calcmode="lin" valueType="num">
                                      <p:cBhvr>
                                        <p:cTn id="43" dur="1000" fill="hold"/>
                                        <p:tgtEl>
                                          <p:spTgt spid="6042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042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5" presetClass="entr" presetSubtype="0" fill="hold" grpId="0" nodeType="clickEffect">
                                  <p:stCondLst>
                                    <p:cond delay="0"/>
                                  </p:stCondLst>
                                  <p:iterate type="lt">
                                    <p:tmPct val="10000"/>
                                  </p:iterate>
                                  <p:childTnLst>
                                    <p:set>
                                      <p:cBhvr>
                                        <p:cTn id="48" dur="1" fill="hold">
                                          <p:stCondLst>
                                            <p:cond delay="0"/>
                                          </p:stCondLst>
                                        </p:cTn>
                                        <p:tgtEl>
                                          <p:spTgt spid="60427"/>
                                        </p:tgtEl>
                                        <p:attrNameLst>
                                          <p:attrName>style.visibility</p:attrName>
                                        </p:attrNameLst>
                                      </p:cBhvr>
                                      <p:to>
                                        <p:strVal val="visible"/>
                                      </p:to>
                                    </p:set>
                                    <p:animEffect transition="in" filter="fade">
                                      <p:cBhvr>
                                        <p:cTn id="49" dur="500"/>
                                        <p:tgtEl>
                                          <p:spTgt spid="60427"/>
                                        </p:tgtEl>
                                      </p:cBhvr>
                                    </p:animEffect>
                                    <p:anim calcmode="lin" valueType="num">
                                      <p:cBhvr>
                                        <p:cTn id="50" dur="500" fill="hold"/>
                                        <p:tgtEl>
                                          <p:spTgt spid="60427"/>
                                        </p:tgtEl>
                                        <p:attrNameLst>
                                          <p:attrName>ppt_w</p:attrName>
                                        </p:attrNameLst>
                                      </p:cBhvr>
                                      <p:tavLst>
                                        <p:tav tm="0" fmla="#ppt_w*sin(2.5*pi*$)">
                                          <p:val>
                                            <p:fltVal val="0"/>
                                          </p:val>
                                        </p:tav>
                                        <p:tav tm="100000">
                                          <p:val>
                                            <p:fltVal val="1"/>
                                          </p:val>
                                        </p:tav>
                                      </p:tavLst>
                                    </p:anim>
                                    <p:anim calcmode="lin" valueType="num">
                                      <p:cBhvr>
                                        <p:cTn id="51" dur="500" fill="hold"/>
                                        <p:tgtEl>
                                          <p:spTgt spid="604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P spid="60423" grpId="0"/>
      <p:bldP spid="60426" grpId="0"/>
      <p:bldP spid="6042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90B6DC9E-D9CB-4FE7-857C-A81AA44D382A}" type="datetime1">
              <a:rPr lang="en-US" altLang="id-ID"/>
              <a:pPr/>
              <a:t>5/15/2017</a:t>
            </a:fld>
            <a:endParaRPr lang="en-US" altLang="id-ID"/>
          </a:p>
        </p:txBody>
      </p:sp>
      <p:sp>
        <p:nvSpPr>
          <p:cNvPr id="16" name="Slide Number Placeholder 3"/>
          <p:cNvSpPr>
            <a:spLocks noGrp="1"/>
          </p:cNvSpPr>
          <p:nvPr>
            <p:ph type="sldNum" sz="quarter" idx="12"/>
          </p:nvPr>
        </p:nvSpPr>
        <p:spPr/>
        <p:txBody>
          <a:bodyPr/>
          <a:lstStyle/>
          <a:p>
            <a:fld id="{8C58331A-092F-4718-B691-71E162AAF683}" type="slidenum">
              <a:rPr lang="en-US" altLang="id-ID"/>
              <a:pPr/>
              <a:t>141</a:t>
            </a:fld>
            <a:endParaRPr lang="en-US" altLang="id-ID"/>
          </a:p>
        </p:txBody>
      </p:sp>
      <p:sp>
        <p:nvSpPr>
          <p:cNvPr id="61442"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1443" name="Rectangle 3"/>
          <p:cNvSpPr>
            <a:spLocks noChangeArrowheads="1"/>
          </p:cNvSpPr>
          <p:nvPr/>
        </p:nvSpPr>
        <p:spPr bwMode="auto">
          <a:xfrm>
            <a:off x="1676400" y="148323"/>
            <a:ext cx="868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Kita akan mendapatkan unsur-unsur matrik yang baru sebagai berikut: - Contoh untuk Y</a:t>
            </a:r>
            <a:r>
              <a:rPr lang="en-US" altLang="id-ID" baseline="-25000"/>
              <a:t>32</a:t>
            </a:r>
            <a:r>
              <a:rPr lang="en-US" altLang="id-ID"/>
              <a:t> dan Y</a:t>
            </a:r>
            <a:r>
              <a:rPr lang="en-US" altLang="id-ID" baseline="-25000"/>
              <a:t>22 </a:t>
            </a:r>
            <a:r>
              <a:rPr lang="en-US" altLang="id-ID"/>
              <a:t>didapat: </a:t>
            </a:r>
          </a:p>
        </p:txBody>
      </p:sp>
      <p:graphicFrame>
        <p:nvGraphicFramePr>
          <p:cNvPr id="61445" name="Object 5"/>
          <p:cNvGraphicFramePr>
            <a:graphicFrameLocks noChangeAspect="1"/>
          </p:cNvGraphicFramePr>
          <p:nvPr/>
        </p:nvGraphicFramePr>
        <p:xfrm>
          <a:off x="1905000" y="838200"/>
          <a:ext cx="3657600" cy="858838"/>
        </p:xfrm>
        <a:graphic>
          <a:graphicData uri="http://schemas.openxmlformats.org/presentationml/2006/ole">
            <mc:AlternateContent xmlns:mc="http://schemas.openxmlformats.org/markup-compatibility/2006">
              <mc:Choice xmlns:v="urn:schemas-microsoft-com:vml" Requires="v">
                <p:oleObj spid="_x0000_s37894" name="Equation" r:id="rId3" imgW="1739900" imgH="406400" progId="Equation.3">
                  <p:embed/>
                </p:oleObj>
              </mc:Choice>
              <mc:Fallback>
                <p:oleObj name="Equation" r:id="rId3" imgW="17399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3657600" cy="85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44" name="Object 4"/>
          <p:cNvGraphicFramePr>
            <a:graphicFrameLocks noChangeAspect="1"/>
          </p:cNvGraphicFramePr>
          <p:nvPr/>
        </p:nvGraphicFramePr>
        <p:xfrm>
          <a:off x="6477000" y="835026"/>
          <a:ext cx="3733800" cy="841375"/>
        </p:xfrm>
        <a:graphic>
          <a:graphicData uri="http://schemas.openxmlformats.org/presentationml/2006/ole">
            <mc:AlternateContent xmlns:mc="http://schemas.openxmlformats.org/markup-compatibility/2006">
              <mc:Choice xmlns:v="urn:schemas-microsoft-com:vml" Requires="v">
                <p:oleObj spid="_x0000_s37895" name="Equation" r:id="rId5" imgW="1815312" imgH="406224" progId="Equation.3">
                  <p:embed/>
                </p:oleObj>
              </mc:Choice>
              <mc:Fallback>
                <p:oleObj name="Equation" r:id="rId5" imgW="1815312" imgH="4062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835026"/>
                        <a:ext cx="3733800"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46" name="Rectangle 6"/>
          <p:cNvSpPr>
            <a:spLocks noChangeArrowheads="1"/>
          </p:cNvSpPr>
          <p:nvPr/>
        </p:nvSpPr>
        <p:spPr bwMode="auto">
          <a:xfrm>
            <a:off x="1524001" y="26982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1447" name="Rectangle 7"/>
          <p:cNvSpPr>
            <a:spLocks noChangeArrowheads="1"/>
          </p:cNvSpPr>
          <p:nvPr/>
        </p:nvSpPr>
        <p:spPr bwMode="auto">
          <a:xfrm>
            <a:off x="5638800" y="1050409"/>
            <a:ext cx="622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solidFill>
                  <a:srgbClr val="000000"/>
                </a:solidFill>
                <a:cs typeface="Times New Roman" panose="02020603050405020304" pitchFamily="18" charset="0"/>
              </a:rPr>
              <a:t> dan</a:t>
            </a:r>
            <a:r>
              <a:rPr lang="en-US" altLang="id-ID" sz="1200">
                <a:solidFill>
                  <a:srgbClr val="000000"/>
                </a:solidFill>
                <a:cs typeface="Times New Roman" panose="02020603050405020304" pitchFamily="18" charset="0"/>
              </a:rPr>
              <a:t> </a:t>
            </a:r>
            <a:endParaRPr lang="en-US" altLang="id-ID"/>
          </a:p>
        </p:txBody>
      </p:sp>
      <p:sp>
        <p:nvSpPr>
          <p:cNvPr id="61448" name="Rectangle 8"/>
          <p:cNvSpPr>
            <a:spLocks noChangeArrowheads="1"/>
          </p:cNvSpPr>
          <p:nvPr/>
        </p:nvSpPr>
        <p:spPr bwMode="auto">
          <a:xfrm>
            <a:off x="1552639" y="1736209"/>
            <a:ext cx="7859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id-ID"/>
              <a:t>Unsur-unsur matrik yang lain dihitung dengan cara yang sama, sehingga diperoleh</a:t>
            </a:r>
          </a:p>
        </p:txBody>
      </p:sp>
      <p:sp>
        <p:nvSpPr>
          <p:cNvPr id="61450" name="Rectangle 10"/>
          <p:cNvSpPr>
            <a:spLocks noChangeArrowheads="1"/>
          </p:cNvSpPr>
          <p:nvPr/>
        </p:nvSpPr>
        <p:spPr bwMode="auto">
          <a:xfrm>
            <a:off x="1524001" y="2920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1449" name="Object 9"/>
          <p:cNvGraphicFramePr>
            <a:graphicFrameLocks noChangeAspect="1"/>
          </p:cNvGraphicFramePr>
          <p:nvPr/>
        </p:nvGraphicFramePr>
        <p:xfrm>
          <a:off x="1981200" y="2209801"/>
          <a:ext cx="4038600" cy="1209675"/>
        </p:xfrm>
        <a:graphic>
          <a:graphicData uri="http://schemas.openxmlformats.org/presentationml/2006/ole">
            <mc:AlternateContent xmlns:mc="http://schemas.openxmlformats.org/markup-compatibility/2006">
              <mc:Choice xmlns:v="urn:schemas-microsoft-com:vml" Requires="v">
                <p:oleObj spid="_x0000_s37896" name="Equation" r:id="rId7" imgW="2159000" imgH="647700" progId="Equation.3">
                  <p:embed/>
                </p:oleObj>
              </mc:Choice>
              <mc:Fallback>
                <p:oleObj name="Equation" r:id="rId7" imgW="2159000" imgH="647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2209801"/>
                        <a:ext cx="4038600" cy="1209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51" name="Rectangle 11"/>
          <p:cNvSpPr>
            <a:spLocks noChangeArrowheads="1"/>
          </p:cNvSpPr>
          <p:nvPr/>
        </p:nvSpPr>
        <p:spPr bwMode="auto">
          <a:xfrm>
            <a:off x="1727200" y="3577323"/>
            <a:ext cx="8864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Selanjutnya dilakukan penghapusan bus 3, maka matriks direduksi menjadi berdimensi (4-2) x (4-2) </a:t>
            </a:r>
          </a:p>
        </p:txBody>
      </p:sp>
      <p:sp>
        <p:nvSpPr>
          <p:cNvPr id="61453" name="Rectangle 13"/>
          <p:cNvSpPr>
            <a:spLocks noChangeArrowheads="1"/>
          </p:cNvSpPr>
          <p:nvPr/>
        </p:nvSpPr>
        <p:spPr bwMode="auto">
          <a:xfrm>
            <a:off x="1524001" y="3030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1452" name="Object 12"/>
          <p:cNvGraphicFramePr>
            <a:graphicFrameLocks noChangeAspect="1"/>
          </p:cNvGraphicFramePr>
          <p:nvPr/>
        </p:nvGraphicFramePr>
        <p:xfrm>
          <a:off x="1981200" y="4267201"/>
          <a:ext cx="3276600" cy="1014413"/>
        </p:xfrm>
        <a:graphic>
          <a:graphicData uri="http://schemas.openxmlformats.org/presentationml/2006/ole">
            <mc:AlternateContent xmlns:mc="http://schemas.openxmlformats.org/markup-compatibility/2006">
              <mc:Choice xmlns:v="urn:schemas-microsoft-com:vml" Requires="v">
                <p:oleObj spid="_x0000_s37897" name="Equation" r:id="rId9" imgW="1384300" imgH="431800" progId="Equation.3">
                  <p:embed/>
                </p:oleObj>
              </mc:Choice>
              <mc:Fallback>
                <p:oleObj name="Equation" r:id="rId9" imgW="13843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4267201"/>
                        <a:ext cx="3276600" cy="1014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48370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61443"/>
                                        </p:tgtEl>
                                        <p:attrNameLst>
                                          <p:attrName>style.visibility</p:attrName>
                                        </p:attrNameLst>
                                      </p:cBhvr>
                                      <p:to>
                                        <p:strVal val="visible"/>
                                      </p:to>
                                    </p:set>
                                    <p:animEffect transition="in" filter="fade">
                                      <p:cBhvr>
                                        <p:cTn id="7" dur="500"/>
                                        <p:tgtEl>
                                          <p:spTgt spid="61443"/>
                                        </p:tgtEl>
                                      </p:cBhvr>
                                    </p:animEffect>
                                    <p:anim calcmode="lin" valueType="num">
                                      <p:cBhvr>
                                        <p:cTn id="8" dur="500" fill="hold"/>
                                        <p:tgtEl>
                                          <p:spTgt spid="61443"/>
                                        </p:tgtEl>
                                        <p:attrNameLst>
                                          <p:attrName>ppt_w</p:attrName>
                                        </p:attrNameLst>
                                      </p:cBhvr>
                                      <p:tavLst>
                                        <p:tav tm="0" fmla="#ppt_w*sin(2.5*pi*$)">
                                          <p:val>
                                            <p:fltVal val="0"/>
                                          </p:val>
                                        </p:tav>
                                        <p:tav tm="100000">
                                          <p:val>
                                            <p:fltVal val="1"/>
                                          </p:val>
                                        </p:tav>
                                      </p:tavLst>
                                    </p:anim>
                                    <p:anim calcmode="lin" valueType="num">
                                      <p:cBhvr>
                                        <p:cTn id="9" dur="500" fill="hold"/>
                                        <p:tgtEl>
                                          <p:spTgt spid="61443"/>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1445"/>
                                        </p:tgtEl>
                                        <p:attrNameLst>
                                          <p:attrName>style.visibility</p:attrName>
                                        </p:attrNameLst>
                                      </p:cBhvr>
                                      <p:to>
                                        <p:strVal val="visible"/>
                                      </p:to>
                                    </p:set>
                                    <p:anim calcmode="lin" valueType="num">
                                      <p:cBhvr>
                                        <p:cTn id="14" dur="1000" fill="hold"/>
                                        <p:tgtEl>
                                          <p:spTgt spid="61445"/>
                                        </p:tgtEl>
                                        <p:attrNameLst>
                                          <p:attrName>ppt_x</p:attrName>
                                        </p:attrNameLst>
                                      </p:cBhvr>
                                      <p:tavLst>
                                        <p:tav tm="0">
                                          <p:val>
                                            <p:strVal val="#ppt_x-.2"/>
                                          </p:val>
                                        </p:tav>
                                        <p:tav tm="100000">
                                          <p:val>
                                            <p:strVal val="#ppt_x"/>
                                          </p:val>
                                        </p:tav>
                                      </p:tavLst>
                                    </p:anim>
                                    <p:anim calcmode="lin" valueType="num">
                                      <p:cBhvr>
                                        <p:cTn id="15" dur="1000" fill="hold"/>
                                        <p:tgtEl>
                                          <p:spTgt spid="6144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14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1447"/>
                                        </p:tgtEl>
                                        <p:attrNameLst>
                                          <p:attrName>style.visibility</p:attrName>
                                        </p:attrNameLst>
                                      </p:cBhvr>
                                      <p:to>
                                        <p:strVal val="visible"/>
                                      </p:to>
                                    </p:set>
                                    <p:anim calcmode="lin" valueType="num">
                                      <p:cBhvr>
                                        <p:cTn id="21" dur="1000" fill="hold"/>
                                        <p:tgtEl>
                                          <p:spTgt spid="61447"/>
                                        </p:tgtEl>
                                        <p:attrNameLst>
                                          <p:attrName>ppt_x</p:attrName>
                                        </p:attrNameLst>
                                      </p:cBhvr>
                                      <p:tavLst>
                                        <p:tav tm="0">
                                          <p:val>
                                            <p:strVal val="#ppt_x-.2"/>
                                          </p:val>
                                        </p:tav>
                                        <p:tav tm="100000">
                                          <p:val>
                                            <p:strVal val="#ppt_x"/>
                                          </p:val>
                                        </p:tav>
                                      </p:tavLst>
                                    </p:anim>
                                    <p:anim calcmode="lin" valueType="num">
                                      <p:cBhvr>
                                        <p:cTn id="22" dur="1000" fill="hold"/>
                                        <p:tgtEl>
                                          <p:spTgt spid="6144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144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1444"/>
                                        </p:tgtEl>
                                        <p:attrNameLst>
                                          <p:attrName>style.visibility</p:attrName>
                                        </p:attrNameLst>
                                      </p:cBhvr>
                                      <p:to>
                                        <p:strVal val="visible"/>
                                      </p:to>
                                    </p:set>
                                    <p:anim calcmode="lin" valueType="num">
                                      <p:cBhvr>
                                        <p:cTn id="28" dur="1000" fill="hold"/>
                                        <p:tgtEl>
                                          <p:spTgt spid="61444"/>
                                        </p:tgtEl>
                                        <p:attrNameLst>
                                          <p:attrName>ppt_x</p:attrName>
                                        </p:attrNameLst>
                                      </p:cBhvr>
                                      <p:tavLst>
                                        <p:tav tm="0">
                                          <p:val>
                                            <p:strVal val="#ppt_x-.2"/>
                                          </p:val>
                                        </p:tav>
                                        <p:tav tm="100000">
                                          <p:val>
                                            <p:strVal val="#ppt_x"/>
                                          </p:val>
                                        </p:tav>
                                      </p:tavLst>
                                    </p:anim>
                                    <p:anim calcmode="lin" valueType="num">
                                      <p:cBhvr>
                                        <p:cTn id="29" dur="1000" fill="hold"/>
                                        <p:tgtEl>
                                          <p:spTgt spid="6144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144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1448"/>
                                        </p:tgtEl>
                                        <p:attrNameLst>
                                          <p:attrName>style.visibility</p:attrName>
                                        </p:attrNameLst>
                                      </p:cBhvr>
                                      <p:to>
                                        <p:strVal val="visible"/>
                                      </p:to>
                                    </p:set>
                                    <p:anim calcmode="lin" valueType="num">
                                      <p:cBhvr>
                                        <p:cTn id="35" dur="1000" fill="hold"/>
                                        <p:tgtEl>
                                          <p:spTgt spid="61448"/>
                                        </p:tgtEl>
                                        <p:attrNameLst>
                                          <p:attrName>ppt_x</p:attrName>
                                        </p:attrNameLst>
                                      </p:cBhvr>
                                      <p:tavLst>
                                        <p:tav tm="0">
                                          <p:val>
                                            <p:strVal val="#ppt_x-.2"/>
                                          </p:val>
                                        </p:tav>
                                        <p:tav tm="100000">
                                          <p:val>
                                            <p:strVal val="#ppt_x"/>
                                          </p:val>
                                        </p:tav>
                                      </p:tavLst>
                                    </p:anim>
                                    <p:anim calcmode="lin" valueType="num">
                                      <p:cBhvr>
                                        <p:cTn id="36" dur="1000" fill="hold"/>
                                        <p:tgtEl>
                                          <p:spTgt spid="6144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144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61449"/>
                                        </p:tgtEl>
                                        <p:attrNameLst>
                                          <p:attrName>style.visibility</p:attrName>
                                        </p:attrNameLst>
                                      </p:cBhvr>
                                      <p:to>
                                        <p:strVal val="visible"/>
                                      </p:to>
                                    </p:set>
                                    <p:anim calcmode="lin" valueType="num">
                                      <p:cBhvr>
                                        <p:cTn id="42" dur="1000" fill="hold"/>
                                        <p:tgtEl>
                                          <p:spTgt spid="61449"/>
                                        </p:tgtEl>
                                        <p:attrNameLst>
                                          <p:attrName>ppt_x</p:attrName>
                                        </p:attrNameLst>
                                      </p:cBhvr>
                                      <p:tavLst>
                                        <p:tav tm="0">
                                          <p:val>
                                            <p:strVal val="#ppt_x-.2"/>
                                          </p:val>
                                        </p:tav>
                                        <p:tav tm="100000">
                                          <p:val>
                                            <p:strVal val="#ppt_x"/>
                                          </p:val>
                                        </p:tav>
                                      </p:tavLst>
                                    </p:anim>
                                    <p:anim calcmode="lin" valueType="num">
                                      <p:cBhvr>
                                        <p:cTn id="43" dur="1000" fill="hold"/>
                                        <p:tgtEl>
                                          <p:spTgt spid="6144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144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61451"/>
                                        </p:tgtEl>
                                        <p:attrNameLst>
                                          <p:attrName>style.visibility</p:attrName>
                                        </p:attrNameLst>
                                      </p:cBhvr>
                                      <p:to>
                                        <p:strVal val="visible"/>
                                      </p:to>
                                    </p:set>
                                    <p:anim calcmode="lin" valueType="num">
                                      <p:cBhvr>
                                        <p:cTn id="49" dur="1000" fill="hold"/>
                                        <p:tgtEl>
                                          <p:spTgt spid="61451"/>
                                        </p:tgtEl>
                                        <p:attrNameLst>
                                          <p:attrName>ppt_x</p:attrName>
                                        </p:attrNameLst>
                                      </p:cBhvr>
                                      <p:tavLst>
                                        <p:tav tm="0">
                                          <p:val>
                                            <p:strVal val="#ppt_x-.2"/>
                                          </p:val>
                                        </p:tav>
                                        <p:tav tm="100000">
                                          <p:val>
                                            <p:strVal val="#ppt_x"/>
                                          </p:val>
                                        </p:tav>
                                      </p:tavLst>
                                    </p:anim>
                                    <p:anim calcmode="lin" valueType="num">
                                      <p:cBhvr>
                                        <p:cTn id="50" dur="1000" fill="hold"/>
                                        <p:tgtEl>
                                          <p:spTgt spid="6145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14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nodeType="clickEffect">
                                  <p:stCondLst>
                                    <p:cond delay="0"/>
                                  </p:stCondLst>
                                  <p:childTnLst>
                                    <p:set>
                                      <p:cBhvr>
                                        <p:cTn id="55" dur="1" fill="hold">
                                          <p:stCondLst>
                                            <p:cond delay="0"/>
                                          </p:stCondLst>
                                        </p:cTn>
                                        <p:tgtEl>
                                          <p:spTgt spid="61452"/>
                                        </p:tgtEl>
                                        <p:attrNameLst>
                                          <p:attrName>style.visibility</p:attrName>
                                        </p:attrNameLst>
                                      </p:cBhvr>
                                      <p:to>
                                        <p:strVal val="visible"/>
                                      </p:to>
                                    </p:set>
                                    <p:anim calcmode="lin" valueType="num">
                                      <p:cBhvr>
                                        <p:cTn id="56" dur="1000" fill="hold"/>
                                        <p:tgtEl>
                                          <p:spTgt spid="61452"/>
                                        </p:tgtEl>
                                        <p:attrNameLst>
                                          <p:attrName>ppt_x</p:attrName>
                                        </p:attrNameLst>
                                      </p:cBhvr>
                                      <p:tavLst>
                                        <p:tav tm="0">
                                          <p:val>
                                            <p:strVal val="#ppt_x-.2"/>
                                          </p:val>
                                        </p:tav>
                                        <p:tav tm="100000">
                                          <p:val>
                                            <p:strVal val="#ppt_x"/>
                                          </p:val>
                                        </p:tav>
                                      </p:tavLst>
                                    </p:anim>
                                    <p:anim calcmode="lin" valueType="num">
                                      <p:cBhvr>
                                        <p:cTn id="57" dur="1000" fill="hold"/>
                                        <p:tgtEl>
                                          <p:spTgt spid="6145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61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P spid="61447" grpId="0"/>
      <p:bldP spid="61448" grpId="0"/>
      <p:bldP spid="6145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1"/>
          <p:cNvSpPr>
            <a:spLocks noGrp="1"/>
          </p:cNvSpPr>
          <p:nvPr>
            <p:ph type="dt" sz="half" idx="10"/>
          </p:nvPr>
        </p:nvSpPr>
        <p:spPr/>
        <p:txBody>
          <a:bodyPr/>
          <a:lstStyle/>
          <a:p>
            <a:fld id="{B682C638-A08B-48D6-886C-797357BA3B59}" type="datetime1">
              <a:rPr lang="en-US" altLang="id-ID"/>
              <a:pPr/>
              <a:t>5/15/2017</a:t>
            </a:fld>
            <a:endParaRPr lang="en-US" altLang="id-ID"/>
          </a:p>
        </p:txBody>
      </p:sp>
      <p:sp>
        <p:nvSpPr>
          <p:cNvPr id="33" name="Slide Number Placeholder 3"/>
          <p:cNvSpPr>
            <a:spLocks noGrp="1"/>
          </p:cNvSpPr>
          <p:nvPr>
            <p:ph type="sldNum" sz="quarter" idx="12"/>
          </p:nvPr>
        </p:nvSpPr>
        <p:spPr/>
        <p:txBody>
          <a:bodyPr/>
          <a:lstStyle/>
          <a:p>
            <a:fld id="{4B026538-FA89-4EAD-8328-473551A754E2}" type="slidenum">
              <a:rPr lang="en-US" altLang="id-ID"/>
              <a:pPr/>
              <a:t>142</a:t>
            </a:fld>
            <a:endParaRPr lang="en-US" altLang="id-ID"/>
          </a:p>
        </p:txBody>
      </p:sp>
      <p:sp>
        <p:nvSpPr>
          <p:cNvPr id="62466"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2468" name="Rectangle 4"/>
          <p:cNvSpPr>
            <a:spLocks noChangeArrowheads="1"/>
          </p:cNvSpPr>
          <p:nvPr/>
        </p:nvSpPr>
        <p:spPr bwMode="auto">
          <a:xfrm>
            <a:off x="1676400" y="150783"/>
            <a:ext cx="62112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sz="2000" b="1">
                <a:solidFill>
                  <a:srgbClr val="000000"/>
                </a:solidFill>
                <a:cs typeface="Times New Roman" panose="02020603050405020304" pitchFamily="18" charset="0"/>
              </a:rPr>
              <a:t>MATRIKS IMPEDANSI BUS DAN PERUBAHANAN MATRIKS</a:t>
            </a:r>
            <a:endParaRPr lang="en-US" altLang="id-ID" sz="3200"/>
          </a:p>
        </p:txBody>
      </p:sp>
      <p:graphicFrame>
        <p:nvGraphicFramePr>
          <p:cNvPr id="62467" name="Object 3"/>
          <p:cNvGraphicFramePr>
            <a:graphicFrameLocks noChangeAspect="1"/>
          </p:cNvGraphicFramePr>
          <p:nvPr/>
        </p:nvGraphicFramePr>
        <p:xfrm>
          <a:off x="9067800" y="80964"/>
          <a:ext cx="546100" cy="452437"/>
        </p:xfrm>
        <a:graphic>
          <a:graphicData uri="http://schemas.openxmlformats.org/presentationml/2006/ole">
            <mc:AlternateContent xmlns:mc="http://schemas.openxmlformats.org/markup-compatibility/2006">
              <mc:Choice xmlns:v="urn:schemas-microsoft-com:vml" Requires="v">
                <p:oleObj spid="_x0000_s38924" name="Equation" r:id="rId3" imgW="279400" imgH="228600" progId="Equation.3">
                  <p:embed/>
                </p:oleObj>
              </mc:Choice>
              <mc:Fallback>
                <p:oleObj name="Equation" r:id="rId3"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0" y="80964"/>
                        <a:ext cx="54610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1" name="Object 7"/>
          <p:cNvGraphicFramePr>
            <a:graphicFrameLocks noChangeAspect="1"/>
          </p:cNvGraphicFramePr>
          <p:nvPr/>
        </p:nvGraphicFramePr>
        <p:xfrm>
          <a:off x="9221788" y="609601"/>
          <a:ext cx="455612" cy="377825"/>
        </p:xfrm>
        <a:graphic>
          <a:graphicData uri="http://schemas.openxmlformats.org/presentationml/2006/ole">
            <mc:AlternateContent xmlns:mc="http://schemas.openxmlformats.org/markup-compatibility/2006">
              <mc:Choice xmlns:v="urn:schemas-microsoft-com:vml" Requires="v">
                <p:oleObj spid="_x0000_s38925" name="Equation" r:id="rId5" imgW="279400" imgH="228600" progId="Equation.3">
                  <p:embed/>
                </p:oleObj>
              </mc:Choice>
              <mc:Fallback>
                <p:oleObj name="Equation" r:id="rId5" imgW="27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1788" y="609601"/>
                        <a:ext cx="455612"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0" name="Object 6"/>
          <p:cNvGraphicFramePr>
            <a:graphicFrameLocks noChangeAspect="1"/>
          </p:cNvGraphicFramePr>
          <p:nvPr/>
        </p:nvGraphicFramePr>
        <p:xfrm>
          <a:off x="8077201" y="993776"/>
          <a:ext cx="455613" cy="377825"/>
        </p:xfrm>
        <a:graphic>
          <a:graphicData uri="http://schemas.openxmlformats.org/presentationml/2006/ole">
            <mc:AlternateContent xmlns:mc="http://schemas.openxmlformats.org/markup-compatibility/2006">
              <mc:Choice xmlns:v="urn:schemas-microsoft-com:vml" Requires="v">
                <p:oleObj spid="_x0000_s38926" name="Equation" r:id="rId7" imgW="279400" imgH="228600" progId="Equation.3">
                  <p:embed/>
                </p:oleObj>
              </mc:Choice>
              <mc:Fallback>
                <p:oleObj name="Equation" r:id="rId7" imgW="27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1" y="993776"/>
                        <a:ext cx="455613"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2" name="Rectangle 8"/>
          <p:cNvSpPr>
            <a:spLocks noChangeArrowheads="1"/>
          </p:cNvSpPr>
          <p:nvPr/>
        </p:nvSpPr>
        <p:spPr bwMode="auto">
          <a:xfrm>
            <a:off x="1824038" y="593209"/>
            <a:ext cx="76149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Pada seksi IV.2 kita sudah memperoleh cara membentuk matriks admitansi bus </a:t>
            </a:r>
            <a:endParaRPr lang="en-US" altLang="id-ID" sz="2400"/>
          </a:p>
        </p:txBody>
      </p:sp>
      <p:sp>
        <p:nvSpPr>
          <p:cNvPr id="62473" name="Rectangle 9"/>
          <p:cNvSpPr>
            <a:spLocks noChangeArrowheads="1"/>
          </p:cNvSpPr>
          <p:nvPr/>
        </p:nvSpPr>
        <p:spPr bwMode="auto">
          <a:xfrm>
            <a:off x="1828801" y="1018659"/>
            <a:ext cx="65532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Matriks impedansi bus dapat diperoleh dengan membalikan matriks</a:t>
            </a:r>
            <a:endParaRPr lang="en-US" altLang="id-ID" sz="2400"/>
          </a:p>
        </p:txBody>
      </p:sp>
      <p:sp>
        <p:nvSpPr>
          <p:cNvPr id="62474" name="Rectangle 10"/>
          <p:cNvSpPr>
            <a:spLocks noChangeArrowheads="1"/>
          </p:cNvSpPr>
          <p:nvPr/>
        </p:nvSpPr>
        <p:spPr bwMode="auto">
          <a:xfrm>
            <a:off x="8534401" y="974209"/>
            <a:ext cx="19571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 menurut definisi :</a:t>
            </a:r>
            <a:r>
              <a:rPr lang="en-US" altLang="id-ID"/>
              <a:t> </a:t>
            </a:r>
            <a:endParaRPr lang="en-US" altLang="id-ID" sz="3200"/>
          </a:p>
        </p:txBody>
      </p:sp>
      <p:sp>
        <p:nvSpPr>
          <p:cNvPr id="62476" name="Rectangle 12"/>
          <p:cNvSpPr>
            <a:spLocks noChangeArrowheads="1"/>
          </p:cNvSpPr>
          <p:nvPr/>
        </p:nvSpPr>
        <p:spPr bwMode="auto">
          <a:xfrm>
            <a:off x="1524001" y="3115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2475" name="Object 11"/>
          <p:cNvGraphicFramePr>
            <a:graphicFrameLocks noChangeAspect="1"/>
          </p:cNvGraphicFramePr>
          <p:nvPr/>
        </p:nvGraphicFramePr>
        <p:xfrm>
          <a:off x="2057400" y="1447801"/>
          <a:ext cx="1676400" cy="447675"/>
        </p:xfrm>
        <a:graphic>
          <a:graphicData uri="http://schemas.openxmlformats.org/presentationml/2006/ole">
            <mc:AlternateContent xmlns:mc="http://schemas.openxmlformats.org/markup-compatibility/2006">
              <mc:Choice xmlns:v="urn:schemas-microsoft-com:vml" Requires="v">
                <p:oleObj spid="_x0000_s38927" name="Equation" r:id="rId8" imgW="965200" imgH="254000" progId="Equation.3">
                  <p:embed/>
                </p:oleObj>
              </mc:Choice>
              <mc:Fallback>
                <p:oleObj name="Equation" r:id="rId8" imgW="9652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1447801"/>
                        <a:ext cx="167640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8" name="Object 14"/>
          <p:cNvGraphicFramePr>
            <a:graphicFrameLocks noChangeAspect="1"/>
          </p:cNvGraphicFramePr>
          <p:nvPr/>
        </p:nvGraphicFramePr>
        <p:xfrm>
          <a:off x="2667001" y="1981200"/>
          <a:ext cx="454025" cy="376238"/>
        </p:xfrm>
        <a:graphic>
          <a:graphicData uri="http://schemas.openxmlformats.org/presentationml/2006/ole">
            <mc:AlternateContent xmlns:mc="http://schemas.openxmlformats.org/markup-compatibility/2006">
              <mc:Choice xmlns:v="urn:schemas-microsoft-com:vml" Requires="v">
                <p:oleObj spid="_x0000_s38928" name="Equation" r:id="rId10" imgW="279400" imgH="228600" progId="Equation.3">
                  <p:embed/>
                </p:oleObj>
              </mc:Choice>
              <mc:Fallback>
                <p:oleObj name="Equation" r:id="rId10" imgW="27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1981200"/>
                        <a:ext cx="454025" cy="376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7" name="Object 13"/>
          <p:cNvGraphicFramePr>
            <a:graphicFrameLocks noChangeAspect="1"/>
          </p:cNvGraphicFramePr>
          <p:nvPr/>
        </p:nvGraphicFramePr>
        <p:xfrm>
          <a:off x="7315200" y="2057400"/>
          <a:ext cx="431800" cy="357188"/>
        </p:xfrm>
        <a:graphic>
          <a:graphicData uri="http://schemas.openxmlformats.org/presentationml/2006/ole">
            <mc:AlternateContent xmlns:mc="http://schemas.openxmlformats.org/markup-compatibility/2006">
              <mc:Choice xmlns:v="urn:schemas-microsoft-com:vml" Requires="v">
                <p:oleObj spid="_x0000_s38929" name="Equation" r:id="rId11" imgW="279400" imgH="228600" progId="Equation.3">
                  <p:embed/>
                </p:oleObj>
              </mc:Choice>
              <mc:Fallback>
                <p:oleObj name="Equation" r:id="rId11"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057400"/>
                        <a:ext cx="431800" cy="357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9" name="Rectangle 15"/>
          <p:cNvSpPr>
            <a:spLocks noChangeArrowheads="1"/>
          </p:cNvSpPr>
          <p:nvPr/>
        </p:nvSpPr>
        <p:spPr bwMode="auto">
          <a:xfrm>
            <a:off x="1828801" y="2041009"/>
            <a:ext cx="8366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Karena</a:t>
            </a:r>
            <a:endParaRPr lang="sv-SE" altLang="id-ID" sz="2400"/>
          </a:p>
        </p:txBody>
      </p:sp>
      <p:sp>
        <p:nvSpPr>
          <p:cNvPr id="62480" name="Rectangle 16"/>
          <p:cNvSpPr>
            <a:spLocks noChangeArrowheads="1"/>
          </p:cNvSpPr>
          <p:nvPr/>
        </p:nvSpPr>
        <p:spPr bwMode="auto">
          <a:xfrm>
            <a:off x="3200400" y="2009259"/>
            <a:ext cx="42877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simetris terhadap diagonal utamanya, maka</a:t>
            </a:r>
            <a:endParaRPr lang="sv-SE" altLang="id-ID"/>
          </a:p>
        </p:txBody>
      </p:sp>
      <p:sp>
        <p:nvSpPr>
          <p:cNvPr id="62481" name="Rectangle 17"/>
          <p:cNvSpPr>
            <a:spLocks noChangeArrowheads="1"/>
          </p:cNvSpPr>
          <p:nvPr/>
        </p:nvSpPr>
        <p:spPr bwMode="auto">
          <a:xfrm>
            <a:off x="7780339" y="2009259"/>
            <a:ext cx="26963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juga harus simetris dengan</a:t>
            </a:r>
            <a:endParaRPr lang="en-US" altLang="id-ID"/>
          </a:p>
        </p:txBody>
      </p:sp>
      <p:sp>
        <p:nvSpPr>
          <p:cNvPr id="62482" name="Rectangle 18"/>
          <p:cNvSpPr>
            <a:spLocks noChangeArrowheads="1"/>
          </p:cNvSpPr>
          <p:nvPr/>
        </p:nvSpPr>
        <p:spPr bwMode="auto">
          <a:xfrm>
            <a:off x="1836739" y="2390259"/>
            <a:ext cx="16733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cara yang sama</a:t>
            </a:r>
            <a:r>
              <a:rPr lang="en-US" altLang="id-ID"/>
              <a:t> </a:t>
            </a:r>
          </a:p>
        </p:txBody>
      </p:sp>
      <p:graphicFrame>
        <p:nvGraphicFramePr>
          <p:cNvPr id="62485" name="Object 21"/>
          <p:cNvGraphicFramePr>
            <a:graphicFrameLocks noChangeAspect="1"/>
          </p:cNvGraphicFramePr>
          <p:nvPr/>
        </p:nvGraphicFramePr>
        <p:xfrm>
          <a:off x="3429001" y="2743201"/>
          <a:ext cx="428625" cy="354013"/>
        </p:xfrm>
        <a:graphic>
          <a:graphicData uri="http://schemas.openxmlformats.org/presentationml/2006/ole">
            <mc:AlternateContent xmlns:mc="http://schemas.openxmlformats.org/markup-compatibility/2006">
              <mc:Choice xmlns:v="urn:schemas-microsoft-com:vml" Requires="v">
                <p:oleObj spid="_x0000_s38930" name="Equation" r:id="rId12" imgW="279400" imgH="228600" progId="Equation.3">
                  <p:embed/>
                </p:oleObj>
              </mc:Choice>
              <mc:Fallback>
                <p:oleObj name="Equation" r:id="rId12"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2743201"/>
                        <a:ext cx="428625"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84" name="Object 20"/>
          <p:cNvGraphicFramePr>
            <a:graphicFrameLocks noChangeAspect="1"/>
          </p:cNvGraphicFramePr>
          <p:nvPr/>
        </p:nvGraphicFramePr>
        <p:xfrm>
          <a:off x="4800601" y="3581401"/>
          <a:ext cx="428625" cy="354013"/>
        </p:xfrm>
        <a:graphic>
          <a:graphicData uri="http://schemas.openxmlformats.org/presentationml/2006/ole">
            <mc:AlternateContent xmlns:mc="http://schemas.openxmlformats.org/markup-compatibility/2006">
              <mc:Choice xmlns:v="urn:schemas-microsoft-com:vml" Requires="v">
                <p:oleObj spid="_x0000_s38931" name="Equation" r:id="rId13" imgW="279400" imgH="228600" progId="Equation.3">
                  <p:embed/>
                </p:oleObj>
              </mc:Choice>
              <mc:Fallback>
                <p:oleObj name="Equation" r:id="rId13" imgW="279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3581401"/>
                        <a:ext cx="428625"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83" name="Object 19"/>
          <p:cNvGraphicFramePr>
            <a:graphicFrameLocks noChangeAspect="1"/>
          </p:cNvGraphicFramePr>
          <p:nvPr/>
        </p:nvGraphicFramePr>
        <p:xfrm>
          <a:off x="6200776" y="3594100"/>
          <a:ext cx="428625" cy="355600"/>
        </p:xfrm>
        <a:graphic>
          <a:graphicData uri="http://schemas.openxmlformats.org/presentationml/2006/ole">
            <mc:AlternateContent xmlns:mc="http://schemas.openxmlformats.org/markup-compatibility/2006">
              <mc:Choice xmlns:v="urn:schemas-microsoft-com:vml" Requires="v">
                <p:oleObj spid="_x0000_s38932" name="Equation" r:id="rId14" imgW="279400" imgH="228600" progId="Equation.3">
                  <p:embed/>
                </p:oleObj>
              </mc:Choice>
              <mc:Fallback>
                <p:oleObj name="Equation" r:id="rId14"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776" y="3594100"/>
                        <a:ext cx="42862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86" name="Rectangle 22"/>
          <p:cNvSpPr>
            <a:spLocks noChangeArrowheads="1"/>
          </p:cNvSpPr>
          <p:nvPr/>
        </p:nvSpPr>
        <p:spPr bwMode="auto">
          <a:xfrm>
            <a:off x="1828800" y="2771259"/>
            <a:ext cx="1715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Elemen-elemen </a:t>
            </a:r>
            <a:endParaRPr lang="sv-SE" altLang="id-ID"/>
          </a:p>
        </p:txBody>
      </p:sp>
      <p:sp>
        <p:nvSpPr>
          <p:cNvPr id="62487" name="Rectangle 23"/>
          <p:cNvSpPr>
            <a:spLocks noChangeArrowheads="1"/>
          </p:cNvSpPr>
          <p:nvPr/>
        </p:nvSpPr>
        <p:spPr bwMode="auto">
          <a:xfrm>
            <a:off x="3902076" y="2771259"/>
            <a:ext cx="65853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pada diagonal utama dinamakan impedansi titik penggerak bus dan[</a:t>
            </a:r>
            <a:endParaRPr lang="sv-SE" altLang="id-ID"/>
          </a:p>
        </p:txBody>
      </p:sp>
      <p:sp>
        <p:nvSpPr>
          <p:cNvPr id="62488" name="Rectangle 24"/>
          <p:cNvSpPr>
            <a:spLocks noChangeArrowheads="1"/>
          </p:cNvSpPr>
          <p:nvPr/>
        </p:nvSpPr>
        <p:spPr bwMode="auto">
          <a:xfrm>
            <a:off x="5334001" y="3611047"/>
            <a:ext cx="8793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matriks</a:t>
            </a:r>
            <a:endParaRPr lang="sv-SE" altLang="id-ID"/>
          </a:p>
        </p:txBody>
      </p:sp>
      <p:sp>
        <p:nvSpPr>
          <p:cNvPr id="62489" name="Rectangle 25"/>
          <p:cNvSpPr>
            <a:spLocks noChangeArrowheads="1"/>
          </p:cNvSpPr>
          <p:nvPr/>
        </p:nvSpPr>
        <p:spPr bwMode="auto">
          <a:xfrm>
            <a:off x="6705600" y="3611047"/>
            <a:ext cx="37228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dapat pula dibentuk secara langsung.</a:t>
            </a:r>
            <a:r>
              <a:rPr lang="en-US" altLang="id-ID"/>
              <a:t> </a:t>
            </a:r>
          </a:p>
        </p:txBody>
      </p:sp>
      <p:sp>
        <p:nvSpPr>
          <p:cNvPr id="62490" name="Rectangle 26"/>
          <p:cNvSpPr>
            <a:spLocks noChangeArrowheads="1"/>
          </p:cNvSpPr>
          <p:nvPr/>
        </p:nvSpPr>
        <p:spPr bwMode="auto">
          <a:xfrm>
            <a:off x="1828800" y="3228459"/>
            <a:ext cx="67241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elemen-elemen diluar diagonal dinamakan impedansi pemindah bus. </a:t>
            </a:r>
            <a:endParaRPr lang="sv-SE" altLang="id-ID"/>
          </a:p>
        </p:txBody>
      </p:sp>
      <p:sp>
        <p:nvSpPr>
          <p:cNvPr id="62491" name="Rectangle 27"/>
          <p:cNvSpPr>
            <a:spLocks noChangeArrowheads="1"/>
          </p:cNvSpPr>
          <p:nvPr/>
        </p:nvSpPr>
        <p:spPr bwMode="auto">
          <a:xfrm>
            <a:off x="1828800" y="3609459"/>
            <a:ext cx="30554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Selain dari pembalikan matriks</a:t>
            </a:r>
            <a:endParaRPr lang="sv-SE" altLang="id-ID"/>
          </a:p>
        </p:txBody>
      </p:sp>
      <p:sp>
        <p:nvSpPr>
          <p:cNvPr id="62493" name="Rectangle 29"/>
          <p:cNvSpPr>
            <a:spLocks noChangeArrowheads="1"/>
          </p:cNvSpPr>
          <p:nvPr/>
        </p:nvSpPr>
        <p:spPr bwMode="auto">
          <a:xfrm>
            <a:off x="1828801" y="4068247"/>
            <a:ext cx="8921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Matriks</a:t>
            </a:r>
            <a:endParaRPr lang="sv-SE" altLang="id-ID"/>
          </a:p>
        </p:txBody>
      </p:sp>
      <p:graphicFrame>
        <p:nvGraphicFramePr>
          <p:cNvPr id="62492" name="Object 28"/>
          <p:cNvGraphicFramePr>
            <a:graphicFrameLocks noChangeAspect="1"/>
          </p:cNvGraphicFramePr>
          <p:nvPr/>
        </p:nvGraphicFramePr>
        <p:xfrm>
          <a:off x="2619376" y="4078288"/>
          <a:ext cx="504825" cy="417512"/>
        </p:xfrm>
        <a:graphic>
          <a:graphicData uri="http://schemas.openxmlformats.org/presentationml/2006/ole">
            <mc:AlternateContent xmlns:mc="http://schemas.openxmlformats.org/markup-compatibility/2006">
              <mc:Choice xmlns:v="urn:schemas-microsoft-com:vml" Requires="v">
                <p:oleObj spid="_x0000_s38933" name="Equation" r:id="rId15" imgW="279400" imgH="228600" progId="Equation.3">
                  <p:embed/>
                </p:oleObj>
              </mc:Choice>
              <mc:Fallback>
                <p:oleObj name="Equation" r:id="rId15"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078288"/>
                        <a:ext cx="504825"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94" name="Rectangle 30"/>
          <p:cNvSpPr>
            <a:spLocks noChangeArrowheads="1"/>
          </p:cNvSpPr>
          <p:nvPr/>
        </p:nvSpPr>
        <p:spPr bwMode="auto">
          <a:xfrm>
            <a:off x="3095626" y="4068247"/>
            <a:ext cx="71992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sangat penting dan berguna sekali dalam membuat perhitungan gangguan </a:t>
            </a:r>
            <a:endParaRPr lang="en-US" altLang="id-ID"/>
          </a:p>
        </p:txBody>
      </p:sp>
      <p:sp>
        <p:nvSpPr>
          <p:cNvPr id="62495" name="Rectangle 31"/>
          <p:cNvSpPr>
            <a:spLocks noChangeArrowheads="1"/>
          </p:cNvSpPr>
          <p:nvPr/>
        </p:nvSpPr>
        <p:spPr bwMode="auto">
          <a:xfrm>
            <a:off x="1828800" y="4523859"/>
            <a:ext cx="33426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seperti yang akan dipelajari nanti</a:t>
            </a:r>
            <a:r>
              <a:rPr lang="en-US" altLang="id-ID"/>
              <a:t> </a:t>
            </a:r>
          </a:p>
        </p:txBody>
      </p:sp>
    </p:spTree>
    <p:extLst>
      <p:ext uri="{BB962C8B-B14F-4D97-AF65-F5344CB8AC3E}">
        <p14:creationId xmlns:p14="http://schemas.microsoft.com/office/powerpoint/2010/main" val="3824347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1000" fill="hold"/>
                                        <p:tgtEl>
                                          <p:spTgt spid="62468"/>
                                        </p:tgtEl>
                                        <p:attrNameLst>
                                          <p:attrName>ppt_w</p:attrName>
                                        </p:attrNameLst>
                                      </p:cBhvr>
                                      <p:tavLst>
                                        <p:tav tm="0">
                                          <p:val>
                                            <p:strVal val="#ppt_w*0.70"/>
                                          </p:val>
                                        </p:tav>
                                        <p:tav tm="100000">
                                          <p:val>
                                            <p:strVal val="#ppt_w"/>
                                          </p:val>
                                        </p:tav>
                                      </p:tavLst>
                                    </p:anim>
                                    <p:anim calcmode="lin" valueType="num">
                                      <p:cBhvr>
                                        <p:cTn id="8" dur="1000" fill="hold"/>
                                        <p:tgtEl>
                                          <p:spTgt spid="62468"/>
                                        </p:tgtEl>
                                        <p:attrNameLst>
                                          <p:attrName>ppt_h</p:attrName>
                                        </p:attrNameLst>
                                      </p:cBhvr>
                                      <p:tavLst>
                                        <p:tav tm="0">
                                          <p:val>
                                            <p:strVal val="#ppt_h"/>
                                          </p:val>
                                        </p:tav>
                                        <p:tav tm="100000">
                                          <p:val>
                                            <p:strVal val="#ppt_h"/>
                                          </p:val>
                                        </p:tav>
                                      </p:tavLst>
                                    </p:anim>
                                    <p:animEffect transition="in" filter="fade">
                                      <p:cBhvr>
                                        <p:cTn id="9" dur="1000"/>
                                        <p:tgtEl>
                                          <p:spTgt spid="624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62467"/>
                                        </p:tgtEl>
                                        <p:attrNameLst>
                                          <p:attrName>style.visibility</p:attrName>
                                        </p:attrNameLst>
                                      </p:cBhvr>
                                      <p:to>
                                        <p:strVal val="visible"/>
                                      </p:to>
                                    </p:set>
                                    <p:anim calcmode="lin" valueType="num">
                                      <p:cBhvr>
                                        <p:cTn id="14" dur="1000" fill="hold"/>
                                        <p:tgtEl>
                                          <p:spTgt spid="62467"/>
                                        </p:tgtEl>
                                        <p:attrNameLst>
                                          <p:attrName>ppt_x</p:attrName>
                                        </p:attrNameLst>
                                      </p:cBhvr>
                                      <p:tavLst>
                                        <p:tav tm="0">
                                          <p:val>
                                            <p:strVal val="#ppt_x-.2"/>
                                          </p:val>
                                        </p:tav>
                                        <p:tav tm="100000">
                                          <p:val>
                                            <p:strVal val="#ppt_x"/>
                                          </p:val>
                                        </p:tav>
                                      </p:tavLst>
                                    </p:anim>
                                    <p:anim calcmode="lin" valueType="num">
                                      <p:cBhvr>
                                        <p:cTn id="15" dur="1000" fill="hold"/>
                                        <p:tgtEl>
                                          <p:spTgt spid="6246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24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2472"/>
                                        </p:tgtEl>
                                        <p:attrNameLst>
                                          <p:attrName>style.visibility</p:attrName>
                                        </p:attrNameLst>
                                      </p:cBhvr>
                                      <p:to>
                                        <p:strVal val="visible"/>
                                      </p:to>
                                    </p:set>
                                    <p:anim calcmode="lin" valueType="num">
                                      <p:cBhvr>
                                        <p:cTn id="21" dur="1000" fill="hold"/>
                                        <p:tgtEl>
                                          <p:spTgt spid="62472"/>
                                        </p:tgtEl>
                                        <p:attrNameLst>
                                          <p:attrName>ppt_x</p:attrName>
                                        </p:attrNameLst>
                                      </p:cBhvr>
                                      <p:tavLst>
                                        <p:tav tm="0">
                                          <p:val>
                                            <p:strVal val="#ppt_x-.2"/>
                                          </p:val>
                                        </p:tav>
                                        <p:tav tm="100000">
                                          <p:val>
                                            <p:strVal val="#ppt_x"/>
                                          </p:val>
                                        </p:tav>
                                      </p:tavLst>
                                    </p:anim>
                                    <p:anim calcmode="lin" valueType="num">
                                      <p:cBhvr>
                                        <p:cTn id="22" dur="1000" fill="hold"/>
                                        <p:tgtEl>
                                          <p:spTgt spid="6247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247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2471"/>
                                        </p:tgtEl>
                                        <p:attrNameLst>
                                          <p:attrName>style.visibility</p:attrName>
                                        </p:attrNameLst>
                                      </p:cBhvr>
                                      <p:to>
                                        <p:strVal val="visible"/>
                                      </p:to>
                                    </p:set>
                                    <p:anim calcmode="lin" valueType="num">
                                      <p:cBhvr>
                                        <p:cTn id="28" dur="1000" fill="hold"/>
                                        <p:tgtEl>
                                          <p:spTgt spid="62471"/>
                                        </p:tgtEl>
                                        <p:attrNameLst>
                                          <p:attrName>ppt_w</p:attrName>
                                        </p:attrNameLst>
                                      </p:cBhvr>
                                      <p:tavLst>
                                        <p:tav tm="0">
                                          <p:val>
                                            <p:strVal val="#ppt_w*0.70"/>
                                          </p:val>
                                        </p:tav>
                                        <p:tav tm="100000">
                                          <p:val>
                                            <p:strVal val="#ppt_w"/>
                                          </p:val>
                                        </p:tav>
                                      </p:tavLst>
                                    </p:anim>
                                    <p:anim calcmode="lin" valueType="num">
                                      <p:cBhvr>
                                        <p:cTn id="29" dur="1000" fill="hold"/>
                                        <p:tgtEl>
                                          <p:spTgt spid="62471"/>
                                        </p:tgtEl>
                                        <p:attrNameLst>
                                          <p:attrName>ppt_h</p:attrName>
                                        </p:attrNameLst>
                                      </p:cBhvr>
                                      <p:tavLst>
                                        <p:tav tm="0">
                                          <p:val>
                                            <p:strVal val="#ppt_h"/>
                                          </p:val>
                                        </p:tav>
                                        <p:tav tm="100000">
                                          <p:val>
                                            <p:strVal val="#ppt_h"/>
                                          </p:val>
                                        </p:tav>
                                      </p:tavLst>
                                    </p:anim>
                                    <p:animEffect transition="in" filter="fade">
                                      <p:cBhvr>
                                        <p:cTn id="30" dur="1000"/>
                                        <p:tgtEl>
                                          <p:spTgt spid="6247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2473"/>
                                        </p:tgtEl>
                                        <p:attrNameLst>
                                          <p:attrName>style.visibility</p:attrName>
                                        </p:attrNameLst>
                                      </p:cBhvr>
                                      <p:to>
                                        <p:strVal val="visible"/>
                                      </p:to>
                                    </p:set>
                                    <p:anim calcmode="lin" valueType="num">
                                      <p:cBhvr>
                                        <p:cTn id="35" dur="1000" fill="hold"/>
                                        <p:tgtEl>
                                          <p:spTgt spid="62473"/>
                                        </p:tgtEl>
                                        <p:attrNameLst>
                                          <p:attrName>ppt_x</p:attrName>
                                        </p:attrNameLst>
                                      </p:cBhvr>
                                      <p:tavLst>
                                        <p:tav tm="0">
                                          <p:val>
                                            <p:strVal val="#ppt_x-.2"/>
                                          </p:val>
                                        </p:tav>
                                        <p:tav tm="100000">
                                          <p:val>
                                            <p:strVal val="#ppt_x"/>
                                          </p:val>
                                        </p:tav>
                                      </p:tavLst>
                                    </p:anim>
                                    <p:anim calcmode="lin" valueType="num">
                                      <p:cBhvr>
                                        <p:cTn id="36" dur="1000" fill="hold"/>
                                        <p:tgtEl>
                                          <p:spTgt spid="6247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24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62470"/>
                                        </p:tgtEl>
                                        <p:attrNameLst>
                                          <p:attrName>style.visibility</p:attrName>
                                        </p:attrNameLst>
                                      </p:cBhvr>
                                      <p:to>
                                        <p:strVal val="visible"/>
                                      </p:to>
                                    </p:set>
                                    <p:anim calcmode="lin" valueType="num">
                                      <p:cBhvr>
                                        <p:cTn id="42" dur="1000" fill="hold"/>
                                        <p:tgtEl>
                                          <p:spTgt spid="62470"/>
                                        </p:tgtEl>
                                        <p:attrNameLst>
                                          <p:attrName>ppt_x</p:attrName>
                                        </p:attrNameLst>
                                      </p:cBhvr>
                                      <p:tavLst>
                                        <p:tav tm="0">
                                          <p:val>
                                            <p:strVal val="#ppt_x-.2"/>
                                          </p:val>
                                        </p:tav>
                                        <p:tav tm="100000">
                                          <p:val>
                                            <p:strVal val="#ppt_x"/>
                                          </p:val>
                                        </p:tav>
                                      </p:tavLst>
                                    </p:anim>
                                    <p:anim calcmode="lin" valueType="num">
                                      <p:cBhvr>
                                        <p:cTn id="43" dur="1000" fill="hold"/>
                                        <p:tgtEl>
                                          <p:spTgt spid="6247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247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62474"/>
                                        </p:tgtEl>
                                        <p:attrNameLst>
                                          <p:attrName>style.visibility</p:attrName>
                                        </p:attrNameLst>
                                      </p:cBhvr>
                                      <p:to>
                                        <p:strVal val="visible"/>
                                      </p:to>
                                    </p:set>
                                    <p:anim calcmode="lin" valueType="num">
                                      <p:cBhvr>
                                        <p:cTn id="49" dur="1000" fill="hold"/>
                                        <p:tgtEl>
                                          <p:spTgt spid="62474"/>
                                        </p:tgtEl>
                                        <p:attrNameLst>
                                          <p:attrName>ppt_x</p:attrName>
                                        </p:attrNameLst>
                                      </p:cBhvr>
                                      <p:tavLst>
                                        <p:tav tm="0">
                                          <p:val>
                                            <p:strVal val="#ppt_x-.2"/>
                                          </p:val>
                                        </p:tav>
                                        <p:tav tm="100000">
                                          <p:val>
                                            <p:strVal val="#ppt_x"/>
                                          </p:val>
                                        </p:tav>
                                      </p:tavLst>
                                    </p:anim>
                                    <p:anim calcmode="lin" valueType="num">
                                      <p:cBhvr>
                                        <p:cTn id="50" dur="1000" fill="hold"/>
                                        <p:tgtEl>
                                          <p:spTgt spid="62474"/>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247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62475"/>
                                        </p:tgtEl>
                                        <p:attrNameLst>
                                          <p:attrName>style.visibility</p:attrName>
                                        </p:attrNameLst>
                                      </p:cBhvr>
                                      <p:to>
                                        <p:strVal val="visible"/>
                                      </p:to>
                                    </p:set>
                                    <p:anim calcmode="lin" valueType="num">
                                      <p:cBhvr>
                                        <p:cTn id="56" dur="1000" fill="hold"/>
                                        <p:tgtEl>
                                          <p:spTgt spid="62475"/>
                                        </p:tgtEl>
                                        <p:attrNameLst>
                                          <p:attrName>ppt_w</p:attrName>
                                        </p:attrNameLst>
                                      </p:cBhvr>
                                      <p:tavLst>
                                        <p:tav tm="0">
                                          <p:val>
                                            <p:strVal val="#ppt_w*0.70"/>
                                          </p:val>
                                        </p:tav>
                                        <p:tav tm="100000">
                                          <p:val>
                                            <p:strVal val="#ppt_w"/>
                                          </p:val>
                                        </p:tav>
                                      </p:tavLst>
                                    </p:anim>
                                    <p:anim calcmode="lin" valueType="num">
                                      <p:cBhvr>
                                        <p:cTn id="57" dur="1000" fill="hold"/>
                                        <p:tgtEl>
                                          <p:spTgt spid="62475"/>
                                        </p:tgtEl>
                                        <p:attrNameLst>
                                          <p:attrName>ppt_h</p:attrName>
                                        </p:attrNameLst>
                                      </p:cBhvr>
                                      <p:tavLst>
                                        <p:tav tm="0">
                                          <p:val>
                                            <p:strVal val="#ppt_h"/>
                                          </p:val>
                                        </p:tav>
                                        <p:tav tm="100000">
                                          <p:val>
                                            <p:strVal val="#ppt_h"/>
                                          </p:val>
                                        </p:tav>
                                      </p:tavLst>
                                    </p:anim>
                                    <p:animEffect transition="in" filter="fade">
                                      <p:cBhvr>
                                        <p:cTn id="58" dur="1000"/>
                                        <p:tgtEl>
                                          <p:spTgt spid="6247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62479"/>
                                        </p:tgtEl>
                                        <p:attrNameLst>
                                          <p:attrName>style.visibility</p:attrName>
                                        </p:attrNameLst>
                                      </p:cBhvr>
                                      <p:to>
                                        <p:strVal val="visible"/>
                                      </p:to>
                                    </p:set>
                                    <p:anim calcmode="lin" valueType="num">
                                      <p:cBhvr>
                                        <p:cTn id="63" dur="1000" fill="hold"/>
                                        <p:tgtEl>
                                          <p:spTgt spid="62479"/>
                                        </p:tgtEl>
                                        <p:attrNameLst>
                                          <p:attrName>ppt_x</p:attrName>
                                        </p:attrNameLst>
                                      </p:cBhvr>
                                      <p:tavLst>
                                        <p:tav tm="0">
                                          <p:val>
                                            <p:strVal val="#ppt_x-.2"/>
                                          </p:val>
                                        </p:tav>
                                        <p:tav tm="100000">
                                          <p:val>
                                            <p:strVal val="#ppt_x"/>
                                          </p:val>
                                        </p:tav>
                                      </p:tavLst>
                                    </p:anim>
                                    <p:anim calcmode="lin" valueType="num">
                                      <p:cBhvr>
                                        <p:cTn id="64" dur="1000" fill="hold"/>
                                        <p:tgtEl>
                                          <p:spTgt spid="6247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6247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nodeType="clickEffect">
                                  <p:stCondLst>
                                    <p:cond delay="0"/>
                                  </p:stCondLst>
                                  <p:childTnLst>
                                    <p:set>
                                      <p:cBhvr>
                                        <p:cTn id="69" dur="1" fill="hold">
                                          <p:stCondLst>
                                            <p:cond delay="0"/>
                                          </p:stCondLst>
                                        </p:cTn>
                                        <p:tgtEl>
                                          <p:spTgt spid="62478"/>
                                        </p:tgtEl>
                                        <p:attrNameLst>
                                          <p:attrName>style.visibility</p:attrName>
                                        </p:attrNameLst>
                                      </p:cBhvr>
                                      <p:to>
                                        <p:strVal val="visible"/>
                                      </p:to>
                                    </p:set>
                                    <p:anim calcmode="lin" valueType="num">
                                      <p:cBhvr>
                                        <p:cTn id="70" dur="1000" fill="hold"/>
                                        <p:tgtEl>
                                          <p:spTgt spid="62478"/>
                                        </p:tgtEl>
                                        <p:attrNameLst>
                                          <p:attrName>ppt_w</p:attrName>
                                        </p:attrNameLst>
                                      </p:cBhvr>
                                      <p:tavLst>
                                        <p:tav tm="0">
                                          <p:val>
                                            <p:strVal val="#ppt_w*0.70"/>
                                          </p:val>
                                        </p:tav>
                                        <p:tav tm="100000">
                                          <p:val>
                                            <p:strVal val="#ppt_w"/>
                                          </p:val>
                                        </p:tav>
                                      </p:tavLst>
                                    </p:anim>
                                    <p:anim calcmode="lin" valueType="num">
                                      <p:cBhvr>
                                        <p:cTn id="71" dur="1000" fill="hold"/>
                                        <p:tgtEl>
                                          <p:spTgt spid="62478"/>
                                        </p:tgtEl>
                                        <p:attrNameLst>
                                          <p:attrName>ppt_h</p:attrName>
                                        </p:attrNameLst>
                                      </p:cBhvr>
                                      <p:tavLst>
                                        <p:tav tm="0">
                                          <p:val>
                                            <p:strVal val="#ppt_h"/>
                                          </p:val>
                                        </p:tav>
                                        <p:tav tm="100000">
                                          <p:val>
                                            <p:strVal val="#ppt_h"/>
                                          </p:val>
                                        </p:tav>
                                      </p:tavLst>
                                    </p:anim>
                                    <p:animEffect transition="in" filter="fade">
                                      <p:cBhvr>
                                        <p:cTn id="72" dur="1000"/>
                                        <p:tgtEl>
                                          <p:spTgt spid="62478"/>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5" presetClass="entr" presetSubtype="0" fill="hold" grpId="0" nodeType="clickEffect">
                                  <p:stCondLst>
                                    <p:cond delay="0"/>
                                  </p:stCondLst>
                                  <p:iterate type="lt">
                                    <p:tmPct val="10000"/>
                                  </p:iterate>
                                  <p:childTnLst>
                                    <p:set>
                                      <p:cBhvr>
                                        <p:cTn id="76" dur="1" fill="hold">
                                          <p:stCondLst>
                                            <p:cond delay="0"/>
                                          </p:stCondLst>
                                        </p:cTn>
                                        <p:tgtEl>
                                          <p:spTgt spid="62480"/>
                                        </p:tgtEl>
                                        <p:attrNameLst>
                                          <p:attrName>style.visibility</p:attrName>
                                        </p:attrNameLst>
                                      </p:cBhvr>
                                      <p:to>
                                        <p:strVal val="visible"/>
                                      </p:to>
                                    </p:set>
                                    <p:animEffect transition="in" filter="fade">
                                      <p:cBhvr>
                                        <p:cTn id="77" dur="500"/>
                                        <p:tgtEl>
                                          <p:spTgt spid="62480"/>
                                        </p:tgtEl>
                                      </p:cBhvr>
                                    </p:animEffect>
                                    <p:anim calcmode="lin" valueType="num">
                                      <p:cBhvr>
                                        <p:cTn id="78" dur="500" fill="hold"/>
                                        <p:tgtEl>
                                          <p:spTgt spid="62480"/>
                                        </p:tgtEl>
                                        <p:attrNameLst>
                                          <p:attrName>ppt_w</p:attrName>
                                        </p:attrNameLst>
                                      </p:cBhvr>
                                      <p:tavLst>
                                        <p:tav tm="0" fmla="#ppt_w*sin(2.5*pi*$)">
                                          <p:val>
                                            <p:fltVal val="0"/>
                                          </p:val>
                                        </p:tav>
                                        <p:tav tm="100000">
                                          <p:val>
                                            <p:fltVal val="1"/>
                                          </p:val>
                                        </p:tav>
                                      </p:tavLst>
                                    </p:anim>
                                    <p:anim calcmode="lin" valueType="num">
                                      <p:cBhvr>
                                        <p:cTn id="79" dur="500" fill="hold"/>
                                        <p:tgtEl>
                                          <p:spTgt spid="62480"/>
                                        </p:tgtEl>
                                        <p:attrNameLst>
                                          <p:attrName>ppt_h</p:attrName>
                                        </p:attrNameLst>
                                      </p:cBhvr>
                                      <p:tavLst>
                                        <p:tav tm="0">
                                          <p:val>
                                            <p:strVal val="#ppt_h"/>
                                          </p:val>
                                        </p:tav>
                                        <p:tav tm="100000">
                                          <p:val>
                                            <p:strVal val="#ppt_h"/>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9" presetClass="entr" presetSubtype="0" fill="hold" nodeType="clickEffect">
                                  <p:stCondLst>
                                    <p:cond delay="0"/>
                                  </p:stCondLst>
                                  <p:childTnLst>
                                    <p:set>
                                      <p:cBhvr>
                                        <p:cTn id="83" dur="1" fill="hold">
                                          <p:stCondLst>
                                            <p:cond delay="0"/>
                                          </p:stCondLst>
                                        </p:cTn>
                                        <p:tgtEl>
                                          <p:spTgt spid="62477"/>
                                        </p:tgtEl>
                                        <p:attrNameLst>
                                          <p:attrName>style.visibility</p:attrName>
                                        </p:attrNameLst>
                                      </p:cBhvr>
                                      <p:to>
                                        <p:strVal val="visible"/>
                                      </p:to>
                                    </p:set>
                                    <p:anim calcmode="lin" valueType="num">
                                      <p:cBhvr>
                                        <p:cTn id="84" dur="1000" fill="hold"/>
                                        <p:tgtEl>
                                          <p:spTgt spid="62477"/>
                                        </p:tgtEl>
                                        <p:attrNameLst>
                                          <p:attrName>ppt_x</p:attrName>
                                        </p:attrNameLst>
                                      </p:cBhvr>
                                      <p:tavLst>
                                        <p:tav tm="0">
                                          <p:val>
                                            <p:strVal val="#ppt_x-.2"/>
                                          </p:val>
                                        </p:tav>
                                        <p:tav tm="100000">
                                          <p:val>
                                            <p:strVal val="#ppt_x"/>
                                          </p:val>
                                        </p:tav>
                                      </p:tavLst>
                                    </p:anim>
                                    <p:anim calcmode="lin" valueType="num">
                                      <p:cBhvr>
                                        <p:cTn id="85" dur="1000" fill="hold"/>
                                        <p:tgtEl>
                                          <p:spTgt spid="62477"/>
                                        </p:tgtEl>
                                        <p:attrNameLst>
                                          <p:attrName>ppt_y</p:attrName>
                                        </p:attrNameLst>
                                      </p:cBhvr>
                                      <p:tavLst>
                                        <p:tav tm="0">
                                          <p:val>
                                            <p:strVal val="#ppt_y"/>
                                          </p:val>
                                        </p:tav>
                                        <p:tav tm="100000">
                                          <p:val>
                                            <p:strVal val="#ppt_y"/>
                                          </p:val>
                                        </p:tav>
                                      </p:tavLst>
                                    </p:anim>
                                    <p:animEffect transition="in" filter="wipe(right)" prLst="gradientSize: 0.1">
                                      <p:cBhvr>
                                        <p:cTn id="86" dur="1000"/>
                                        <p:tgtEl>
                                          <p:spTgt spid="62477"/>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5" presetClass="entr" presetSubtype="0" fill="hold" grpId="0" nodeType="clickEffect">
                                  <p:stCondLst>
                                    <p:cond delay="0"/>
                                  </p:stCondLst>
                                  <p:iterate type="lt">
                                    <p:tmPct val="10000"/>
                                  </p:iterate>
                                  <p:childTnLst>
                                    <p:set>
                                      <p:cBhvr>
                                        <p:cTn id="90" dur="1" fill="hold">
                                          <p:stCondLst>
                                            <p:cond delay="0"/>
                                          </p:stCondLst>
                                        </p:cTn>
                                        <p:tgtEl>
                                          <p:spTgt spid="62481"/>
                                        </p:tgtEl>
                                        <p:attrNameLst>
                                          <p:attrName>style.visibility</p:attrName>
                                        </p:attrNameLst>
                                      </p:cBhvr>
                                      <p:to>
                                        <p:strVal val="visible"/>
                                      </p:to>
                                    </p:set>
                                    <p:animEffect transition="in" filter="fade">
                                      <p:cBhvr>
                                        <p:cTn id="91" dur="500"/>
                                        <p:tgtEl>
                                          <p:spTgt spid="62481"/>
                                        </p:tgtEl>
                                      </p:cBhvr>
                                    </p:animEffect>
                                    <p:anim calcmode="lin" valueType="num">
                                      <p:cBhvr>
                                        <p:cTn id="92" dur="500" fill="hold"/>
                                        <p:tgtEl>
                                          <p:spTgt spid="62481"/>
                                        </p:tgtEl>
                                        <p:attrNameLst>
                                          <p:attrName>ppt_w</p:attrName>
                                        </p:attrNameLst>
                                      </p:cBhvr>
                                      <p:tavLst>
                                        <p:tav tm="0" fmla="#ppt_w*sin(2.5*pi*$)">
                                          <p:val>
                                            <p:fltVal val="0"/>
                                          </p:val>
                                        </p:tav>
                                        <p:tav tm="100000">
                                          <p:val>
                                            <p:fltVal val="1"/>
                                          </p:val>
                                        </p:tav>
                                      </p:tavLst>
                                    </p:anim>
                                    <p:anim calcmode="lin" valueType="num">
                                      <p:cBhvr>
                                        <p:cTn id="93" dur="500" fill="hold"/>
                                        <p:tgtEl>
                                          <p:spTgt spid="62481"/>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5" presetClass="entr" presetSubtype="0" fill="hold" grpId="0" nodeType="clickEffect">
                                  <p:stCondLst>
                                    <p:cond delay="0"/>
                                  </p:stCondLst>
                                  <p:iterate type="lt">
                                    <p:tmPct val="10000"/>
                                  </p:iterate>
                                  <p:childTnLst>
                                    <p:set>
                                      <p:cBhvr>
                                        <p:cTn id="97" dur="1" fill="hold">
                                          <p:stCondLst>
                                            <p:cond delay="0"/>
                                          </p:stCondLst>
                                        </p:cTn>
                                        <p:tgtEl>
                                          <p:spTgt spid="62482"/>
                                        </p:tgtEl>
                                        <p:attrNameLst>
                                          <p:attrName>style.visibility</p:attrName>
                                        </p:attrNameLst>
                                      </p:cBhvr>
                                      <p:to>
                                        <p:strVal val="visible"/>
                                      </p:to>
                                    </p:set>
                                    <p:animEffect transition="in" filter="fade">
                                      <p:cBhvr>
                                        <p:cTn id="98" dur="500"/>
                                        <p:tgtEl>
                                          <p:spTgt spid="62482"/>
                                        </p:tgtEl>
                                      </p:cBhvr>
                                    </p:animEffect>
                                    <p:anim calcmode="lin" valueType="num">
                                      <p:cBhvr>
                                        <p:cTn id="99" dur="500" fill="hold"/>
                                        <p:tgtEl>
                                          <p:spTgt spid="62482"/>
                                        </p:tgtEl>
                                        <p:attrNameLst>
                                          <p:attrName>ppt_w</p:attrName>
                                        </p:attrNameLst>
                                      </p:cBhvr>
                                      <p:tavLst>
                                        <p:tav tm="0" fmla="#ppt_w*sin(2.5*pi*$)">
                                          <p:val>
                                            <p:fltVal val="0"/>
                                          </p:val>
                                        </p:tav>
                                        <p:tav tm="100000">
                                          <p:val>
                                            <p:fltVal val="1"/>
                                          </p:val>
                                        </p:tav>
                                      </p:tavLst>
                                    </p:anim>
                                    <p:anim calcmode="lin" valueType="num">
                                      <p:cBhvr>
                                        <p:cTn id="100" dur="500" fill="hold"/>
                                        <p:tgtEl>
                                          <p:spTgt spid="62482"/>
                                        </p:tgtEl>
                                        <p:attrNameLst>
                                          <p:attrName>ppt_h</p:attrName>
                                        </p:attrNameLst>
                                      </p:cBhvr>
                                      <p:tavLst>
                                        <p:tav tm="0">
                                          <p:val>
                                            <p:strVal val="#ppt_h"/>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5" presetClass="entr" presetSubtype="0" fill="hold" grpId="0" nodeType="clickEffect">
                                  <p:stCondLst>
                                    <p:cond delay="0"/>
                                  </p:stCondLst>
                                  <p:iterate type="lt">
                                    <p:tmPct val="10000"/>
                                  </p:iterate>
                                  <p:childTnLst>
                                    <p:set>
                                      <p:cBhvr>
                                        <p:cTn id="104" dur="1" fill="hold">
                                          <p:stCondLst>
                                            <p:cond delay="0"/>
                                          </p:stCondLst>
                                        </p:cTn>
                                        <p:tgtEl>
                                          <p:spTgt spid="62486"/>
                                        </p:tgtEl>
                                        <p:attrNameLst>
                                          <p:attrName>style.visibility</p:attrName>
                                        </p:attrNameLst>
                                      </p:cBhvr>
                                      <p:to>
                                        <p:strVal val="visible"/>
                                      </p:to>
                                    </p:set>
                                    <p:animEffect transition="in" filter="fade">
                                      <p:cBhvr>
                                        <p:cTn id="105" dur="500"/>
                                        <p:tgtEl>
                                          <p:spTgt spid="62486"/>
                                        </p:tgtEl>
                                      </p:cBhvr>
                                    </p:animEffect>
                                    <p:anim calcmode="lin" valueType="num">
                                      <p:cBhvr>
                                        <p:cTn id="106" dur="500" fill="hold"/>
                                        <p:tgtEl>
                                          <p:spTgt spid="62486"/>
                                        </p:tgtEl>
                                        <p:attrNameLst>
                                          <p:attrName>ppt_w</p:attrName>
                                        </p:attrNameLst>
                                      </p:cBhvr>
                                      <p:tavLst>
                                        <p:tav tm="0" fmla="#ppt_w*sin(2.5*pi*$)">
                                          <p:val>
                                            <p:fltVal val="0"/>
                                          </p:val>
                                        </p:tav>
                                        <p:tav tm="100000">
                                          <p:val>
                                            <p:fltVal val="1"/>
                                          </p:val>
                                        </p:tav>
                                      </p:tavLst>
                                    </p:anim>
                                    <p:anim calcmode="lin" valueType="num">
                                      <p:cBhvr>
                                        <p:cTn id="107" dur="500" fill="hold"/>
                                        <p:tgtEl>
                                          <p:spTgt spid="62486"/>
                                        </p:tgtEl>
                                        <p:attrNameLst>
                                          <p:attrName>ppt_h</p:attrName>
                                        </p:attrNameLst>
                                      </p:cBhvr>
                                      <p:tavLst>
                                        <p:tav tm="0">
                                          <p:val>
                                            <p:strVal val="#ppt_h"/>
                                          </p:val>
                                        </p:tav>
                                        <p:tav tm="100000">
                                          <p:val>
                                            <p:strVal val="#ppt_h"/>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9" presetClass="entr" presetSubtype="0" fill="hold" nodeType="clickEffect">
                                  <p:stCondLst>
                                    <p:cond delay="0"/>
                                  </p:stCondLst>
                                  <p:childTnLst>
                                    <p:set>
                                      <p:cBhvr>
                                        <p:cTn id="111" dur="1" fill="hold">
                                          <p:stCondLst>
                                            <p:cond delay="0"/>
                                          </p:stCondLst>
                                        </p:cTn>
                                        <p:tgtEl>
                                          <p:spTgt spid="62485"/>
                                        </p:tgtEl>
                                        <p:attrNameLst>
                                          <p:attrName>style.visibility</p:attrName>
                                        </p:attrNameLst>
                                      </p:cBhvr>
                                      <p:to>
                                        <p:strVal val="visible"/>
                                      </p:to>
                                    </p:set>
                                    <p:anim calcmode="lin" valueType="num">
                                      <p:cBhvr>
                                        <p:cTn id="112" dur="1000" fill="hold"/>
                                        <p:tgtEl>
                                          <p:spTgt spid="62485"/>
                                        </p:tgtEl>
                                        <p:attrNameLst>
                                          <p:attrName>ppt_x</p:attrName>
                                        </p:attrNameLst>
                                      </p:cBhvr>
                                      <p:tavLst>
                                        <p:tav tm="0">
                                          <p:val>
                                            <p:strVal val="#ppt_x-.2"/>
                                          </p:val>
                                        </p:tav>
                                        <p:tav tm="100000">
                                          <p:val>
                                            <p:strVal val="#ppt_x"/>
                                          </p:val>
                                        </p:tav>
                                      </p:tavLst>
                                    </p:anim>
                                    <p:anim calcmode="lin" valueType="num">
                                      <p:cBhvr>
                                        <p:cTn id="113" dur="1000" fill="hold"/>
                                        <p:tgtEl>
                                          <p:spTgt spid="62485"/>
                                        </p:tgtEl>
                                        <p:attrNameLst>
                                          <p:attrName>ppt_y</p:attrName>
                                        </p:attrNameLst>
                                      </p:cBhvr>
                                      <p:tavLst>
                                        <p:tav tm="0">
                                          <p:val>
                                            <p:strVal val="#ppt_y"/>
                                          </p:val>
                                        </p:tav>
                                        <p:tav tm="100000">
                                          <p:val>
                                            <p:strVal val="#ppt_y"/>
                                          </p:val>
                                        </p:tav>
                                      </p:tavLst>
                                    </p:anim>
                                    <p:animEffect transition="in" filter="wipe(right)" prLst="gradientSize: 0.1">
                                      <p:cBhvr>
                                        <p:cTn id="114" dur="1000"/>
                                        <p:tgtEl>
                                          <p:spTgt spid="6248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45" presetClass="entr" presetSubtype="0" fill="hold" grpId="0" nodeType="clickEffect">
                                  <p:stCondLst>
                                    <p:cond delay="0"/>
                                  </p:stCondLst>
                                  <p:iterate type="lt">
                                    <p:tmPct val="10000"/>
                                  </p:iterate>
                                  <p:childTnLst>
                                    <p:set>
                                      <p:cBhvr>
                                        <p:cTn id="118" dur="1" fill="hold">
                                          <p:stCondLst>
                                            <p:cond delay="0"/>
                                          </p:stCondLst>
                                        </p:cTn>
                                        <p:tgtEl>
                                          <p:spTgt spid="62487"/>
                                        </p:tgtEl>
                                        <p:attrNameLst>
                                          <p:attrName>style.visibility</p:attrName>
                                        </p:attrNameLst>
                                      </p:cBhvr>
                                      <p:to>
                                        <p:strVal val="visible"/>
                                      </p:to>
                                    </p:set>
                                    <p:animEffect transition="in" filter="fade">
                                      <p:cBhvr>
                                        <p:cTn id="119" dur="500"/>
                                        <p:tgtEl>
                                          <p:spTgt spid="62487"/>
                                        </p:tgtEl>
                                      </p:cBhvr>
                                    </p:animEffect>
                                    <p:anim calcmode="lin" valueType="num">
                                      <p:cBhvr>
                                        <p:cTn id="120" dur="500" fill="hold"/>
                                        <p:tgtEl>
                                          <p:spTgt spid="62487"/>
                                        </p:tgtEl>
                                        <p:attrNameLst>
                                          <p:attrName>ppt_w</p:attrName>
                                        </p:attrNameLst>
                                      </p:cBhvr>
                                      <p:tavLst>
                                        <p:tav tm="0" fmla="#ppt_w*sin(2.5*pi*$)">
                                          <p:val>
                                            <p:fltVal val="0"/>
                                          </p:val>
                                        </p:tav>
                                        <p:tav tm="100000">
                                          <p:val>
                                            <p:fltVal val="1"/>
                                          </p:val>
                                        </p:tav>
                                      </p:tavLst>
                                    </p:anim>
                                    <p:anim calcmode="lin" valueType="num">
                                      <p:cBhvr>
                                        <p:cTn id="121" dur="500" fill="hold"/>
                                        <p:tgtEl>
                                          <p:spTgt spid="62487"/>
                                        </p:tgtEl>
                                        <p:attrNameLst>
                                          <p:attrName>ppt_h</p:attrName>
                                        </p:attrNameLst>
                                      </p:cBhvr>
                                      <p:tavLst>
                                        <p:tav tm="0">
                                          <p:val>
                                            <p:strVal val="#ppt_h"/>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5" presetClass="entr" presetSubtype="0" fill="hold" grpId="0" nodeType="clickEffect">
                                  <p:stCondLst>
                                    <p:cond delay="0"/>
                                  </p:stCondLst>
                                  <p:iterate type="lt">
                                    <p:tmPct val="10000"/>
                                  </p:iterate>
                                  <p:childTnLst>
                                    <p:set>
                                      <p:cBhvr>
                                        <p:cTn id="125" dur="1" fill="hold">
                                          <p:stCondLst>
                                            <p:cond delay="0"/>
                                          </p:stCondLst>
                                        </p:cTn>
                                        <p:tgtEl>
                                          <p:spTgt spid="62490"/>
                                        </p:tgtEl>
                                        <p:attrNameLst>
                                          <p:attrName>style.visibility</p:attrName>
                                        </p:attrNameLst>
                                      </p:cBhvr>
                                      <p:to>
                                        <p:strVal val="visible"/>
                                      </p:to>
                                    </p:set>
                                    <p:animEffect transition="in" filter="fade">
                                      <p:cBhvr>
                                        <p:cTn id="126" dur="500"/>
                                        <p:tgtEl>
                                          <p:spTgt spid="62490"/>
                                        </p:tgtEl>
                                      </p:cBhvr>
                                    </p:animEffect>
                                    <p:anim calcmode="lin" valueType="num">
                                      <p:cBhvr>
                                        <p:cTn id="127" dur="500" fill="hold"/>
                                        <p:tgtEl>
                                          <p:spTgt spid="62490"/>
                                        </p:tgtEl>
                                        <p:attrNameLst>
                                          <p:attrName>ppt_w</p:attrName>
                                        </p:attrNameLst>
                                      </p:cBhvr>
                                      <p:tavLst>
                                        <p:tav tm="0" fmla="#ppt_w*sin(2.5*pi*$)">
                                          <p:val>
                                            <p:fltVal val="0"/>
                                          </p:val>
                                        </p:tav>
                                        <p:tav tm="100000">
                                          <p:val>
                                            <p:fltVal val="1"/>
                                          </p:val>
                                        </p:tav>
                                      </p:tavLst>
                                    </p:anim>
                                    <p:anim calcmode="lin" valueType="num">
                                      <p:cBhvr>
                                        <p:cTn id="128" dur="500" fill="hold"/>
                                        <p:tgtEl>
                                          <p:spTgt spid="62490"/>
                                        </p:tgtEl>
                                        <p:attrNameLst>
                                          <p:attrName>ppt_h</p:attrName>
                                        </p:attrNameLst>
                                      </p:cBhvr>
                                      <p:tavLst>
                                        <p:tav tm="0">
                                          <p:val>
                                            <p:strVal val="#ppt_h"/>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45" presetClass="entr" presetSubtype="0" fill="hold" grpId="0" nodeType="clickEffect">
                                  <p:stCondLst>
                                    <p:cond delay="0"/>
                                  </p:stCondLst>
                                  <p:iterate type="lt">
                                    <p:tmPct val="10000"/>
                                  </p:iterate>
                                  <p:childTnLst>
                                    <p:set>
                                      <p:cBhvr>
                                        <p:cTn id="132" dur="1" fill="hold">
                                          <p:stCondLst>
                                            <p:cond delay="0"/>
                                          </p:stCondLst>
                                        </p:cTn>
                                        <p:tgtEl>
                                          <p:spTgt spid="62491"/>
                                        </p:tgtEl>
                                        <p:attrNameLst>
                                          <p:attrName>style.visibility</p:attrName>
                                        </p:attrNameLst>
                                      </p:cBhvr>
                                      <p:to>
                                        <p:strVal val="visible"/>
                                      </p:to>
                                    </p:set>
                                    <p:animEffect transition="in" filter="fade">
                                      <p:cBhvr>
                                        <p:cTn id="133" dur="500"/>
                                        <p:tgtEl>
                                          <p:spTgt spid="62491"/>
                                        </p:tgtEl>
                                      </p:cBhvr>
                                    </p:animEffect>
                                    <p:anim calcmode="lin" valueType="num">
                                      <p:cBhvr>
                                        <p:cTn id="134" dur="500" fill="hold"/>
                                        <p:tgtEl>
                                          <p:spTgt spid="62491"/>
                                        </p:tgtEl>
                                        <p:attrNameLst>
                                          <p:attrName>ppt_w</p:attrName>
                                        </p:attrNameLst>
                                      </p:cBhvr>
                                      <p:tavLst>
                                        <p:tav tm="0" fmla="#ppt_w*sin(2.5*pi*$)">
                                          <p:val>
                                            <p:fltVal val="0"/>
                                          </p:val>
                                        </p:tav>
                                        <p:tav tm="100000">
                                          <p:val>
                                            <p:fltVal val="1"/>
                                          </p:val>
                                        </p:tav>
                                      </p:tavLst>
                                    </p:anim>
                                    <p:anim calcmode="lin" valueType="num">
                                      <p:cBhvr>
                                        <p:cTn id="135" dur="500" fill="hold"/>
                                        <p:tgtEl>
                                          <p:spTgt spid="62491"/>
                                        </p:tgtEl>
                                        <p:attrNameLst>
                                          <p:attrName>ppt_h</p:attrName>
                                        </p:attrNameLst>
                                      </p:cBhvr>
                                      <p:tavLst>
                                        <p:tav tm="0">
                                          <p:val>
                                            <p:strVal val="#ppt_h"/>
                                          </p:val>
                                        </p:tav>
                                        <p:tav tm="100000">
                                          <p:val>
                                            <p:strVal val="#ppt_h"/>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55" presetClass="entr" presetSubtype="0" fill="hold" nodeType="clickEffect">
                                  <p:stCondLst>
                                    <p:cond delay="0"/>
                                  </p:stCondLst>
                                  <p:childTnLst>
                                    <p:set>
                                      <p:cBhvr>
                                        <p:cTn id="139" dur="1" fill="hold">
                                          <p:stCondLst>
                                            <p:cond delay="0"/>
                                          </p:stCondLst>
                                        </p:cTn>
                                        <p:tgtEl>
                                          <p:spTgt spid="62484"/>
                                        </p:tgtEl>
                                        <p:attrNameLst>
                                          <p:attrName>style.visibility</p:attrName>
                                        </p:attrNameLst>
                                      </p:cBhvr>
                                      <p:to>
                                        <p:strVal val="visible"/>
                                      </p:to>
                                    </p:set>
                                    <p:anim calcmode="lin" valueType="num">
                                      <p:cBhvr>
                                        <p:cTn id="140" dur="1000" fill="hold"/>
                                        <p:tgtEl>
                                          <p:spTgt spid="62484"/>
                                        </p:tgtEl>
                                        <p:attrNameLst>
                                          <p:attrName>ppt_w</p:attrName>
                                        </p:attrNameLst>
                                      </p:cBhvr>
                                      <p:tavLst>
                                        <p:tav tm="0">
                                          <p:val>
                                            <p:strVal val="#ppt_w*0.70"/>
                                          </p:val>
                                        </p:tav>
                                        <p:tav tm="100000">
                                          <p:val>
                                            <p:strVal val="#ppt_w"/>
                                          </p:val>
                                        </p:tav>
                                      </p:tavLst>
                                    </p:anim>
                                    <p:anim calcmode="lin" valueType="num">
                                      <p:cBhvr>
                                        <p:cTn id="141" dur="1000" fill="hold"/>
                                        <p:tgtEl>
                                          <p:spTgt spid="62484"/>
                                        </p:tgtEl>
                                        <p:attrNameLst>
                                          <p:attrName>ppt_h</p:attrName>
                                        </p:attrNameLst>
                                      </p:cBhvr>
                                      <p:tavLst>
                                        <p:tav tm="0">
                                          <p:val>
                                            <p:strVal val="#ppt_h"/>
                                          </p:val>
                                        </p:tav>
                                        <p:tav tm="100000">
                                          <p:val>
                                            <p:strVal val="#ppt_h"/>
                                          </p:val>
                                        </p:tav>
                                      </p:tavLst>
                                    </p:anim>
                                    <p:animEffect transition="in" filter="fade">
                                      <p:cBhvr>
                                        <p:cTn id="142" dur="1000"/>
                                        <p:tgtEl>
                                          <p:spTgt spid="62484"/>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45" presetClass="entr" presetSubtype="0" fill="hold" grpId="0" nodeType="clickEffect">
                                  <p:stCondLst>
                                    <p:cond delay="0"/>
                                  </p:stCondLst>
                                  <p:iterate type="lt">
                                    <p:tmPct val="10000"/>
                                  </p:iterate>
                                  <p:childTnLst>
                                    <p:set>
                                      <p:cBhvr>
                                        <p:cTn id="146" dur="1" fill="hold">
                                          <p:stCondLst>
                                            <p:cond delay="0"/>
                                          </p:stCondLst>
                                        </p:cTn>
                                        <p:tgtEl>
                                          <p:spTgt spid="62488"/>
                                        </p:tgtEl>
                                        <p:attrNameLst>
                                          <p:attrName>style.visibility</p:attrName>
                                        </p:attrNameLst>
                                      </p:cBhvr>
                                      <p:to>
                                        <p:strVal val="visible"/>
                                      </p:to>
                                    </p:set>
                                    <p:animEffect transition="in" filter="fade">
                                      <p:cBhvr>
                                        <p:cTn id="147" dur="500"/>
                                        <p:tgtEl>
                                          <p:spTgt spid="62488"/>
                                        </p:tgtEl>
                                      </p:cBhvr>
                                    </p:animEffect>
                                    <p:anim calcmode="lin" valueType="num">
                                      <p:cBhvr>
                                        <p:cTn id="148" dur="500" fill="hold"/>
                                        <p:tgtEl>
                                          <p:spTgt spid="62488"/>
                                        </p:tgtEl>
                                        <p:attrNameLst>
                                          <p:attrName>ppt_w</p:attrName>
                                        </p:attrNameLst>
                                      </p:cBhvr>
                                      <p:tavLst>
                                        <p:tav tm="0" fmla="#ppt_w*sin(2.5*pi*$)">
                                          <p:val>
                                            <p:fltVal val="0"/>
                                          </p:val>
                                        </p:tav>
                                        <p:tav tm="100000">
                                          <p:val>
                                            <p:fltVal val="1"/>
                                          </p:val>
                                        </p:tav>
                                      </p:tavLst>
                                    </p:anim>
                                    <p:anim calcmode="lin" valueType="num">
                                      <p:cBhvr>
                                        <p:cTn id="149" dur="500" fill="hold"/>
                                        <p:tgtEl>
                                          <p:spTgt spid="62488"/>
                                        </p:tgtEl>
                                        <p:attrNameLst>
                                          <p:attrName>ppt_h</p:attrName>
                                        </p:attrNameLst>
                                      </p:cBhvr>
                                      <p:tavLst>
                                        <p:tav tm="0">
                                          <p:val>
                                            <p:strVal val="#ppt_h"/>
                                          </p:val>
                                        </p:tav>
                                        <p:tav tm="100000">
                                          <p:val>
                                            <p:strVal val="#ppt_h"/>
                                          </p:val>
                                        </p:tav>
                                      </p:tavLst>
                                    </p:anim>
                                  </p:childTnLst>
                                </p:cTn>
                              </p:par>
                            </p:childTnLst>
                          </p:cTn>
                        </p:par>
                      </p:childTnLst>
                    </p:cTn>
                  </p:par>
                  <p:par>
                    <p:cTn id="150" fill="hold" nodeType="clickPar">
                      <p:stCondLst>
                        <p:cond delay="indefinite"/>
                      </p:stCondLst>
                      <p:childTnLst>
                        <p:par>
                          <p:cTn id="151" fill="hold" nodeType="withGroup">
                            <p:stCondLst>
                              <p:cond delay="0"/>
                            </p:stCondLst>
                            <p:childTnLst>
                              <p:par>
                                <p:cTn id="152" presetID="55" presetClass="entr" presetSubtype="0" fill="hold" nodeType="clickEffect">
                                  <p:stCondLst>
                                    <p:cond delay="0"/>
                                  </p:stCondLst>
                                  <p:childTnLst>
                                    <p:set>
                                      <p:cBhvr>
                                        <p:cTn id="153" dur="1" fill="hold">
                                          <p:stCondLst>
                                            <p:cond delay="0"/>
                                          </p:stCondLst>
                                        </p:cTn>
                                        <p:tgtEl>
                                          <p:spTgt spid="62483"/>
                                        </p:tgtEl>
                                        <p:attrNameLst>
                                          <p:attrName>style.visibility</p:attrName>
                                        </p:attrNameLst>
                                      </p:cBhvr>
                                      <p:to>
                                        <p:strVal val="visible"/>
                                      </p:to>
                                    </p:set>
                                    <p:anim calcmode="lin" valueType="num">
                                      <p:cBhvr>
                                        <p:cTn id="154" dur="1000" fill="hold"/>
                                        <p:tgtEl>
                                          <p:spTgt spid="62483"/>
                                        </p:tgtEl>
                                        <p:attrNameLst>
                                          <p:attrName>ppt_w</p:attrName>
                                        </p:attrNameLst>
                                      </p:cBhvr>
                                      <p:tavLst>
                                        <p:tav tm="0">
                                          <p:val>
                                            <p:strVal val="#ppt_w*0.70"/>
                                          </p:val>
                                        </p:tav>
                                        <p:tav tm="100000">
                                          <p:val>
                                            <p:strVal val="#ppt_w"/>
                                          </p:val>
                                        </p:tav>
                                      </p:tavLst>
                                    </p:anim>
                                    <p:anim calcmode="lin" valueType="num">
                                      <p:cBhvr>
                                        <p:cTn id="155" dur="1000" fill="hold"/>
                                        <p:tgtEl>
                                          <p:spTgt spid="62483"/>
                                        </p:tgtEl>
                                        <p:attrNameLst>
                                          <p:attrName>ppt_h</p:attrName>
                                        </p:attrNameLst>
                                      </p:cBhvr>
                                      <p:tavLst>
                                        <p:tav tm="0">
                                          <p:val>
                                            <p:strVal val="#ppt_h"/>
                                          </p:val>
                                        </p:tav>
                                        <p:tav tm="100000">
                                          <p:val>
                                            <p:strVal val="#ppt_h"/>
                                          </p:val>
                                        </p:tav>
                                      </p:tavLst>
                                    </p:anim>
                                    <p:animEffect transition="in" filter="fade">
                                      <p:cBhvr>
                                        <p:cTn id="156" dur="1000"/>
                                        <p:tgtEl>
                                          <p:spTgt spid="62483"/>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45" presetClass="entr" presetSubtype="0" fill="hold" grpId="0" nodeType="clickEffect">
                                  <p:stCondLst>
                                    <p:cond delay="0"/>
                                  </p:stCondLst>
                                  <p:iterate type="lt">
                                    <p:tmPct val="10000"/>
                                  </p:iterate>
                                  <p:childTnLst>
                                    <p:set>
                                      <p:cBhvr>
                                        <p:cTn id="160" dur="1" fill="hold">
                                          <p:stCondLst>
                                            <p:cond delay="0"/>
                                          </p:stCondLst>
                                        </p:cTn>
                                        <p:tgtEl>
                                          <p:spTgt spid="62489"/>
                                        </p:tgtEl>
                                        <p:attrNameLst>
                                          <p:attrName>style.visibility</p:attrName>
                                        </p:attrNameLst>
                                      </p:cBhvr>
                                      <p:to>
                                        <p:strVal val="visible"/>
                                      </p:to>
                                    </p:set>
                                    <p:animEffect transition="in" filter="fade">
                                      <p:cBhvr>
                                        <p:cTn id="161" dur="500"/>
                                        <p:tgtEl>
                                          <p:spTgt spid="62489"/>
                                        </p:tgtEl>
                                      </p:cBhvr>
                                    </p:animEffect>
                                    <p:anim calcmode="lin" valueType="num">
                                      <p:cBhvr>
                                        <p:cTn id="162" dur="500" fill="hold"/>
                                        <p:tgtEl>
                                          <p:spTgt spid="62489"/>
                                        </p:tgtEl>
                                        <p:attrNameLst>
                                          <p:attrName>ppt_w</p:attrName>
                                        </p:attrNameLst>
                                      </p:cBhvr>
                                      <p:tavLst>
                                        <p:tav tm="0" fmla="#ppt_w*sin(2.5*pi*$)">
                                          <p:val>
                                            <p:fltVal val="0"/>
                                          </p:val>
                                        </p:tav>
                                        <p:tav tm="100000">
                                          <p:val>
                                            <p:fltVal val="1"/>
                                          </p:val>
                                        </p:tav>
                                      </p:tavLst>
                                    </p:anim>
                                    <p:anim calcmode="lin" valueType="num">
                                      <p:cBhvr>
                                        <p:cTn id="163" dur="500" fill="hold"/>
                                        <p:tgtEl>
                                          <p:spTgt spid="62489"/>
                                        </p:tgtEl>
                                        <p:attrNameLst>
                                          <p:attrName>ppt_h</p:attrName>
                                        </p:attrNameLst>
                                      </p:cBhvr>
                                      <p:tavLst>
                                        <p:tav tm="0">
                                          <p:val>
                                            <p:strVal val="#ppt_h"/>
                                          </p:val>
                                        </p:tav>
                                        <p:tav tm="100000">
                                          <p:val>
                                            <p:strVal val="#ppt_h"/>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45" presetClass="entr" presetSubtype="0" fill="hold" grpId="0" nodeType="clickEffect">
                                  <p:stCondLst>
                                    <p:cond delay="0"/>
                                  </p:stCondLst>
                                  <p:iterate type="lt">
                                    <p:tmPct val="10000"/>
                                  </p:iterate>
                                  <p:childTnLst>
                                    <p:set>
                                      <p:cBhvr>
                                        <p:cTn id="167" dur="1" fill="hold">
                                          <p:stCondLst>
                                            <p:cond delay="0"/>
                                          </p:stCondLst>
                                        </p:cTn>
                                        <p:tgtEl>
                                          <p:spTgt spid="62493"/>
                                        </p:tgtEl>
                                        <p:attrNameLst>
                                          <p:attrName>style.visibility</p:attrName>
                                        </p:attrNameLst>
                                      </p:cBhvr>
                                      <p:to>
                                        <p:strVal val="visible"/>
                                      </p:to>
                                    </p:set>
                                    <p:animEffect transition="in" filter="fade">
                                      <p:cBhvr>
                                        <p:cTn id="168" dur="500"/>
                                        <p:tgtEl>
                                          <p:spTgt spid="62493"/>
                                        </p:tgtEl>
                                      </p:cBhvr>
                                    </p:animEffect>
                                    <p:anim calcmode="lin" valueType="num">
                                      <p:cBhvr>
                                        <p:cTn id="169" dur="500" fill="hold"/>
                                        <p:tgtEl>
                                          <p:spTgt spid="62493"/>
                                        </p:tgtEl>
                                        <p:attrNameLst>
                                          <p:attrName>ppt_w</p:attrName>
                                        </p:attrNameLst>
                                      </p:cBhvr>
                                      <p:tavLst>
                                        <p:tav tm="0" fmla="#ppt_w*sin(2.5*pi*$)">
                                          <p:val>
                                            <p:fltVal val="0"/>
                                          </p:val>
                                        </p:tav>
                                        <p:tav tm="100000">
                                          <p:val>
                                            <p:fltVal val="1"/>
                                          </p:val>
                                        </p:tav>
                                      </p:tavLst>
                                    </p:anim>
                                    <p:anim calcmode="lin" valueType="num">
                                      <p:cBhvr>
                                        <p:cTn id="170" dur="500" fill="hold"/>
                                        <p:tgtEl>
                                          <p:spTgt spid="62493"/>
                                        </p:tgtEl>
                                        <p:attrNameLst>
                                          <p:attrName>ppt_h</p:attrName>
                                        </p:attrNameLst>
                                      </p:cBhvr>
                                      <p:tavLst>
                                        <p:tav tm="0">
                                          <p:val>
                                            <p:strVal val="#ppt_h"/>
                                          </p:val>
                                        </p:tav>
                                        <p:tav tm="100000">
                                          <p:val>
                                            <p:strVal val="#ppt_h"/>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55" presetClass="entr" presetSubtype="0" fill="hold" nodeType="clickEffect">
                                  <p:stCondLst>
                                    <p:cond delay="0"/>
                                  </p:stCondLst>
                                  <p:childTnLst>
                                    <p:set>
                                      <p:cBhvr>
                                        <p:cTn id="174" dur="1" fill="hold">
                                          <p:stCondLst>
                                            <p:cond delay="0"/>
                                          </p:stCondLst>
                                        </p:cTn>
                                        <p:tgtEl>
                                          <p:spTgt spid="62492"/>
                                        </p:tgtEl>
                                        <p:attrNameLst>
                                          <p:attrName>style.visibility</p:attrName>
                                        </p:attrNameLst>
                                      </p:cBhvr>
                                      <p:to>
                                        <p:strVal val="visible"/>
                                      </p:to>
                                    </p:set>
                                    <p:anim calcmode="lin" valueType="num">
                                      <p:cBhvr>
                                        <p:cTn id="175" dur="1000" fill="hold"/>
                                        <p:tgtEl>
                                          <p:spTgt spid="62492"/>
                                        </p:tgtEl>
                                        <p:attrNameLst>
                                          <p:attrName>ppt_w</p:attrName>
                                        </p:attrNameLst>
                                      </p:cBhvr>
                                      <p:tavLst>
                                        <p:tav tm="0">
                                          <p:val>
                                            <p:strVal val="#ppt_w*0.70"/>
                                          </p:val>
                                        </p:tav>
                                        <p:tav tm="100000">
                                          <p:val>
                                            <p:strVal val="#ppt_w"/>
                                          </p:val>
                                        </p:tav>
                                      </p:tavLst>
                                    </p:anim>
                                    <p:anim calcmode="lin" valueType="num">
                                      <p:cBhvr>
                                        <p:cTn id="176" dur="1000" fill="hold"/>
                                        <p:tgtEl>
                                          <p:spTgt spid="62492"/>
                                        </p:tgtEl>
                                        <p:attrNameLst>
                                          <p:attrName>ppt_h</p:attrName>
                                        </p:attrNameLst>
                                      </p:cBhvr>
                                      <p:tavLst>
                                        <p:tav tm="0">
                                          <p:val>
                                            <p:strVal val="#ppt_h"/>
                                          </p:val>
                                        </p:tav>
                                        <p:tav tm="100000">
                                          <p:val>
                                            <p:strVal val="#ppt_h"/>
                                          </p:val>
                                        </p:tav>
                                      </p:tavLst>
                                    </p:anim>
                                    <p:animEffect transition="in" filter="fade">
                                      <p:cBhvr>
                                        <p:cTn id="177" dur="1000"/>
                                        <p:tgtEl>
                                          <p:spTgt spid="6249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45" presetClass="entr" presetSubtype="0" fill="hold" grpId="0" nodeType="clickEffect">
                                  <p:stCondLst>
                                    <p:cond delay="0"/>
                                  </p:stCondLst>
                                  <p:iterate type="lt">
                                    <p:tmPct val="10000"/>
                                  </p:iterate>
                                  <p:childTnLst>
                                    <p:set>
                                      <p:cBhvr>
                                        <p:cTn id="181" dur="1" fill="hold">
                                          <p:stCondLst>
                                            <p:cond delay="0"/>
                                          </p:stCondLst>
                                        </p:cTn>
                                        <p:tgtEl>
                                          <p:spTgt spid="62494"/>
                                        </p:tgtEl>
                                        <p:attrNameLst>
                                          <p:attrName>style.visibility</p:attrName>
                                        </p:attrNameLst>
                                      </p:cBhvr>
                                      <p:to>
                                        <p:strVal val="visible"/>
                                      </p:to>
                                    </p:set>
                                    <p:animEffect transition="in" filter="fade">
                                      <p:cBhvr>
                                        <p:cTn id="182" dur="500"/>
                                        <p:tgtEl>
                                          <p:spTgt spid="62494"/>
                                        </p:tgtEl>
                                      </p:cBhvr>
                                    </p:animEffect>
                                    <p:anim calcmode="lin" valueType="num">
                                      <p:cBhvr>
                                        <p:cTn id="183" dur="500" fill="hold"/>
                                        <p:tgtEl>
                                          <p:spTgt spid="62494"/>
                                        </p:tgtEl>
                                        <p:attrNameLst>
                                          <p:attrName>ppt_w</p:attrName>
                                        </p:attrNameLst>
                                      </p:cBhvr>
                                      <p:tavLst>
                                        <p:tav tm="0" fmla="#ppt_w*sin(2.5*pi*$)">
                                          <p:val>
                                            <p:fltVal val="0"/>
                                          </p:val>
                                        </p:tav>
                                        <p:tav tm="100000">
                                          <p:val>
                                            <p:fltVal val="1"/>
                                          </p:val>
                                        </p:tav>
                                      </p:tavLst>
                                    </p:anim>
                                    <p:anim calcmode="lin" valueType="num">
                                      <p:cBhvr>
                                        <p:cTn id="184" dur="500" fill="hold"/>
                                        <p:tgtEl>
                                          <p:spTgt spid="62494"/>
                                        </p:tgtEl>
                                        <p:attrNameLst>
                                          <p:attrName>ppt_h</p:attrName>
                                        </p:attrNameLst>
                                      </p:cBhvr>
                                      <p:tavLst>
                                        <p:tav tm="0">
                                          <p:val>
                                            <p:strVal val="#ppt_h"/>
                                          </p:val>
                                        </p:tav>
                                        <p:tav tm="100000">
                                          <p:val>
                                            <p:strVal val="#ppt_h"/>
                                          </p:val>
                                        </p:tav>
                                      </p:tavLst>
                                    </p:anim>
                                  </p:childTnLst>
                                </p:cTn>
                              </p:par>
                            </p:childTnLst>
                          </p:cTn>
                        </p:par>
                      </p:childTnLst>
                    </p:cTn>
                  </p:par>
                  <p:par>
                    <p:cTn id="185" fill="hold" nodeType="clickPar">
                      <p:stCondLst>
                        <p:cond delay="indefinite"/>
                      </p:stCondLst>
                      <p:childTnLst>
                        <p:par>
                          <p:cTn id="186" fill="hold" nodeType="withGroup">
                            <p:stCondLst>
                              <p:cond delay="0"/>
                            </p:stCondLst>
                            <p:childTnLst>
                              <p:par>
                                <p:cTn id="187" presetID="45" presetClass="entr" presetSubtype="0" fill="hold" grpId="0" nodeType="clickEffect">
                                  <p:stCondLst>
                                    <p:cond delay="0"/>
                                  </p:stCondLst>
                                  <p:iterate type="lt">
                                    <p:tmPct val="10000"/>
                                  </p:iterate>
                                  <p:childTnLst>
                                    <p:set>
                                      <p:cBhvr>
                                        <p:cTn id="188" dur="1" fill="hold">
                                          <p:stCondLst>
                                            <p:cond delay="0"/>
                                          </p:stCondLst>
                                        </p:cTn>
                                        <p:tgtEl>
                                          <p:spTgt spid="62495"/>
                                        </p:tgtEl>
                                        <p:attrNameLst>
                                          <p:attrName>style.visibility</p:attrName>
                                        </p:attrNameLst>
                                      </p:cBhvr>
                                      <p:to>
                                        <p:strVal val="visible"/>
                                      </p:to>
                                    </p:set>
                                    <p:animEffect transition="in" filter="fade">
                                      <p:cBhvr>
                                        <p:cTn id="189" dur="500"/>
                                        <p:tgtEl>
                                          <p:spTgt spid="62495"/>
                                        </p:tgtEl>
                                      </p:cBhvr>
                                    </p:animEffect>
                                    <p:anim calcmode="lin" valueType="num">
                                      <p:cBhvr>
                                        <p:cTn id="190" dur="500" fill="hold"/>
                                        <p:tgtEl>
                                          <p:spTgt spid="62495"/>
                                        </p:tgtEl>
                                        <p:attrNameLst>
                                          <p:attrName>ppt_w</p:attrName>
                                        </p:attrNameLst>
                                      </p:cBhvr>
                                      <p:tavLst>
                                        <p:tav tm="0" fmla="#ppt_w*sin(2.5*pi*$)">
                                          <p:val>
                                            <p:fltVal val="0"/>
                                          </p:val>
                                        </p:tav>
                                        <p:tav tm="100000">
                                          <p:val>
                                            <p:fltVal val="1"/>
                                          </p:val>
                                        </p:tav>
                                      </p:tavLst>
                                    </p:anim>
                                    <p:anim calcmode="lin" valueType="num">
                                      <p:cBhvr>
                                        <p:cTn id="191" dur="500" fill="hold"/>
                                        <p:tgtEl>
                                          <p:spTgt spid="624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2472" grpId="0"/>
      <p:bldP spid="62473" grpId="0"/>
      <p:bldP spid="62474" grpId="0"/>
      <p:bldP spid="62479" grpId="0"/>
      <p:bldP spid="62480" grpId="0"/>
      <p:bldP spid="62481" grpId="0"/>
      <p:bldP spid="62482" grpId="0"/>
      <p:bldP spid="62486" grpId="0"/>
      <p:bldP spid="62487" grpId="0"/>
      <p:bldP spid="62488" grpId="0"/>
      <p:bldP spid="62489" grpId="0"/>
      <p:bldP spid="62490" grpId="0"/>
      <p:bldP spid="62491" grpId="0"/>
      <p:bldP spid="62493" grpId="0"/>
      <p:bldP spid="62494" grpId="0"/>
      <p:bldP spid="6249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fld id="{BD1F8B3C-2BA7-4F71-93CB-6B4D65C05671}" type="datetime1">
              <a:rPr lang="en-US" altLang="id-ID"/>
              <a:pPr/>
              <a:t>5/15/2017</a:t>
            </a:fld>
            <a:endParaRPr lang="en-US" altLang="id-ID"/>
          </a:p>
        </p:txBody>
      </p:sp>
      <p:sp>
        <p:nvSpPr>
          <p:cNvPr id="12" name="Slide Number Placeholder 3"/>
          <p:cNvSpPr>
            <a:spLocks noGrp="1"/>
          </p:cNvSpPr>
          <p:nvPr>
            <p:ph type="sldNum" sz="quarter" idx="12"/>
          </p:nvPr>
        </p:nvSpPr>
        <p:spPr/>
        <p:txBody>
          <a:bodyPr/>
          <a:lstStyle/>
          <a:p>
            <a:fld id="{F0D19366-6C8C-4EAB-BEDC-029122D26DFC}" type="slidenum">
              <a:rPr lang="en-US" altLang="id-ID"/>
              <a:pPr/>
              <a:t>143</a:t>
            </a:fld>
            <a:endParaRPr lang="en-US" altLang="id-ID"/>
          </a:p>
        </p:txBody>
      </p:sp>
      <p:sp>
        <p:nvSpPr>
          <p:cNvPr id="6349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3491" name="Rectangle 3"/>
          <p:cNvSpPr>
            <a:spLocks noChangeArrowheads="1"/>
          </p:cNvSpPr>
          <p:nvPr/>
        </p:nvSpPr>
        <p:spPr bwMode="auto">
          <a:xfrm>
            <a:off x="1321346" y="226983"/>
            <a:ext cx="7241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algn="just">
              <a:buFontTx/>
              <a:buAutoNum type="arabicPeriod"/>
            </a:pPr>
            <a:r>
              <a:rPr lang="en-US" altLang="id-ID" sz="2000" b="1"/>
              <a:t>Kasus I,</a:t>
            </a:r>
            <a:r>
              <a:rPr lang="en-US" altLang="id-ID"/>
              <a:t> Menambahkan Zb dari suatu bus baru p pada bus acuan</a:t>
            </a:r>
          </a:p>
        </p:txBody>
      </p:sp>
      <p:sp>
        <p:nvSpPr>
          <p:cNvPr id="63493" name="Rectangle 5"/>
          <p:cNvSpPr>
            <a:spLocks noChangeArrowheads="1"/>
          </p:cNvSpPr>
          <p:nvPr/>
        </p:nvSpPr>
        <p:spPr bwMode="auto">
          <a:xfrm>
            <a:off x="1524001" y="22727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3495" name="Rectangle 7"/>
          <p:cNvSpPr>
            <a:spLocks noChangeArrowheads="1"/>
          </p:cNvSpPr>
          <p:nvPr/>
        </p:nvSpPr>
        <p:spPr bwMode="auto">
          <a:xfrm>
            <a:off x="1524001" y="2649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3494" name="Object 6"/>
          <p:cNvGraphicFramePr>
            <a:graphicFrameLocks noChangeAspect="1"/>
          </p:cNvGraphicFramePr>
          <p:nvPr/>
        </p:nvGraphicFramePr>
        <p:xfrm>
          <a:off x="2514600" y="838200"/>
          <a:ext cx="3200400" cy="1593850"/>
        </p:xfrm>
        <a:graphic>
          <a:graphicData uri="http://schemas.openxmlformats.org/presentationml/2006/ole">
            <mc:AlternateContent xmlns:mc="http://schemas.openxmlformats.org/markup-compatibility/2006">
              <mc:Choice xmlns:v="urn:schemas-microsoft-com:vml" Requires="v">
                <p:oleObj spid="_x0000_s39940" name="Equation" r:id="rId3" imgW="2387600" imgH="1193800" progId="Equation.3">
                  <p:embed/>
                </p:oleObj>
              </mc:Choice>
              <mc:Fallback>
                <p:oleObj name="Equation" r:id="rId3" imgW="2387600" imgH="119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838200"/>
                        <a:ext cx="3200400"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6" name="Rectangle 8"/>
          <p:cNvSpPr>
            <a:spLocks noChangeArrowheads="1"/>
          </p:cNvSpPr>
          <p:nvPr/>
        </p:nvSpPr>
        <p:spPr bwMode="auto">
          <a:xfrm>
            <a:off x="1352339" y="2801908"/>
            <a:ext cx="67409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algn="just"/>
            <a:r>
              <a:rPr lang="en-US" altLang="id-ID" sz="2000" b="1"/>
              <a:t>2.Kasus II</a:t>
            </a:r>
            <a:r>
              <a:rPr lang="en-US" altLang="id-ID"/>
              <a:t> : Menambahkan Zb dari bus baru p pada suatu bus </a:t>
            </a:r>
          </a:p>
        </p:txBody>
      </p:sp>
      <p:sp>
        <p:nvSpPr>
          <p:cNvPr id="63498" name="Rectangle 10"/>
          <p:cNvSpPr>
            <a:spLocks noChangeArrowheads="1"/>
          </p:cNvSpPr>
          <p:nvPr/>
        </p:nvSpPr>
        <p:spPr bwMode="auto">
          <a:xfrm>
            <a:off x="1524001" y="22727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3497" name="Object 9"/>
          <p:cNvGraphicFramePr>
            <a:graphicFrameLocks noChangeAspect="1"/>
          </p:cNvGraphicFramePr>
          <p:nvPr/>
        </p:nvGraphicFramePr>
        <p:xfrm>
          <a:off x="2057400" y="3505200"/>
          <a:ext cx="4953000" cy="2928938"/>
        </p:xfrm>
        <a:graphic>
          <a:graphicData uri="http://schemas.openxmlformats.org/presentationml/2006/ole">
            <mc:AlternateContent xmlns:mc="http://schemas.openxmlformats.org/markup-compatibility/2006">
              <mc:Choice xmlns:v="urn:schemas-microsoft-com:vml" Requires="v">
                <p:oleObj spid="_x0000_s39941" name="Visio" r:id="rId5" imgW="3647313" imgH="2177796" progId="Visio.Drawing.11">
                  <p:embed/>
                </p:oleObj>
              </mc:Choice>
              <mc:Fallback>
                <p:oleObj name="Visio" r:id="rId5" imgW="3647313" imgH="217779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505200"/>
                        <a:ext cx="4953000" cy="292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00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p:cTn id="7" dur="1000" fill="hold"/>
                                        <p:tgtEl>
                                          <p:spTgt spid="63491"/>
                                        </p:tgtEl>
                                        <p:attrNameLst>
                                          <p:attrName>ppt_x</p:attrName>
                                        </p:attrNameLst>
                                      </p:cBhvr>
                                      <p:tavLst>
                                        <p:tav tm="0">
                                          <p:val>
                                            <p:strVal val="#ppt_x-.2"/>
                                          </p:val>
                                        </p:tav>
                                        <p:tav tm="100000">
                                          <p:val>
                                            <p:strVal val="#ppt_x"/>
                                          </p:val>
                                        </p:tav>
                                      </p:tavLst>
                                    </p:anim>
                                    <p:anim calcmode="lin" valueType="num">
                                      <p:cBhvr>
                                        <p:cTn id="8" dur="1000" fill="hold"/>
                                        <p:tgtEl>
                                          <p:spTgt spid="63491"/>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49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3494"/>
                                        </p:tgtEl>
                                        <p:attrNameLst>
                                          <p:attrName>style.visibility</p:attrName>
                                        </p:attrNameLst>
                                      </p:cBhvr>
                                      <p:to>
                                        <p:strVal val="visible"/>
                                      </p:to>
                                    </p:set>
                                    <p:anim calcmode="lin" valueType="num">
                                      <p:cBhvr>
                                        <p:cTn id="14" dur="1000" fill="hold"/>
                                        <p:tgtEl>
                                          <p:spTgt spid="63494"/>
                                        </p:tgtEl>
                                        <p:attrNameLst>
                                          <p:attrName>ppt_w</p:attrName>
                                        </p:attrNameLst>
                                      </p:cBhvr>
                                      <p:tavLst>
                                        <p:tav tm="0">
                                          <p:val>
                                            <p:strVal val="#ppt_w*0.70"/>
                                          </p:val>
                                        </p:tav>
                                        <p:tav tm="100000">
                                          <p:val>
                                            <p:strVal val="#ppt_w"/>
                                          </p:val>
                                        </p:tav>
                                      </p:tavLst>
                                    </p:anim>
                                    <p:anim calcmode="lin" valueType="num">
                                      <p:cBhvr>
                                        <p:cTn id="15" dur="1000" fill="hold"/>
                                        <p:tgtEl>
                                          <p:spTgt spid="63494"/>
                                        </p:tgtEl>
                                        <p:attrNameLst>
                                          <p:attrName>ppt_h</p:attrName>
                                        </p:attrNameLst>
                                      </p:cBhvr>
                                      <p:tavLst>
                                        <p:tav tm="0">
                                          <p:val>
                                            <p:strVal val="#ppt_h"/>
                                          </p:val>
                                        </p:tav>
                                        <p:tav tm="100000">
                                          <p:val>
                                            <p:strVal val="#ppt_h"/>
                                          </p:val>
                                        </p:tav>
                                      </p:tavLst>
                                    </p:anim>
                                    <p:animEffect transition="in" filter="fade">
                                      <p:cBhvr>
                                        <p:cTn id="16" dur="1000"/>
                                        <p:tgtEl>
                                          <p:spTgt spid="634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63496"/>
                                        </p:tgtEl>
                                        <p:attrNameLst>
                                          <p:attrName>style.visibility</p:attrName>
                                        </p:attrNameLst>
                                      </p:cBhvr>
                                      <p:to>
                                        <p:strVal val="visible"/>
                                      </p:to>
                                    </p:set>
                                    <p:animEffect transition="in" filter="strips(upRight)">
                                      <p:cBhvr>
                                        <p:cTn id="21" dur="2000"/>
                                        <p:tgtEl>
                                          <p:spTgt spid="6349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63497"/>
                                        </p:tgtEl>
                                        <p:attrNameLst>
                                          <p:attrName>style.visibility</p:attrName>
                                        </p:attrNameLst>
                                      </p:cBhvr>
                                      <p:to>
                                        <p:strVal val="visible"/>
                                      </p:to>
                                    </p:set>
                                    <p:anim calcmode="lin" valueType="num">
                                      <p:cBhvr>
                                        <p:cTn id="26" dur="1000" fill="hold"/>
                                        <p:tgtEl>
                                          <p:spTgt spid="63497"/>
                                        </p:tgtEl>
                                        <p:attrNameLst>
                                          <p:attrName>ppt_x</p:attrName>
                                        </p:attrNameLst>
                                      </p:cBhvr>
                                      <p:tavLst>
                                        <p:tav tm="0">
                                          <p:val>
                                            <p:strVal val="#ppt_x-.2"/>
                                          </p:val>
                                        </p:tav>
                                        <p:tav tm="100000">
                                          <p:val>
                                            <p:strVal val="#ppt_x"/>
                                          </p:val>
                                        </p:tav>
                                      </p:tavLst>
                                    </p:anim>
                                    <p:anim calcmode="lin" valueType="num">
                                      <p:cBhvr>
                                        <p:cTn id="27" dur="1000" fill="hold"/>
                                        <p:tgtEl>
                                          <p:spTgt spid="63497"/>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3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88B7EFF1-6645-4436-9EB9-7169B33F864C}" type="datetime1">
              <a:rPr lang="en-US" altLang="id-ID"/>
              <a:pPr/>
              <a:t>5/15/2017</a:t>
            </a:fld>
            <a:endParaRPr lang="en-US" altLang="id-ID"/>
          </a:p>
        </p:txBody>
      </p:sp>
      <p:sp>
        <p:nvSpPr>
          <p:cNvPr id="16" name="Slide Number Placeholder 3"/>
          <p:cNvSpPr>
            <a:spLocks noGrp="1"/>
          </p:cNvSpPr>
          <p:nvPr>
            <p:ph type="sldNum" sz="quarter" idx="12"/>
          </p:nvPr>
        </p:nvSpPr>
        <p:spPr/>
        <p:txBody>
          <a:bodyPr/>
          <a:lstStyle/>
          <a:p>
            <a:fld id="{4D1E8029-61DE-4B09-A705-CFF9F9407579}" type="slidenum">
              <a:rPr lang="en-US" altLang="id-ID"/>
              <a:pPr/>
              <a:t>144</a:t>
            </a:fld>
            <a:endParaRPr lang="en-US" altLang="id-ID"/>
          </a:p>
        </p:txBody>
      </p:sp>
      <p:sp>
        <p:nvSpPr>
          <p:cNvPr id="6451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4515" name="Rectangle 3"/>
          <p:cNvSpPr>
            <a:spLocks noChangeArrowheads="1"/>
          </p:cNvSpPr>
          <p:nvPr/>
        </p:nvSpPr>
        <p:spPr bwMode="auto">
          <a:xfrm>
            <a:off x="1676400" y="147161"/>
            <a:ext cx="8763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Penambahan rel baru p yang dihubungkan melalui impedansi Z</a:t>
            </a:r>
            <a:r>
              <a:rPr lang="en-US" altLang="id-ID" baseline="-25000"/>
              <a:t>b</a:t>
            </a:r>
            <a:r>
              <a:rPr lang="en-US" altLang="id-ID"/>
              <a:t> pada bus k yang telah ada, dengan arus I</a:t>
            </a:r>
            <a:r>
              <a:rPr lang="en-US" altLang="id-ID" baseline="-25000"/>
              <a:t>p</a:t>
            </a:r>
            <a:r>
              <a:rPr lang="en-US" altLang="id-ID"/>
              <a:t> diinjeksikan pada bus p akan menyebabkan arus yang memasuki jaringan asli pada bus k menjadi jumlah I</a:t>
            </a:r>
            <a:r>
              <a:rPr lang="en-US" altLang="id-ID" baseline="-25000"/>
              <a:t>k</a:t>
            </a:r>
            <a:r>
              <a:rPr lang="en-US" altLang="id-ID"/>
              <a:t> yang diinjeksikan pada bus k ditambah I</a:t>
            </a:r>
            <a:r>
              <a:rPr lang="en-US" altLang="id-ID" baseline="-25000"/>
              <a:t>p</a:t>
            </a:r>
            <a:r>
              <a:rPr lang="en-US" altLang="id-ID"/>
              <a:t> yang mengalir melalui Z</a:t>
            </a:r>
            <a:r>
              <a:rPr lang="en-US" altLang="id-ID" baseline="-25000"/>
              <a:t>p</a:t>
            </a:r>
            <a:r>
              <a:rPr lang="en-US" altLang="id-ID"/>
              <a:t> seperti dalam Gambar IV-5. </a:t>
            </a:r>
            <a:r>
              <a:rPr lang="sv-SE" altLang="id-ID"/>
              <a:t>Arus I</a:t>
            </a:r>
            <a:r>
              <a:rPr lang="sv-SE" altLang="id-ID" baseline="-25000"/>
              <a:t>p</a:t>
            </a:r>
            <a:r>
              <a:rPr lang="sv-SE" altLang="id-ID"/>
              <a:t> yang mengalir ke bus k akan menaikkan V</a:t>
            </a:r>
            <a:r>
              <a:rPr lang="sv-SE" altLang="id-ID" baseline="-25000"/>
              <a:t>k </a:t>
            </a:r>
            <a:r>
              <a:rPr lang="sv-SE" altLang="id-ID"/>
              <a:t>asli menjadi :</a:t>
            </a:r>
            <a:r>
              <a:rPr lang="en-US" altLang="id-ID"/>
              <a:t> </a:t>
            </a:r>
          </a:p>
        </p:txBody>
      </p:sp>
      <p:sp>
        <p:nvSpPr>
          <p:cNvPr id="64517" name="Rectangle 5"/>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4516" name="Object 4"/>
          <p:cNvGraphicFramePr>
            <a:graphicFrameLocks noChangeAspect="1"/>
          </p:cNvGraphicFramePr>
          <p:nvPr/>
        </p:nvGraphicFramePr>
        <p:xfrm>
          <a:off x="2133600" y="1447801"/>
          <a:ext cx="3657600" cy="614363"/>
        </p:xfrm>
        <a:graphic>
          <a:graphicData uri="http://schemas.openxmlformats.org/presentationml/2006/ole">
            <mc:AlternateContent xmlns:mc="http://schemas.openxmlformats.org/markup-compatibility/2006">
              <mc:Choice xmlns:v="urn:schemas-microsoft-com:vml" Requires="v">
                <p:oleObj spid="_x0000_s40966" name="Equation" r:id="rId3" imgW="1422400" imgH="241300" progId="Equation.3">
                  <p:embed/>
                </p:oleObj>
              </mc:Choice>
              <mc:Fallback>
                <p:oleObj name="Equation" r:id="rId3" imgW="14224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447801"/>
                        <a:ext cx="3657600" cy="614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18" name="Rectangle 6"/>
          <p:cNvSpPr>
            <a:spLocks noChangeArrowheads="1"/>
          </p:cNvSpPr>
          <p:nvPr/>
        </p:nvSpPr>
        <p:spPr bwMode="auto">
          <a:xfrm>
            <a:off x="1676400" y="2269609"/>
            <a:ext cx="12547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Sedangkan </a:t>
            </a:r>
          </a:p>
        </p:txBody>
      </p:sp>
      <p:sp>
        <p:nvSpPr>
          <p:cNvPr id="64520" name="Rectangle 8"/>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4519" name="Object 7"/>
          <p:cNvGraphicFramePr>
            <a:graphicFrameLocks noChangeAspect="1"/>
          </p:cNvGraphicFramePr>
          <p:nvPr/>
        </p:nvGraphicFramePr>
        <p:xfrm>
          <a:off x="2286000" y="2743200"/>
          <a:ext cx="3657600" cy="527050"/>
        </p:xfrm>
        <a:graphic>
          <a:graphicData uri="http://schemas.openxmlformats.org/presentationml/2006/ole">
            <mc:AlternateContent xmlns:mc="http://schemas.openxmlformats.org/markup-compatibility/2006">
              <mc:Choice xmlns:v="urn:schemas-microsoft-com:vml" Requires="v">
                <p:oleObj spid="_x0000_s40967" name="Equation" r:id="rId5" imgW="1651000" imgH="241300" progId="Equation.3">
                  <p:embed/>
                </p:oleObj>
              </mc:Choice>
              <mc:Fallback>
                <p:oleObj name="Equation" r:id="rId5" imgW="16510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743200"/>
                        <a:ext cx="3657600"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21" name="Rectangle 9"/>
          <p:cNvSpPr>
            <a:spLocks noChangeArrowheads="1"/>
          </p:cNvSpPr>
          <p:nvPr/>
        </p:nvSpPr>
        <p:spPr bwMode="auto">
          <a:xfrm>
            <a:off x="1750529" y="3336409"/>
            <a:ext cx="5597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id-ID"/>
              <a:t>Dan</a:t>
            </a:r>
          </a:p>
        </p:txBody>
      </p:sp>
      <p:sp>
        <p:nvSpPr>
          <p:cNvPr id="64523" name="Rectangle 11"/>
          <p:cNvSpPr>
            <a:spLocks noChangeArrowheads="1"/>
          </p:cNvSpPr>
          <p:nvPr/>
        </p:nvSpPr>
        <p:spPr bwMode="auto">
          <a:xfrm>
            <a:off x="1524001" y="3125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4522" name="Object 10"/>
          <p:cNvGraphicFramePr>
            <a:graphicFrameLocks noChangeAspect="1"/>
          </p:cNvGraphicFramePr>
          <p:nvPr/>
        </p:nvGraphicFramePr>
        <p:xfrm>
          <a:off x="2286000" y="3727450"/>
          <a:ext cx="7239000" cy="539750"/>
        </p:xfrm>
        <a:graphic>
          <a:graphicData uri="http://schemas.openxmlformats.org/presentationml/2006/ole">
            <mc:AlternateContent xmlns:mc="http://schemas.openxmlformats.org/markup-compatibility/2006">
              <mc:Choice xmlns:v="urn:schemas-microsoft-com:vml" Requires="v">
                <p:oleObj spid="_x0000_s40968" name="Equation" r:id="rId7" imgW="3187700" imgH="241300" progId="Equation.3">
                  <p:embed/>
                </p:oleObj>
              </mc:Choice>
              <mc:Fallback>
                <p:oleObj name="Equation" r:id="rId7" imgW="31877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727450"/>
                        <a:ext cx="7239000"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25" name="Rectangle 13"/>
          <p:cNvSpPr>
            <a:spLocks noChangeArrowheads="1"/>
          </p:cNvSpPr>
          <p:nvPr/>
        </p:nvSpPr>
        <p:spPr bwMode="auto">
          <a:xfrm>
            <a:off x="1524001" y="2649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4524" name="Object 12"/>
          <p:cNvGraphicFramePr>
            <a:graphicFrameLocks noChangeAspect="1"/>
          </p:cNvGraphicFramePr>
          <p:nvPr/>
        </p:nvGraphicFramePr>
        <p:xfrm>
          <a:off x="3581400" y="4438650"/>
          <a:ext cx="4343400" cy="1885950"/>
        </p:xfrm>
        <a:graphic>
          <a:graphicData uri="http://schemas.openxmlformats.org/presentationml/2006/ole">
            <mc:AlternateContent xmlns:mc="http://schemas.openxmlformats.org/markup-compatibility/2006">
              <mc:Choice xmlns:v="urn:schemas-microsoft-com:vml" Requires="v">
                <p:oleObj spid="_x0000_s40969" name="Equation" r:id="rId9" imgW="2743200" imgH="1193800" progId="Equation.3">
                  <p:embed/>
                </p:oleObj>
              </mc:Choice>
              <mc:Fallback>
                <p:oleObj name="Equation" r:id="rId9" imgW="2743200" imgH="119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1400" y="4438650"/>
                        <a:ext cx="4343400" cy="188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02890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64515"/>
                                        </p:tgtEl>
                                        <p:attrNameLst>
                                          <p:attrName>style.visibility</p:attrName>
                                        </p:attrNameLst>
                                      </p:cBhvr>
                                      <p:to>
                                        <p:strVal val="visible"/>
                                      </p:to>
                                    </p:set>
                                    <p:animEffect transition="in" filter="fade">
                                      <p:cBhvr>
                                        <p:cTn id="7" dur="500"/>
                                        <p:tgtEl>
                                          <p:spTgt spid="64515"/>
                                        </p:tgtEl>
                                      </p:cBhvr>
                                    </p:animEffect>
                                    <p:anim calcmode="lin" valueType="num">
                                      <p:cBhvr>
                                        <p:cTn id="8" dur="500" fill="hold"/>
                                        <p:tgtEl>
                                          <p:spTgt spid="64515"/>
                                        </p:tgtEl>
                                        <p:attrNameLst>
                                          <p:attrName>ppt_w</p:attrName>
                                        </p:attrNameLst>
                                      </p:cBhvr>
                                      <p:tavLst>
                                        <p:tav tm="0" fmla="#ppt_w*sin(2.5*pi*$)">
                                          <p:val>
                                            <p:fltVal val="0"/>
                                          </p:val>
                                        </p:tav>
                                        <p:tav tm="100000">
                                          <p:val>
                                            <p:fltVal val="1"/>
                                          </p:val>
                                        </p:tav>
                                      </p:tavLst>
                                    </p:anim>
                                    <p:anim calcmode="lin" valueType="num">
                                      <p:cBhvr>
                                        <p:cTn id="9" dur="500" fill="hold"/>
                                        <p:tgtEl>
                                          <p:spTgt spid="6451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4516"/>
                                        </p:tgtEl>
                                        <p:attrNameLst>
                                          <p:attrName>style.visibility</p:attrName>
                                        </p:attrNameLst>
                                      </p:cBhvr>
                                      <p:to>
                                        <p:strVal val="visible"/>
                                      </p:to>
                                    </p:set>
                                    <p:anim calcmode="lin" valueType="num">
                                      <p:cBhvr>
                                        <p:cTn id="14" dur="1000" fill="hold"/>
                                        <p:tgtEl>
                                          <p:spTgt spid="64516"/>
                                        </p:tgtEl>
                                        <p:attrNameLst>
                                          <p:attrName>ppt_w</p:attrName>
                                        </p:attrNameLst>
                                      </p:cBhvr>
                                      <p:tavLst>
                                        <p:tav tm="0">
                                          <p:val>
                                            <p:strVal val="#ppt_w*0.70"/>
                                          </p:val>
                                        </p:tav>
                                        <p:tav tm="100000">
                                          <p:val>
                                            <p:strVal val="#ppt_w"/>
                                          </p:val>
                                        </p:tav>
                                      </p:tavLst>
                                    </p:anim>
                                    <p:anim calcmode="lin" valueType="num">
                                      <p:cBhvr>
                                        <p:cTn id="15" dur="1000" fill="hold"/>
                                        <p:tgtEl>
                                          <p:spTgt spid="64516"/>
                                        </p:tgtEl>
                                        <p:attrNameLst>
                                          <p:attrName>ppt_h</p:attrName>
                                        </p:attrNameLst>
                                      </p:cBhvr>
                                      <p:tavLst>
                                        <p:tav tm="0">
                                          <p:val>
                                            <p:strVal val="#ppt_h"/>
                                          </p:val>
                                        </p:tav>
                                        <p:tav tm="100000">
                                          <p:val>
                                            <p:strVal val="#ppt_h"/>
                                          </p:val>
                                        </p:tav>
                                      </p:tavLst>
                                    </p:anim>
                                    <p:animEffect transition="in" filter="fade">
                                      <p:cBhvr>
                                        <p:cTn id="16" dur="1000"/>
                                        <p:tgtEl>
                                          <p:spTgt spid="645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64518"/>
                                        </p:tgtEl>
                                        <p:attrNameLst>
                                          <p:attrName>style.visibility</p:attrName>
                                        </p:attrNameLst>
                                      </p:cBhvr>
                                      <p:to>
                                        <p:strVal val="visible"/>
                                      </p:to>
                                    </p:set>
                                    <p:animEffect transition="in" filter="fade">
                                      <p:cBhvr>
                                        <p:cTn id="21" dur="500"/>
                                        <p:tgtEl>
                                          <p:spTgt spid="64518"/>
                                        </p:tgtEl>
                                      </p:cBhvr>
                                    </p:animEffect>
                                    <p:anim calcmode="lin" valueType="num">
                                      <p:cBhvr>
                                        <p:cTn id="22" dur="500" fill="hold"/>
                                        <p:tgtEl>
                                          <p:spTgt spid="64518"/>
                                        </p:tgtEl>
                                        <p:attrNameLst>
                                          <p:attrName>ppt_w</p:attrName>
                                        </p:attrNameLst>
                                      </p:cBhvr>
                                      <p:tavLst>
                                        <p:tav tm="0" fmla="#ppt_w*sin(2.5*pi*$)">
                                          <p:val>
                                            <p:fltVal val="0"/>
                                          </p:val>
                                        </p:tav>
                                        <p:tav tm="100000">
                                          <p:val>
                                            <p:fltVal val="1"/>
                                          </p:val>
                                        </p:tav>
                                      </p:tavLst>
                                    </p:anim>
                                    <p:anim calcmode="lin" valueType="num">
                                      <p:cBhvr>
                                        <p:cTn id="23" dur="500" fill="hold"/>
                                        <p:tgtEl>
                                          <p:spTgt spid="64518"/>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4519"/>
                                        </p:tgtEl>
                                        <p:attrNameLst>
                                          <p:attrName>style.visibility</p:attrName>
                                        </p:attrNameLst>
                                      </p:cBhvr>
                                      <p:to>
                                        <p:strVal val="visible"/>
                                      </p:to>
                                    </p:set>
                                    <p:anim calcmode="lin" valueType="num">
                                      <p:cBhvr>
                                        <p:cTn id="28" dur="1000" fill="hold"/>
                                        <p:tgtEl>
                                          <p:spTgt spid="64519"/>
                                        </p:tgtEl>
                                        <p:attrNameLst>
                                          <p:attrName>ppt_x</p:attrName>
                                        </p:attrNameLst>
                                      </p:cBhvr>
                                      <p:tavLst>
                                        <p:tav tm="0">
                                          <p:val>
                                            <p:strVal val="#ppt_x-.2"/>
                                          </p:val>
                                        </p:tav>
                                        <p:tav tm="100000">
                                          <p:val>
                                            <p:strVal val="#ppt_x"/>
                                          </p:val>
                                        </p:tav>
                                      </p:tavLst>
                                    </p:anim>
                                    <p:anim calcmode="lin" valueType="num">
                                      <p:cBhvr>
                                        <p:cTn id="29" dur="1000" fill="hold"/>
                                        <p:tgtEl>
                                          <p:spTgt spid="6451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45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4521"/>
                                        </p:tgtEl>
                                        <p:attrNameLst>
                                          <p:attrName>style.visibility</p:attrName>
                                        </p:attrNameLst>
                                      </p:cBhvr>
                                      <p:to>
                                        <p:strVal val="visible"/>
                                      </p:to>
                                    </p:set>
                                    <p:anim calcmode="lin" valueType="num">
                                      <p:cBhvr>
                                        <p:cTn id="35" dur="1000" fill="hold"/>
                                        <p:tgtEl>
                                          <p:spTgt spid="64521"/>
                                        </p:tgtEl>
                                        <p:attrNameLst>
                                          <p:attrName>ppt_w</p:attrName>
                                        </p:attrNameLst>
                                      </p:cBhvr>
                                      <p:tavLst>
                                        <p:tav tm="0">
                                          <p:val>
                                            <p:strVal val="#ppt_w*0.70"/>
                                          </p:val>
                                        </p:tav>
                                        <p:tav tm="100000">
                                          <p:val>
                                            <p:strVal val="#ppt_w"/>
                                          </p:val>
                                        </p:tav>
                                      </p:tavLst>
                                    </p:anim>
                                    <p:anim calcmode="lin" valueType="num">
                                      <p:cBhvr>
                                        <p:cTn id="36" dur="1000" fill="hold"/>
                                        <p:tgtEl>
                                          <p:spTgt spid="64521"/>
                                        </p:tgtEl>
                                        <p:attrNameLst>
                                          <p:attrName>ppt_h</p:attrName>
                                        </p:attrNameLst>
                                      </p:cBhvr>
                                      <p:tavLst>
                                        <p:tav tm="0">
                                          <p:val>
                                            <p:strVal val="#ppt_h"/>
                                          </p:val>
                                        </p:tav>
                                        <p:tav tm="100000">
                                          <p:val>
                                            <p:strVal val="#ppt_h"/>
                                          </p:val>
                                        </p:tav>
                                      </p:tavLst>
                                    </p:anim>
                                    <p:animEffect transition="in" filter="fade">
                                      <p:cBhvr>
                                        <p:cTn id="37" dur="1000"/>
                                        <p:tgtEl>
                                          <p:spTgt spid="645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64522"/>
                                        </p:tgtEl>
                                        <p:attrNameLst>
                                          <p:attrName>style.visibility</p:attrName>
                                        </p:attrNameLst>
                                      </p:cBhvr>
                                      <p:to>
                                        <p:strVal val="visible"/>
                                      </p:to>
                                    </p:set>
                                    <p:anim calcmode="lin" valueType="num">
                                      <p:cBhvr>
                                        <p:cTn id="42" dur="1000" fill="hold"/>
                                        <p:tgtEl>
                                          <p:spTgt spid="64522"/>
                                        </p:tgtEl>
                                        <p:attrNameLst>
                                          <p:attrName>ppt_w</p:attrName>
                                        </p:attrNameLst>
                                      </p:cBhvr>
                                      <p:tavLst>
                                        <p:tav tm="0">
                                          <p:val>
                                            <p:strVal val="#ppt_w*0.70"/>
                                          </p:val>
                                        </p:tav>
                                        <p:tav tm="100000">
                                          <p:val>
                                            <p:strVal val="#ppt_w"/>
                                          </p:val>
                                        </p:tav>
                                      </p:tavLst>
                                    </p:anim>
                                    <p:anim calcmode="lin" valueType="num">
                                      <p:cBhvr>
                                        <p:cTn id="43" dur="1000" fill="hold"/>
                                        <p:tgtEl>
                                          <p:spTgt spid="64522"/>
                                        </p:tgtEl>
                                        <p:attrNameLst>
                                          <p:attrName>ppt_h</p:attrName>
                                        </p:attrNameLst>
                                      </p:cBhvr>
                                      <p:tavLst>
                                        <p:tav tm="0">
                                          <p:val>
                                            <p:strVal val="#ppt_h"/>
                                          </p:val>
                                        </p:tav>
                                        <p:tav tm="100000">
                                          <p:val>
                                            <p:strVal val="#ppt_h"/>
                                          </p:val>
                                        </p:tav>
                                      </p:tavLst>
                                    </p:anim>
                                    <p:animEffect transition="in" filter="fade">
                                      <p:cBhvr>
                                        <p:cTn id="44" dur="1000"/>
                                        <p:tgtEl>
                                          <p:spTgt spid="64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p:bldP spid="64518" grpId="0"/>
      <p:bldP spid="6452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1EE7D9B8-7757-4E13-A11D-D5A44E49A647}" type="datetime1">
              <a:rPr lang="en-US" altLang="id-ID"/>
              <a:pPr/>
              <a:t>5/15/2017</a:t>
            </a:fld>
            <a:endParaRPr lang="en-US" altLang="id-ID"/>
          </a:p>
        </p:txBody>
      </p:sp>
      <p:sp>
        <p:nvSpPr>
          <p:cNvPr id="11" name="Slide Number Placeholder 3"/>
          <p:cNvSpPr>
            <a:spLocks noGrp="1"/>
          </p:cNvSpPr>
          <p:nvPr>
            <p:ph type="sldNum" sz="quarter" idx="12"/>
          </p:nvPr>
        </p:nvSpPr>
        <p:spPr/>
        <p:txBody>
          <a:bodyPr/>
          <a:lstStyle/>
          <a:p>
            <a:fld id="{2BA880A4-EB7D-4355-8E28-52313E1D4107}" type="slidenum">
              <a:rPr lang="en-US" altLang="id-ID"/>
              <a:pPr/>
              <a:t>145</a:t>
            </a:fld>
            <a:endParaRPr lang="en-US" altLang="id-ID"/>
          </a:p>
        </p:txBody>
      </p:sp>
      <p:sp>
        <p:nvSpPr>
          <p:cNvPr id="65538"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5539" name="Rectangle 3"/>
          <p:cNvSpPr>
            <a:spLocks noChangeArrowheads="1"/>
          </p:cNvSpPr>
          <p:nvPr/>
        </p:nvSpPr>
        <p:spPr bwMode="auto">
          <a:xfrm>
            <a:off x="1301074" y="150783"/>
            <a:ext cx="76578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algn="just"/>
            <a:r>
              <a:rPr lang="en-US" altLang="id-ID" sz="2000" b="1"/>
              <a:t>3.Kasus III</a:t>
            </a:r>
            <a:r>
              <a:rPr lang="en-US" altLang="id-ID"/>
              <a:t> : Menambahkan Zb dari suatu bus p yang ada ke bus acuan</a:t>
            </a:r>
          </a:p>
        </p:txBody>
      </p:sp>
      <p:sp>
        <p:nvSpPr>
          <p:cNvPr id="65541" name="Rectangle 5"/>
          <p:cNvSpPr>
            <a:spLocks noChangeArrowheads="1"/>
          </p:cNvSpPr>
          <p:nvPr/>
        </p:nvSpPr>
        <p:spPr bwMode="auto">
          <a:xfrm>
            <a:off x="1905000" y="649585"/>
            <a:ext cx="81930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id-ID">
                <a:solidFill>
                  <a:srgbClr val="000000"/>
                </a:solidFill>
                <a:cs typeface="Times New Roman" panose="02020603050405020304" pitchFamily="18" charset="0"/>
              </a:rPr>
              <a:t>Untuk melaksanakan hal diatas, dimulai dengan membuat suatu baris baru seperti dalam kasus II, dan selanjutnya menghilangkan baris ke (n+1) dan kolom (n+1), untuk memperoleh elemen-elemen Z</a:t>
            </a:r>
            <a:r>
              <a:rPr lang="en-US" altLang="id-ID" baseline="-30000">
                <a:solidFill>
                  <a:srgbClr val="000000"/>
                </a:solidFill>
                <a:cs typeface="Times New Roman" panose="02020603050405020304" pitchFamily="18" charset="0"/>
              </a:rPr>
              <a:t>hi</a:t>
            </a:r>
            <a:r>
              <a:rPr lang="en-US" altLang="id-ID">
                <a:solidFill>
                  <a:srgbClr val="000000"/>
                </a:solidFill>
                <a:cs typeface="Times New Roman" panose="02020603050405020304" pitchFamily="18" charset="0"/>
              </a:rPr>
              <a:t> dalam matriks baru digunakan persamaan berikut :</a:t>
            </a:r>
            <a:endParaRPr lang="en-US" altLang="id-ID"/>
          </a:p>
        </p:txBody>
      </p:sp>
      <p:graphicFrame>
        <p:nvGraphicFramePr>
          <p:cNvPr id="65540" name="Object 4"/>
          <p:cNvGraphicFramePr>
            <a:graphicFrameLocks noChangeAspect="1"/>
          </p:cNvGraphicFramePr>
          <p:nvPr/>
        </p:nvGraphicFramePr>
        <p:xfrm>
          <a:off x="2514600" y="1600200"/>
          <a:ext cx="3352800" cy="808038"/>
        </p:xfrm>
        <a:graphic>
          <a:graphicData uri="http://schemas.openxmlformats.org/presentationml/2006/ole">
            <mc:AlternateContent xmlns:mc="http://schemas.openxmlformats.org/markup-compatibility/2006">
              <mc:Choice xmlns:v="urn:schemas-microsoft-com:vml" Requires="v">
                <p:oleObj spid="_x0000_s41988" name="Equation" r:id="rId3" imgW="1892300" imgH="457200" progId="Equation.3">
                  <p:embed/>
                </p:oleObj>
              </mc:Choice>
              <mc:Fallback>
                <p:oleObj name="Equation" r:id="rId3" imgW="18923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600200"/>
                        <a:ext cx="3352800" cy="808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43" name="Rectangle 7"/>
          <p:cNvSpPr>
            <a:spLocks noChangeArrowheads="1"/>
          </p:cNvSpPr>
          <p:nvPr/>
        </p:nvSpPr>
        <p:spPr bwMode="auto">
          <a:xfrm>
            <a:off x="1281913" y="2573308"/>
            <a:ext cx="80089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28600" algn="l"/>
              </a:tabLst>
              <a:defRPr>
                <a:solidFill>
                  <a:schemeClr val="tx1"/>
                </a:solidFill>
                <a:latin typeface="Arial" panose="020B0604020202020204" pitchFamily="34" charset="0"/>
              </a:defRPr>
            </a:lvl1pPr>
            <a:lvl2pPr>
              <a:tabLst>
                <a:tab pos="228600" algn="l"/>
              </a:tabLst>
              <a:defRPr>
                <a:solidFill>
                  <a:schemeClr val="tx1"/>
                </a:solidFill>
                <a:latin typeface="Arial" panose="020B0604020202020204" pitchFamily="34" charset="0"/>
              </a:defRPr>
            </a:lvl2pPr>
            <a:lvl3pPr>
              <a:tabLst>
                <a:tab pos="228600" algn="l"/>
              </a:tabLst>
              <a:defRPr>
                <a:solidFill>
                  <a:schemeClr val="tx1"/>
                </a:solidFill>
                <a:latin typeface="Arial" panose="020B0604020202020204" pitchFamily="34" charset="0"/>
              </a:defRPr>
            </a:lvl3pPr>
            <a:lvl4pPr>
              <a:tabLst>
                <a:tab pos="228600" algn="l"/>
              </a:tabLst>
              <a:defRPr>
                <a:solidFill>
                  <a:schemeClr val="tx1"/>
                </a:solidFill>
                <a:latin typeface="Arial" panose="020B0604020202020204" pitchFamily="34" charset="0"/>
              </a:defRPr>
            </a:lvl4pPr>
            <a:lvl5pPr>
              <a:tabLst>
                <a:tab pos="228600" algn="l"/>
              </a:tabLst>
              <a:defRPr>
                <a:solidFill>
                  <a:schemeClr val="tx1"/>
                </a:solidFill>
                <a:latin typeface="Arial" panose="020B0604020202020204" pitchFamily="34" charset="0"/>
              </a:defRPr>
            </a:lvl5pPr>
            <a:lvl6pPr fontAlgn="base">
              <a:spcBef>
                <a:spcPct val="0"/>
              </a:spcBef>
              <a:spcAft>
                <a:spcPct val="0"/>
              </a:spcAft>
              <a:tabLst>
                <a:tab pos="228600" algn="l"/>
              </a:tabLst>
              <a:defRPr>
                <a:solidFill>
                  <a:schemeClr val="tx1"/>
                </a:solidFill>
                <a:latin typeface="Arial" panose="020B0604020202020204" pitchFamily="34" charset="0"/>
              </a:defRPr>
            </a:lvl6pPr>
            <a:lvl7pPr fontAlgn="base">
              <a:spcBef>
                <a:spcPct val="0"/>
              </a:spcBef>
              <a:spcAft>
                <a:spcPct val="0"/>
              </a:spcAft>
              <a:tabLst>
                <a:tab pos="228600" algn="l"/>
              </a:tabLst>
              <a:defRPr>
                <a:solidFill>
                  <a:schemeClr val="tx1"/>
                </a:solidFill>
                <a:latin typeface="Arial" panose="020B0604020202020204" pitchFamily="34" charset="0"/>
              </a:defRPr>
            </a:lvl7pPr>
            <a:lvl8pPr fontAlgn="base">
              <a:spcBef>
                <a:spcPct val="0"/>
              </a:spcBef>
              <a:spcAft>
                <a:spcPct val="0"/>
              </a:spcAft>
              <a:tabLst>
                <a:tab pos="228600" algn="l"/>
              </a:tabLst>
              <a:defRPr>
                <a:solidFill>
                  <a:schemeClr val="tx1"/>
                </a:solidFill>
                <a:latin typeface="Arial" panose="020B0604020202020204" pitchFamily="34" charset="0"/>
              </a:defRPr>
            </a:lvl8pPr>
            <a:lvl9pPr fontAlgn="base">
              <a:spcBef>
                <a:spcPct val="0"/>
              </a:spcBef>
              <a:spcAft>
                <a:spcPct val="0"/>
              </a:spcAft>
              <a:tabLst>
                <a:tab pos="228600" algn="l"/>
              </a:tabLst>
              <a:defRPr>
                <a:solidFill>
                  <a:schemeClr val="tx1"/>
                </a:solidFill>
                <a:latin typeface="Arial" panose="020B0604020202020204" pitchFamily="34" charset="0"/>
              </a:defRPr>
            </a:lvl9pPr>
          </a:lstStyle>
          <a:p>
            <a:pPr algn="just"/>
            <a:r>
              <a:rPr lang="en-US" altLang="id-ID" sz="2000" b="1"/>
              <a:t>4.Kasus IV</a:t>
            </a:r>
            <a:r>
              <a:rPr lang="en-US" altLang="id-ID"/>
              <a:t> : Menambahkan Zb diantara dua bus, bus j dan bus k yang ada</a:t>
            </a:r>
          </a:p>
        </p:txBody>
      </p:sp>
      <p:sp>
        <p:nvSpPr>
          <p:cNvPr id="65545" name="Rectangle 9"/>
          <p:cNvSpPr>
            <a:spLocks noChangeArrowheads="1"/>
          </p:cNvSpPr>
          <p:nvPr/>
        </p:nvSpPr>
        <p:spPr bwMode="auto">
          <a:xfrm>
            <a:off x="1524001" y="2253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5544" name="Object 8"/>
          <p:cNvGraphicFramePr>
            <a:graphicFrameLocks noChangeAspect="1"/>
          </p:cNvGraphicFramePr>
          <p:nvPr/>
        </p:nvGraphicFramePr>
        <p:xfrm>
          <a:off x="2895600" y="3200401"/>
          <a:ext cx="4533900" cy="2773363"/>
        </p:xfrm>
        <a:graphic>
          <a:graphicData uri="http://schemas.openxmlformats.org/presentationml/2006/ole">
            <mc:AlternateContent xmlns:mc="http://schemas.openxmlformats.org/markup-compatibility/2006">
              <mc:Choice xmlns:v="urn:schemas-microsoft-com:vml" Requires="v">
                <p:oleObj spid="_x0000_s41989" name="Visio" r:id="rId5" imgW="3561588" imgH="2177796" progId="Visio.Drawing.11">
                  <p:embed/>
                </p:oleObj>
              </mc:Choice>
              <mc:Fallback>
                <p:oleObj name="Visio" r:id="rId5" imgW="3561588" imgH="217779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200401"/>
                        <a:ext cx="4533900" cy="2773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9137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p:cTn id="7" dur="1000" fill="hold"/>
                                        <p:tgtEl>
                                          <p:spTgt spid="65539"/>
                                        </p:tgtEl>
                                        <p:attrNameLst>
                                          <p:attrName>ppt_x</p:attrName>
                                        </p:attrNameLst>
                                      </p:cBhvr>
                                      <p:tavLst>
                                        <p:tav tm="0">
                                          <p:val>
                                            <p:strVal val="#ppt_x-.2"/>
                                          </p:val>
                                        </p:tav>
                                        <p:tav tm="100000">
                                          <p:val>
                                            <p:strVal val="#ppt_x"/>
                                          </p:val>
                                        </p:tav>
                                      </p:tavLst>
                                    </p:anim>
                                    <p:anim calcmode="lin" valueType="num">
                                      <p:cBhvr>
                                        <p:cTn id="8" dur="1000" fill="hold"/>
                                        <p:tgtEl>
                                          <p:spTgt spid="655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655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5541"/>
                                        </p:tgtEl>
                                        <p:attrNameLst>
                                          <p:attrName>style.visibility</p:attrName>
                                        </p:attrNameLst>
                                      </p:cBhvr>
                                      <p:to>
                                        <p:strVal val="visible"/>
                                      </p:to>
                                    </p:set>
                                    <p:anim calcmode="lin" valueType="num">
                                      <p:cBhvr>
                                        <p:cTn id="14" dur="1000" fill="hold"/>
                                        <p:tgtEl>
                                          <p:spTgt spid="65541"/>
                                        </p:tgtEl>
                                        <p:attrNameLst>
                                          <p:attrName>ppt_w</p:attrName>
                                        </p:attrNameLst>
                                      </p:cBhvr>
                                      <p:tavLst>
                                        <p:tav tm="0">
                                          <p:val>
                                            <p:strVal val="#ppt_w*0.70"/>
                                          </p:val>
                                        </p:tav>
                                        <p:tav tm="100000">
                                          <p:val>
                                            <p:strVal val="#ppt_w"/>
                                          </p:val>
                                        </p:tav>
                                      </p:tavLst>
                                    </p:anim>
                                    <p:anim calcmode="lin" valueType="num">
                                      <p:cBhvr>
                                        <p:cTn id="15" dur="1000" fill="hold"/>
                                        <p:tgtEl>
                                          <p:spTgt spid="65541"/>
                                        </p:tgtEl>
                                        <p:attrNameLst>
                                          <p:attrName>ppt_h</p:attrName>
                                        </p:attrNameLst>
                                      </p:cBhvr>
                                      <p:tavLst>
                                        <p:tav tm="0">
                                          <p:val>
                                            <p:strVal val="#ppt_h"/>
                                          </p:val>
                                        </p:tav>
                                        <p:tav tm="100000">
                                          <p:val>
                                            <p:strVal val="#ppt_h"/>
                                          </p:val>
                                        </p:tav>
                                      </p:tavLst>
                                    </p:anim>
                                    <p:animEffect transition="in" filter="fade">
                                      <p:cBhvr>
                                        <p:cTn id="16" dur="1000"/>
                                        <p:tgtEl>
                                          <p:spTgt spid="6554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65540"/>
                                        </p:tgtEl>
                                        <p:attrNameLst>
                                          <p:attrName>style.visibility</p:attrName>
                                        </p:attrNameLst>
                                      </p:cBhvr>
                                      <p:to>
                                        <p:strVal val="visible"/>
                                      </p:to>
                                    </p:set>
                                    <p:anim calcmode="lin" valueType="num">
                                      <p:cBhvr>
                                        <p:cTn id="21" dur="1000" fill="hold"/>
                                        <p:tgtEl>
                                          <p:spTgt spid="65540"/>
                                        </p:tgtEl>
                                        <p:attrNameLst>
                                          <p:attrName>ppt_w</p:attrName>
                                        </p:attrNameLst>
                                      </p:cBhvr>
                                      <p:tavLst>
                                        <p:tav tm="0">
                                          <p:val>
                                            <p:strVal val="#ppt_w*0.70"/>
                                          </p:val>
                                        </p:tav>
                                        <p:tav tm="100000">
                                          <p:val>
                                            <p:strVal val="#ppt_w"/>
                                          </p:val>
                                        </p:tav>
                                      </p:tavLst>
                                    </p:anim>
                                    <p:anim calcmode="lin" valueType="num">
                                      <p:cBhvr>
                                        <p:cTn id="22" dur="1000" fill="hold"/>
                                        <p:tgtEl>
                                          <p:spTgt spid="65540"/>
                                        </p:tgtEl>
                                        <p:attrNameLst>
                                          <p:attrName>ppt_h</p:attrName>
                                        </p:attrNameLst>
                                      </p:cBhvr>
                                      <p:tavLst>
                                        <p:tav tm="0">
                                          <p:val>
                                            <p:strVal val="#ppt_h"/>
                                          </p:val>
                                        </p:tav>
                                        <p:tav tm="100000">
                                          <p:val>
                                            <p:strVal val="#ppt_h"/>
                                          </p:val>
                                        </p:tav>
                                      </p:tavLst>
                                    </p:anim>
                                    <p:animEffect transition="in" filter="fade">
                                      <p:cBhvr>
                                        <p:cTn id="23" dur="1000"/>
                                        <p:tgtEl>
                                          <p:spTgt spid="6554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5543"/>
                                        </p:tgtEl>
                                        <p:attrNameLst>
                                          <p:attrName>style.visibility</p:attrName>
                                        </p:attrNameLst>
                                      </p:cBhvr>
                                      <p:to>
                                        <p:strVal val="visible"/>
                                      </p:to>
                                    </p:set>
                                    <p:anim calcmode="lin" valueType="num">
                                      <p:cBhvr>
                                        <p:cTn id="28" dur="1000" fill="hold"/>
                                        <p:tgtEl>
                                          <p:spTgt spid="65543"/>
                                        </p:tgtEl>
                                        <p:attrNameLst>
                                          <p:attrName>ppt_x</p:attrName>
                                        </p:attrNameLst>
                                      </p:cBhvr>
                                      <p:tavLst>
                                        <p:tav tm="0">
                                          <p:val>
                                            <p:strVal val="#ppt_x-.2"/>
                                          </p:val>
                                        </p:tav>
                                        <p:tav tm="100000">
                                          <p:val>
                                            <p:strVal val="#ppt_x"/>
                                          </p:val>
                                        </p:tav>
                                      </p:tavLst>
                                    </p:anim>
                                    <p:anim calcmode="lin" valueType="num">
                                      <p:cBhvr>
                                        <p:cTn id="29" dur="1000" fill="hold"/>
                                        <p:tgtEl>
                                          <p:spTgt spid="6554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5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1" grpId="0"/>
      <p:bldP spid="6554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464C2D1A-27F6-4CC1-84A1-4BD38B808A2E}" type="datetime1">
              <a:rPr lang="en-US" altLang="id-ID"/>
              <a:pPr/>
              <a:t>5/15/2017</a:t>
            </a:fld>
            <a:endParaRPr lang="en-US" altLang="id-ID"/>
          </a:p>
        </p:txBody>
      </p:sp>
      <p:sp>
        <p:nvSpPr>
          <p:cNvPr id="16" name="Slide Number Placeholder 3"/>
          <p:cNvSpPr>
            <a:spLocks noGrp="1"/>
          </p:cNvSpPr>
          <p:nvPr>
            <p:ph type="sldNum" sz="quarter" idx="12"/>
          </p:nvPr>
        </p:nvSpPr>
        <p:spPr/>
        <p:txBody>
          <a:bodyPr/>
          <a:lstStyle/>
          <a:p>
            <a:fld id="{F8C869CB-5D28-4B9B-8524-2B34B71ABCFF}" type="slidenum">
              <a:rPr lang="en-US" altLang="id-ID"/>
              <a:pPr/>
              <a:t>146</a:t>
            </a:fld>
            <a:endParaRPr lang="en-US" altLang="id-ID"/>
          </a:p>
        </p:txBody>
      </p:sp>
      <p:sp>
        <p:nvSpPr>
          <p:cNvPr id="66562"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6570" name="Object 10"/>
          <p:cNvGraphicFramePr>
            <a:graphicFrameLocks noChangeAspect="1"/>
          </p:cNvGraphicFramePr>
          <p:nvPr/>
        </p:nvGraphicFramePr>
        <p:xfrm>
          <a:off x="2438400" y="609600"/>
          <a:ext cx="6705600" cy="482600"/>
        </p:xfrm>
        <a:graphic>
          <a:graphicData uri="http://schemas.openxmlformats.org/presentationml/2006/ole">
            <mc:AlternateContent xmlns:mc="http://schemas.openxmlformats.org/markup-compatibility/2006">
              <mc:Choice xmlns:v="urn:schemas-microsoft-com:vml" Requires="v">
                <p:oleObj spid="_x0000_s43015" name="Equation" r:id="rId3" imgW="3302000" imgH="241300" progId="Equation.3">
                  <p:embed/>
                </p:oleObj>
              </mc:Choice>
              <mc:Fallback>
                <p:oleObj name="Equation" r:id="rId3" imgW="33020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09600"/>
                        <a:ext cx="67056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2514600" y="1524000"/>
          <a:ext cx="6172200" cy="522288"/>
        </p:xfrm>
        <a:graphic>
          <a:graphicData uri="http://schemas.openxmlformats.org/presentationml/2006/ole">
            <mc:AlternateContent xmlns:mc="http://schemas.openxmlformats.org/markup-compatibility/2006">
              <mc:Choice xmlns:v="urn:schemas-microsoft-com:vml" Requires="v">
                <p:oleObj spid="_x0000_s43016" name="Equation" r:id="rId5" imgW="3009900" imgH="241300" progId="Equation.3">
                  <p:embed/>
                </p:oleObj>
              </mc:Choice>
              <mc:Fallback>
                <p:oleObj name="Equation" r:id="rId5" imgW="30099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0"/>
                        <a:ext cx="6172200"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8" name="Object 8"/>
          <p:cNvGraphicFramePr>
            <a:graphicFrameLocks noChangeAspect="1"/>
          </p:cNvGraphicFramePr>
          <p:nvPr/>
        </p:nvGraphicFramePr>
        <p:xfrm>
          <a:off x="2667000" y="2667001"/>
          <a:ext cx="5715000" cy="1071563"/>
        </p:xfrm>
        <a:graphic>
          <a:graphicData uri="http://schemas.openxmlformats.org/presentationml/2006/ole">
            <mc:AlternateContent xmlns:mc="http://schemas.openxmlformats.org/markup-compatibility/2006">
              <mc:Choice xmlns:v="urn:schemas-microsoft-com:vml" Requires="v">
                <p:oleObj spid="_x0000_s43017" name="Equation" r:id="rId7" imgW="3111500" imgH="482600" progId="Equation.3">
                  <p:embed/>
                </p:oleObj>
              </mc:Choice>
              <mc:Fallback>
                <p:oleObj name="Equation" r:id="rId7" imgW="31115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667001"/>
                        <a:ext cx="5715000" cy="1071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7" name="Object 7"/>
          <p:cNvGraphicFramePr>
            <a:graphicFrameLocks noChangeAspect="1"/>
          </p:cNvGraphicFramePr>
          <p:nvPr/>
        </p:nvGraphicFramePr>
        <p:xfrm>
          <a:off x="2743200" y="4343400"/>
          <a:ext cx="2133600" cy="527050"/>
        </p:xfrm>
        <a:graphic>
          <a:graphicData uri="http://schemas.openxmlformats.org/presentationml/2006/ole">
            <mc:AlternateContent xmlns:mc="http://schemas.openxmlformats.org/markup-compatibility/2006">
              <mc:Choice xmlns:v="urn:schemas-microsoft-com:vml" Requires="v">
                <p:oleObj spid="_x0000_s43018" name="Equation" r:id="rId9" imgW="965200" imgH="241300" progId="Equation.3">
                  <p:embed/>
                </p:oleObj>
              </mc:Choice>
              <mc:Fallback>
                <p:oleObj name="Equation" r:id="rId9" imgW="965200" imgH="2413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4343400"/>
                        <a:ext cx="2133600"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6" name="Object 6"/>
          <p:cNvGraphicFramePr>
            <a:graphicFrameLocks noChangeAspect="1"/>
          </p:cNvGraphicFramePr>
          <p:nvPr/>
        </p:nvGraphicFramePr>
        <p:xfrm>
          <a:off x="5943600" y="4305300"/>
          <a:ext cx="2743200" cy="571500"/>
        </p:xfrm>
        <a:graphic>
          <a:graphicData uri="http://schemas.openxmlformats.org/presentationml/2006/ole">
            <mc:AlternateContent xmlns:mc="http://schemas.openxmlformats.org/markup-compatibility/2006">
              <mc:Choice xmlns:v="urn:schemas-microsoft-com:vml" Requires="v">
                <p:oleObj spid="_x0000_s43019" name="Equation" r:id="rId11" imgW="1143000" imgH="241300" progId="Equation.3">
                  <p:embed/>
                </p:oleObj>
              </mc:Choice>
              <mc:Fallback>
                <p:oleObj name="Equation" r:id="rId11" imgW="11430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3600" y="4305300"/>
                        <a:ext cx="27432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71" name="Rectangle 11"/>
          <p:cNvSpPr>
            <a:spLocks noChangeArrowheads="1"/>
          </p:cNvSpPr>
          <p:nvPr/>
        </p:nvSpPr>
        <p:spPr bwMode="auto">
          <a:xfrm>
            <a:off x="1828800" y="136009"/>
            <a:ext cx="25340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solidFill>
                  <a:srgbClr val="000000"/>
                </a:solidFill>
                <a:cs typeface="Times New Roman" panose="02020603050405020304" pitchFamily="18" charset="0"/>
              </a:rPr>
              <a:t>Persamaan bus menjadi :</a:t>
            </a:r>
            <a:endParaRPr lang="en-US" altLang="id-ID"/>
          </a:p>
        </p:txBody>
      </p:sp>
      <p:sp>
        <p:nvSpPr>
          <p:cNvPr id="66572" name="Rectangle 12"/>
          <p:cNvSpPr>
            <a:spLocks noChangeArrowheads="1"/>
          </p:cNvSpPr>
          <p:nvPr/>
        </p:nvSpPr>
        <p:spPr bwMode="auto">
          <a:xfrm>
            <a:off x="1905001" y="1094859"/>
            <a:ext cx="6184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Atau</a:t>
            </a:r>
            <a:endParaRPr lang="en-US" altLang="id-ID"/>
          </a:p>
        </p:txBody>
      </p:sp>
      <p:sp>
        <p:nvSpPr>
          <p:cNvPr id="66573" name="Rectangle 13"/>
          <p:cNvSpPr>
            <a:spLocks noChangeArrowheads="1"/>
          </p:cNvSpPr>
          <p:nvPr/>
        </p:nvSpPr>
        <p:spPr bwMode="auto">
          <a:xfrm>
            <a:off x="1908935" y="2269609"/>
            <a:ext cx="1201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sv-SE" altLang="id-ID">
                <a:solidFill>
                  <a:srgbClr val="000000"/>
                </a:solidFill>
                <a:cs typeface="Times New Roman" panose="02020603050405020304" pitchFamily="18" charset="0"/>
              </a:rPr>
              <a:t>Sedangkan</a:t>
            </a:r>
            <a:endParaRPr lang="sv-SE" altLang="id-ID"/>
          </a:p>
        </p:txBody>
      </p:sp>
      <p:sp>
        <p:nvSpPr>
          <p:cNvPr id="66574" name="Rectangle 14"/>
          <p:cNvSpPr>
            <a:spLocks noChangeArrowheads="1"/>
          </p:cNvSpPr>
          <p:nvPr/>
        </p:nvSpPr>
        <p:spPr bwMode="auto">
          <a:xfrm>
            <a:off x="1873488" y="3869809"/>
            <a:ext cx="6647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sv-SE" altLang="id-ID">
                <a:solidFill>
                  <a:srgbClr val="000000"/>
                </a:solidFill>
                <a:cs typeface="Times New Roman" panose="02020603050405020304" pitchFamily="18" charset="0"/>
              </a:rPr>
              <a:t>Karena I</a:t>
            </a:r>
            <a:r>
              <a:rPr lang="sv-SE" altLang="id-ID" baseline="-30000">
                <a:solidFill>
                  <a:srgbClr val="000000"/>
                </a:solidFill>
                <a:cs typeface="Times New Roman" panose="02020603050405020304" pitchFamily="18" charset="0"/>
              </a:rPr>
              <a:t>p</a:t>
            </a:r>
            <a:r>
              <a:rPr lang="sv-SE" altLang="id-ID">
                <a:solidFill>
                  <a:srgbClr val="000000"/>
                </a:solidFill>
                <a:cs typeface="Times New Roman" panose="02020603050405020304" pitchFamily="18" charset="0"/>
              </a:rPr>
              <a:t> tidak diketahui, kita memerlukan persamaan lain, yaitu :	</a:t>
            </a:r>
            <a:endParaRPr lang="sv-SE" altLang="id-ID"/>
          </a:p>
        </p:txBody>
      </p:sp>
      <p:sp>
        <p:nvSpPr>
          <p:cNvPr id="66575" name="Rectangle 15"/>
          <p:cNvSpPr>
            <a:spLocks noChangeArrowheads="1"/>
          </p:cNvSpPr>
          <p:nvPr/>
        </p:nvSpPr>
        <p:spPr bwMode="auto">
          <a:xfrm>
            <a:off x="5173213" y="4403209"/>
            <a:ext cx="6184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n-US" altLang="id-ID">
                <a:solidFill>
                  <a:srgbClr val="000000"/>
                </a:solidFill>
                <a:cs typeface="Times New Roman" panose="02020603050405020304" pitchFamily="18" charset="0"/>
              </a:rPr>
              <a:t>Atau</a:t>
            </a:r>
            <a:endParaRPr lang="en-US" altLang="id-ID"/>
          </a:p>
        </p:txBody>
      </p:sp>
      <p:sp>
        <p:nvSpPr>
          <p:cNvPr id="66580" name="Rectangle 20"/>
          <p:cNvSpPr>
            <a:spLocks noChangeArrowheads="1"/>
          </p:cNvSpPr>
          <p:nvPr/>
        </p:nvSpPr>
        <p:spPr bwMode="auto">
          <a:xfrm>
            <a:off x="1905000" y="5056485"/>
            <a:ext cx="838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solidFill>
                  <a:srgbClr val="000000"/>
                </a:solidFill>
              </a:rPr>
              <a:t>Dari persamaan-persamaan diatas, dengan memasukkan persamaan (IV.2-6) kedalam persamaan (IV.2-7) dengan mengumpulkan koefisien-koefisien Ib, dan menamakan jumlahnya dengan Zbb didapat :</a:t>
            </a:r>
          </a:p>
        </p:txBody>
      </p:sp>
    </p:spTree>
    <p:extLst>
      <p:ext uri="{BB962C8B-B14F-4D97-AF65-F5344CB8AC3E}">
        <p14:creationId xmlns:p14="http://schemas.microsoft.com/office/powerpoint/2010/main" val="3595883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1000" fill="hold"/>
                                        <p:tgtEl>
                                          <p:spTgt spid="66571"/>
                                        </p:tgtEl>
                                        <p:attrNameLst>
                                          <p:attrName>ppt_x</p:attrName>
                                        </p:attrNameLst>
                                      </p:cBhvr>
                                      <p:tavLst>
                                        <p:tav tm="0">
                                          <p:val>
                                            <p:strVal val="#ppt_x-.2"/>
                                          </p:val>
                                        </p:tav>
                                        <p:tav tm="100000">
                                          <p:val>
                                            <p:strVal val="#ppt_x"/>
                                          </p:val>
                                        </p:tav>
                                      </p:tavLst>
                                    </p:anim>
                                    <p:anim calcmode="lin" valueType="num">
                                      <p:cBhvr>
                                        <p:cTn id="8" dur="1000" fill="hold"/>
                                        <p:tgtEl>
                                          <p:spTgt spid="66571"/>
                                        </p:tgtEl>
                                        <p:attrNameLst>
                                          <p:attrName>ppt_y</p:attrName>
                                        </p:attrNameLst>
                                      </p:cBhvr>
                                      <p:tavLst>
                                        <p:tav tm="0">
                                          <p:val>
                                            <p:strVal val="#ppt_y"/>
                                          </p:val>
                                        </p:tav>
                                        <p:tav tm="100000">
                                          <p:val>
                                            <p:strVal val="#ppt_y"/>
                                          </p:val>
                                        </p:tav>
                                      </p:tavLst>
                                    </p:anim>
                                    <p:animEffect transition="in" filter="wipe(right)" prLst="gradientSize: 0.1">
                                      <p:cBhvr>
                                        <p:cTn id="9" dur="1000"/>
                                        <p:tgtEl>
                                          <p:spTgt spid="665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6570"/>
                                        </p:tgtEl>
                                        <p:attrNameLst>
                                          <p:attrName>style.visibility</p:attrName>
                                        </p:attrNameLst>
                                      </p:cBhvr>
                                      <p:to>
                                        <p:strVal val="visible"/>
                                      </p:to>
                                    </p:set>
                                    <p:anim calcmode="lin" valueType="num">
                                      <p:cBhvr>
                                        <p:cTn id="14" dur="1000" fill="hold"/>
                                        <p:tgtEl>
                                          <p:spTgt spid="66570"/>
                                        </p:tgtEl>
                                        <p:attrNameLst>
                                          <p:attrName>ppt_w</p:attrName>
                                        </p:attrNameLst>
                                      </p:cBhvr>
                                      <p:tavLst>
                                        <p:tav tm="0">
                                          <p:val>
                                            <p:strVal val="#ppt_w*0.70"/>
                                          </p:val>
                                        </p:tav>
                                        <p:tav tm="100000">
                                          <p:val>
                                            <p:strVal val="#ppt_w"/>
                                          </p:val>
                                        </p:tav>
                                      </p:tavLst>
                                    </p:anim>
                                    <p:anim calcmode="lin" valueType="num">
                                      <p:cBhvr>
                                        <p:cTn id="15" dur="1000" fill="hold"/>
                                        <p:tgtEl>
                                          <p:spTgt spid="66570"/>
                                        </p:tgtEl>
                                        <p:attrNameLst>
                                          <p:attrName>ppt_h</p:attrName>
                                        </p:attrNameLst>
                                      </p:cBhvr>
                                      <p:tavLst>
                                        <p:tav tm="0">
                                          <p:val>
                                            <p:strVal val="#ppt_h"/>
                                          </p:val>
                                        </p:tav>
                                        <p:tav tm="100000">
                                          <p:val>
                                            <p:strVal val="#ppt_h"/>
                                          </p:val>
                                        </p:tav>
                                      </p:tavLst>
                                    </p:anim>
                                    <p:animEffect transition="in" filter="fade">
                                      <p:cBhvr>
                                        <p:cTn id="16" dur="1000"/>
                                        <p:tgtEl>
                                          <p:spTgt spid="665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6572"/>
                                        </p:tgtEl>
                                        <p:attrNameLst>
                                          <p:attrName>style.visibility</p:attrName>
                                        </p:attrNameLst>
                                      </p:cBhvr>
                                      <p:to>
                                        <p:strVal val="visible"/>
                                      </p:to>
                                    </p:set>
                                    <p:anim calcmode="lin" valueType="num">
                                      <p:cBhvr>
                                        <p:cTn id="21" dur="1000" fill="hold"/>
                                        <p:tgtEl>
                                          <p:spTgt spid="66572"/>
                                        </p:tgtEl>
                                        <p:attrNameLst>
                                          <p:attrName>ppt_x</p:attrName>
                                        </p:attrNameLst>
                                      </p:cBhvr>
                                      <p:tavLst>
                                        <p:tav tm="0">
                                          <p:val>
                                            <p:strVal val="#ppt_x-.2"/>
                                          </p:val>
                                        </p:tav>
                                        <p:tav tm="100000">
                                          <p:val>
                                            <p:strVal val="#ppt_x"/>
                                          </p:val>
                                        </p:tav>
                                      </p:tavLst>
                                    </p:anim>
                                    <p:anim calcmode="lin" valueType="num">
                                      <p:cBhvr>
                                        <p:cTn id="22" dur="1000" fill="hold"/>
                                        <p:tgtEl>
                                          <p:spTgt spid="6657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657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6569"/>
                                        </p:tgtEl>
                                        <p:attrNameLst>
                                          <p:attrName>style.visibility</p:attrName>
                                        </p:attrNameLst>
                                      </p:cBhvr>
                                      <p:to>
                                        <p:strVal val="visible"/>
                                      </p:to>
                                    </p:set>
                                    <p:anim calcmode="lin" valueType="num">
                                      <p:cBhvr>
                                        <p:cTn id="28" dur="1000" fill="hold"/>
                                        <p:tgtEl>
                                          <p:spTgt spid="66569"/>
                                        </p:tgtEl>
                                        <p:attrNameLst>
                                          <p:attrName>ppt_w</p:attrName>
                                        </p:attrNameLst>
                                      </p:cBhvr>
                                      <p:tavLst>
                                        <p:tav tm="0">
                                          <p:val>
                                            <p:strVal val="#ppt_w*0.70"/>
                                          </p:val>
                                        </p:tav>
                                        <p:tav tm="100000">
                                          <p:val>
                                            <p:strVal val="#ppt_w"/>
                                          </p:val>
                                        </p:tav>
                                      </p:tavLst>
                                    </p:anim>
                                    <p:anim calcmode="lin" valueType="num">
                                      <p:cBhvr>
                                        <p:cTn id="29" dur="1000" fill="hold"/>
                                        <p:tgtEl>
                                          <p:spTgt spid="66569"/>
                                        </p:tgtEl>
                                        <p:attrNameLst>
                                          <p:attrName>ppt_h</p:attrName>
                                        </p:attrNameLst>
                                      </p:cBhvr>
                                      <p:tavLst>
                                        <p:tav tm="0">
                                          <p:val>
                                            <p:strVal val="#ppt_h"/>
                                          </p:val>
                                        </p:tav>
                                        <p:tav tm="100000">
                                          <p:val>
                                            <p:strVal val="#ppt_h"/>
                                          </p:val>
                                        </p:tav>
                                      </p:tavLst>
                                    </p:anim>
                                    <p:animEffect transition="in" filter="fade">
                                      <p:cBhvr>
                                        <p:cTn id="30" dur="1000"/>
                                        <p:tgtEl>
                                          <p:spTgt spid="6656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6573"/>
                                        </p:tgtEl>
                                        <p:attrNameLst>
                                          <p:attrName>style.visibility</p:attrName>
                                        </p:attrNameLst>
                                      </p:cBhvr>
                                      <p:to>
                                        <p:strVal val="visible"/>
                                      </p:to>
                                    </p:set>
                                    <p:anim calcmode="lin" valueType="num">
                                      <p:cBhvr>
                                        <p:cTn id="35" dur="1000" fill="hold"/>
                                        <p:tgtEl>
                                          <p:spTgt spid="66573"/>
                                        </p:tgtEl>
                                        <p:attrNameLst>
                                          <p:attrName>ppt_x</p:attrName>
                                        </p:attrNameLst>
                                      </p:cBhvr>
                                      <p:tavLst>
                                        <p:tav tm="0">
                                          <p:val>
                                            <p:strVal val="#ppt_x-.2"/>
                                          </p:val>
                                        </p:tav>
                                        <p:tav tm="100000">
                                          <p:val>
                                            <p:strVal val="#ppt_x"/>
                                          </p:val>
                                        </p:tav>
                                      </p:tavLst>
                                    </p:anim>
                                    <p:anim calcmode="lin" valueType="num">
                                      <p:cBhvr>
                                        <p:cTn id="36" dur="1000" fill="hold"/>
                                        <p:tgtEl>
                                          <p:spTgt spid="6657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665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9" presetClass="entr" presetSubtype="0" fill="hold" nodeType="clickEffect">
                                  <p:stCondLst>
                                    <p:cond delay="0"/>
                                  </p:stCondLst>
                                  <p:childTnLst>
                                    <p:set>
                                      <p:cBhvr>
                                        <p:cTn id="41" dur="1" fill="hold">
                                          <p:stCondLst>
                                            <p:cond delay="0"/>
                                          </p:stCondLst>
                                        </p:cTn>
                                        <p:tgtEl>
                                          <p:spTgt spid="66568"/>
                                        </p:tgtEl>
                                        <p:attrNameLst>
                                          <p:attrName>style.visibility</p:attrName>
                                        </p:attrNameLst>
                                      </p:cBhvr>
                                      <p:to>
                                        <p:strVal val="visible"/>
                                      </p:to>
                                    </p:set>
                                    <p:anim calcmode="lin" valueType="num">
                                      <p:cBhvr>
                                        <p:cTn id="42" dur="1000" fill="hold"/>
                                        <p:tgtEl>
                                          <p:spTgt spid="66568"/>
                                        </p:tgtEl>
                                        <p:attrNameLst>
                                          <p:attrName>ppt_x</p:attrName>
                                        </p:attrNameLst>
                                      </p:cBhvr>
                                      <p:tavLst>
                                        <p:tav tm="0">
                                          <p:val>
                                            <p:strVal val="#ppt_x-.2"/>
                                          </p:val>
                                        </p:tav>
                                        <p:tav tm="100000">
                                          <p:val>
                                            <p:strVal val="#ppt_x"/>
                                          </p:val>
                                        </p:tav>
                                      </p:tavLst>
                                    </p:anim>
                                    <p:anim calcmode="lin" valueType="num">
                                      <p:cBhvr>
                                        <p:cTn id="43" dur="1000" fill="hold"/>
                                        <p:tgtEl>
                                          <p:spTgt spid="66568"/>
                                        </p:tgtEl>
                                        <p:attrNameLst>
                                          <p:attrName>ppt_y</p:attrName>
                                        </p:attrNameLst>
                                      </p:cBhvr>
                                      <p:tavLst>
                                        <p:tav tm="0">
                                          <p:val>
                                            <p:strVal val="#ppt_y"/>
                                          </p:val>
                                        </p:tav>
                                        <p:tav tm="100000">
                                          <p:val>
                                            <p:strVal val="#ppt_y"/>
                                          </p:val>
                                        </p:tav>
                                      </p:tavLst>
                                    </p:anim>
                                    <p:animEffect transition="in" filter="wipe(right)" prLst="gradientSize: 0.1">
                                      <p:cBhvr>
                                        <p:cTn id="44" dur="1000"/>
                                        <p:tgtEl>
                                          <p:spTgt spid="6656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66574"/>
                                        </p:tgtEl>
                                        <p:attrNameLst>
                                          <p:attrName>style.visibility</p:attrName>
                                        </p:attrNameLst>
                                      </p:cBhvr>
                                      <p:to>
                                        <p:strVal val="visible"/>
                                      </p:to>
                                    </p:set>
                                    <p:anim calcmode="lin" valueType="num">
                                      <p:cBhvr>
                                        <p:cTn id="49" dur="1000" fill="hold"/>
                                        <p:tgtEl>
                                          <p:spTgt spid="66574"/>
                                        </p:tgtEl>
                                        <p:attrNameLst>
                                          <p:attrName>ppt_x</p:attrName>
                                        </p:attrNameLst>
                                      </p:cBhvr>
                                      <p:tavLst>
                                        <p:tav tm="0">
                                          <p:val>
                                            <p:strVal val="#ppt_x-.2"/>
                                          </p:val>
                                        </p:tav>
                                        <p:tav tm="100000">
                                          <p:val>
                                            <p:strVal val="#ppt_x"/>
                                          </p:val>
                                        </p:tav>
                                      </p:tavLst>
                                    </p:anim>
                                    <p:anim calcmode="lin" valueType="num">
                                      <p:cBhvr>
                                        <p:cTn id="50" dur="1000" fill="hold"/>
                                        <p:tgtEl>
                                          <p:spTgt spid="66574"/>
                                        </p:tgtEl>
                                        <p:attrNameLst>
                                          <p:attrName>ppt_y</p:attrName>
                                        </p:attrNameLst>
                                      </p:cBhvr>
                                      <p:tavLst>
                                        <p:tav tm="0">
                                          <p:val>
                                            <p:strVal val="#ppt_y"/>
                                          </p:val>
                                        </p:tav>
                                        <p:tav tm="100000">
                                          <p:val>
                                            <p:strVal val="#ppt_y"/>
                                          </p:val>
                                        </p:tav>
                                      </p:tavLst>
                                    </p:anim>
                                    <p:animEffect transition="in" filter="wipe(right)" prLst="gradientSize: 0.1">
                                      <p:cBhvr>
                                        <p:cTn id="51" dur="1000"/>
                                        <p:tgtEl>
                                          <p:spTgt spid="6657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nodeType="clickEffect">
                                  <p:stCondLst>
                                    <p:cond delay="0"/>
                                  </p:stCondLst>
                                  <p:childTnLst>
                                    <p:set>
                                      <p:cBhvr>
                                        <p:cTn id="55" dur="1" fill="hold">
                                          <p:stCondLst>
                                            <p:cond delay="0"/>
                                          </p:stCondLst>
                                        </p:cTn>
                                        <p:tgtEl>
                                          <p:spTgt spid="66567"/>
                                        </p:tgtEl>
                                        <p:attrNameLst>
                                          <p:attrName>style.visibility</p:attrName>
                                        </p:attrNameLst>
                                      </p:cBhvr>
                                      <p:to>
                                        <p:strVal val="visible"/>
                                      </p:to>
                                    </p:set>
                                    <p:anim calcmode="lin" valueType="num">
                                      <p:cBhvr>
                                        <p:cTn id="56" dur="1000" fill="hold"/>
                                        <p:tgtEl>
                                          <p:spTgt spid="66567"/>
                                        </p:tgtEl>
                                        <p:attrNameLst>
                                          <p:attrName>ppt_x</p:attrName>
                                        </p:attrNameLst>
                                      </p:cBhvr>
                                      <p:tavLst>
                                        <p:tav tm="0">
                                          <p:val>
                                            <p:strVal val="#ppt_x-.2"/>
                                          </p:val>
                                        </p:tav>
                                        <p:tav tm="100000">
                                          <p:val>
                                            <p:strVal val="#ppt_x"/>
                                          </p:val>
                                        </p:tav>
                                      </p:tavLst>
                                    </p:anim>
                                    <p:anim calcmode="lin" valueType="num">
                                      <p:cBhvr>
                                        <p:cTn id="57" dur="1000" fill="hold"/>
                                        <p:tgtEl>
                                          <p:spTgt spid="66567"/>
                                        </p:tgtEl>
                                        <p:attrNameLst>
                                          <p:attrName>ppt_y</p:attrName>
                                        </p:attrNameLst>
                                      </p:cBhvr>
                                      <p:tavLst>
                                        <p:tav tm="0">
                                          <p:val>
                                            <p:strVal val="#ppt_y"/>
                                          </p:val>
                                        </p:tav>
                                        <p:tav tm="100000">
                                          <p:val>
                                            <p:strVal val="#ppt_y"/>
                                          </p:val>
                                        </p:tav>
                                      </p:tavLst>
                                    </p:anim>
                                    <p:animEffect transition="in" filter="wipe(right)" prLst="gradientSize: 0.1">
                                      <p:cBhvr>
                                        <p:cTn id="58" dur="1000"/>
                                        <p:tgtEl>
                                          <p:spTgt spid="6656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66575"/>
                                        </p:tgtEl>
                                        <p:attrNameLst>
                                          <p:attrName>style.visibility</p:attrName>
                                        </p:attrNameLst>
                                      </p:cBhvr>
                                      <p:to>
                                        <p:strVal val="visible"/>
                                      </p:to>
                                    </p:set>
                                    <p:anim calcmode="lin" valueType="num">
                                      <p:cBhvr>
                                        <p:cTn id="63" dur="1000" fill="hold"/>
                                        <p:tgtEl>
                                          <p:spTgt spid="66575"/>
                                        </p:tgtEl>
                                        <p:attrNameLst>
                                          <p:attrName>ppt_x</p:attrName>
                                        </p:attrNameLst>
                                      </p:cBhvr>
                                      <p:tavLst>
                                        <p:tav tm="0">
                                          <p:val>
                                            <p:strVal val="#ppt_x-.2"/>
                                          </p:val>
                                        </p:tav>
                                        <p:tav tm="100000">
                                          <p:val>
                                            <p:strVal val="#ppt_x"/>
                                          </p:val>
                                        </p:tav>
                                      </p:tavLst>
                                    </p:anim>
                                    <p:anim calcmode="lin" valueType="num">
                                      <p:cBhvr>
                                        <p:cTn id="64" dur="1000" fill="hold"/>
                                        <p:tgtEl>
                                          <p:spTgt spid="6657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6657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nodeType="clickEffect">
                                  <p:stCondLst>
                                    <p:cond delay="0"/>
                                  </p:stCondLst>
                                  <p:childTnLst>
                                    <p:set>
                                      <p:cBhvr>
                                        <p:cTn id="69" dur="1" fill="hold">
                                          <p:stCondLst>
                                            <p:cond delay="0"/>
                                          </p:stCondLst>
                                        </p:cTn>
                                        <p:tgtEl>
                                          <p:spTgt spid="66566"/>
                                        </p:tgtEl>
                                        <p:attrNameLst>
                                          <p:attrName>style.visibility</p:attrName>
                                        </p:attrNameLst>
                                      </p:cBhvr>
                                      <p:to>
                                        <p:strVal val="visible"/>
                                      </p:to>
                                    </p:set>
                                    <p:anim calcmode="lin" valueType="num">
                                      <p:cBhvr>
                                        <p:cTn id="70" dur="1000" fill="hold"/>
                                        <p:tgtEl>
                                          <p:spTgt spid="66566"/>
                                        </p:tgtEl>
                                        <p:attrNameLst>
                                          <p:attrName>ppt_w</p:attrName>
                                        </p:attrNameLst>
                                      </p:cBhvr>
                                      <p:tavLst>
                                        <p:tav tm="0">
                                          <p:val>
                                            <p:strVal val="#ppt_w*0.70"/>
                                          </p:val>
                                        </p:tav>
                                        <p:tav tm="100000">
                                          <p:val>
                                            <p:strVal val="#ppt_w"/>
                                          </p:val>
                                        </p:tav>
                                      </p:tavLst>
                                    </p:anim>
                                    <p:anim calcmode="lin" valueType="num">
                                      <p:cBhvr>
                                        <p:cTn id="71" dur="1000" fill="hold"/>
                                        <p:tgtEl>
                                          <p:spTgt spid="66566"/>
                                        </p:tgtEl>
                                        <p:attrNameLst>
                                          <p:attrName>ppt_h</p:attrName>
                                        </p:attrNameLst>
                                      </p:cBhvr>
                                      <p:tavLst>
                                        <p:tav tm="0">
                                          <p:val>
                                            <p:strVal val="#ppt_h"/>
                                          </p:val>
                                        </p:tav>
                                        <p:tav tm="100000">
                                          <p:val>
                                            <p:strVal val="#ppt_h"/>
                                          </p:val>
                                        </p:tav>
                                      </p:tavLst>
                                    </p:anim>
                                    <p:animEffect transition="in" filter="fade">
                                      <p:cBhvr>
                                        <p:cTn id="72" dur="1000"/>
                                        <p:tgtEl>
                                          <p:spTgt spid="6656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66580"/>
                                        </p:tgtEl>
                                        <p:attrNameLst>
                                          <p:attrName>style.visibility</p:attrName>
                                        </p:attrNameLst>
                                      </p:cBhvr>
                                      <p:to>
                                        <p:strVal val="visible"/>
                                      </p:to>
                                    </p:set>
                                    <p:anim calcmode="lin" valueType="num">
                                      <p:cBhvr>
                                        <p:cTn id="77" dur="1000" fill="hold"/>
                                        <p:tgtEl>
                                          <p:spTgt spid="66580"/>
                                        </p:tgtEl>
                                        <p:attrNameLst>
                                          <p:attrName>ppt_x</p:attrName>
                                        </p:attrNameLst>
                                      </p:cBhvr>
                                      <p:tavLst>
                                        <p:tav tm="0">
                                          <p:val>
                                            <p:strVal val="#ppt_x-.2"/>
                                          </p:val>
                                        </p:tav>
                                        <p:tav tm="100000">
                                          <p:val>
                                            <p:strVal val="#ppt_x"/>
                                          </p:val>
                                        </p:tav>
                                      </p:tavLst>
                                    </p:anim>
                                    <p:anim calcmode="lin" valueType="num">
                                      <p:cBhvr>
                                        <p:cTn id="78" dur="1000" fill="hold"/>
                                        <p:tgtEl>
                                          <p:spTgt spid="66580"/>
                                        </p:tgtEl>
                                        <p:attrNameLst>
                                          <p:attrName>ppt_y</p:attrName>
                                        </p:attrNameLst>
                                      </p:cBhvr>
                                      <p:tavLst>
                                        <p:tav tm="0">
                                          <p:val>
                                            <p:strVal val="#ppt_y"/>
                                          </p:val>
                                        </p:tav>
                                        <p:tav tm="100000">
                                          <p:val>
                                            <p:strVal val="#ppt_y"/>
                                          </p:val>
                                        </p:tav>
                                      </p:tavLst>
                                    </p:anim>
                                    <p:animEffect transition="in" filter="wipe(right)" prLst="gradientSize: 0.1">
                                      <p:cBhvr>
                                        <p:cTn id="79" dur="1000"/>
                                        <p:tgtEl>
                                          <p:spTgt spid="66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P spid="66572" grpId="0"/>
      <p:bldP spid="66573" grpId="0"/>
      <p:bldP spid="66574" grpId="0"/>
      <p:bldP spid="66575" grpId="0"/>
      <p:bldP spid="6658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fld id="{2E841070-244E-45E2-8F2C-54FDDE968095}" type="datetime1">
              <a:rPr lang="en-US" altLang="id-ID"/>
              <a:pPr/>
              <a:t>5/15/2017</a:t>
            </a:fld>
            <a:endParaRPr lang="en-US" altLang="id-ID"/>
          </a:p>
        </p:txBody>
      </p:sp>
      <p:sp>
        <p:nvSpPr>
          <p:cNvPr id="10" name="Slide Number Placeholder 3"/>
          <p:cNvSpPr>
            <a:spLocks noGrp="1"/>
          </p:cNvSpPr>
          <p:nvPr>
            <p:ph type="sldNum" sz="quarter" idx="12"/>
          </p:nvPr>
        </p:nvSpPr>
        <p:spPr/>
        <p:txBody>
          <a:bodyPr/>
          <a:lstStyle/>
          <a:p>
            <a:fld id="{FCB35E30-42E3-4C4B-AF64-80B049AEEB32}" type="slidenum">
              <a:rPr lang="en-US" altLang="id-ID"/>
              <a:pPr/>
              <a:t>147</a:t>
            </a:fld>
            <a:endParaRPr lang="en-US" altLang="id-ID"/>
          </a:p>
        </p:txBody>
      </p:sp>
      <p:sp>
        <p:nvSpPr>
          <p:cNvPr id="67586"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7589" name="Object 5"/>
          <p:cNvGraphicFramePr>
            <a:graphicFrameLocks noChangeAspect="1"/>
          </p:cNvGraphicFramePr>
          <p:nvPr/>
        </p:nvGraphicFramePr>
        <p:xfrm>
          <a:off x="2590800" y="228600"/>
          <a:ext cx="3657600" cy="522288"/>
        </p:xfrm>
        <a:graphic>
          <a:graphicData uri="http://schemas.openxmlformats.org/presentationml/2006/ole">
            <mc:AlternateContent xmlns:mc="http://schemas.openxmlformats.org/markup-compatibility/2006">
              <mc:Choice xmlns:v="urn:schemas-microsoft-com:vml" Requires="v">
                <p:oleObj spid="_x0000_s44037" name="Equation" r:id="rId3" imgW="1663700" imgH="241300" progId="Equation.3">
                  <p:embed/>
                </p:oleObj>
              </mc:Choice>
              <mc:Fallback>
                <p:oleObj name="Equation" r:id="rId3" imgW="1663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28600"/>
                        <a:ext cx="3657600" cy="522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588" name="Object 4"/>
          <p:cNvGraphicFramePr>
            <a:graphicFrameLocks noChangeAspect="1"/>
          </p:cNvGraphicFramePr>
          <p:nvPr/>
        </p:nvGraphicFramePr>
        <p:xfrm>
          <a:off x="2362200" y="1447800"/>
          <a:ext cx="6629400" cy="2719388"/>
        </p:xfrm>
        <a:graphic>
          <a:graphicData uri="http://schemas.openxmlformats.org/presentationml/2006/ole">
            <mc:AlternateContent xmlns:mc="http://schemas.openxmlformats.org/markup-compatibility/2006">
              <mc:Choice xmlns:v="urn:schemas-microsoft-com:vml" Requires="v">
                <p:oleObj spid="_x0000_s44038" name="Equation" r:id="rId5" imgW="3873500" imgH="1981200" progId="Equation.3">
                  <p:embed/>
                </p:oleObj>
              </mc:Choice>
              <mc:Fallback>
                <p:oleObj name="Equation" r:id="rId5" imgW="3873500" imgH="1981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447800"/>
                        <a:ext cx="6629400" cy="271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604" name="Rectangle 20"/>
          <p:cNvSpPr>
            <a:spLocks noChangeArrowheads="1"/>
          </p:cNvSpPr>
          <p:nvPr/>
        </p:nvSpPr>
        <p:spPr bwMode="auto">
          <a:xfrm>
            <a:off x="1676400" y="838201"/>
            <a:ext cx="883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id-ID">
                <a:solidFill>
                  <a:srgbClr val="000000"/>
                </a:solidFill>
              </a:rPr>
              <a:t>Dengan melihat persamaan (IV.4-5) hingga (IV.4-6) dan (IV.4-8), dapat dituliskan persamaan matriks berikut :</a:t>
            </a:r>
            <a:endParaRPr lang="en-US" altLang="id-ID">
              <a:solidFill>
                <a:srgbClr val="000000"/>
              </a:solidFill>
            </a:endParaRPr>
          </a:p>
        </p:txBody>
      </p:sp>
      <p:sp>
        <p:nvSpPr>
          <p:cNvPr id="67605" name="Rectangle 21"/>
          <p:cNvSpPr>
            <a:spLocks noChangeArrowheads="1"/>
          </p:cNvSpPr>
          <p:nvPr/>
        </p:nvSpPr>
        <p:spPr bwMode="auto">
          <a:xfrm>
            <a:off x="1752600" y="4343400"/>
            <a:ext cx="8686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id-ID">
                <a:solidFill>
                  <a:srgbClr val="000000"/>
                </a:solidFill>
              </a:rPr>
              <a:t>Kolom baru adalah kolom j dikurangi kolom k dari Z</a:t>
            </a:r>
            <a:r>
              <a:rPr lang="sv-SE" altLang="id-ID" baseline="-25000">
                <a:solidFill>
                  <a:srgbClr val="000000"/>
                </a:solidFill>
              </a:rPr>
              <a:t>asli</a:t>
            </a:r>
            <a:r>
              <a:rPr lang="sv-SE" altLang="id-ID">
                <a:solidFill>
                  <a:srgbClr val="000000"/>
                </a:solidFill>
              </a:rPr>
              <a:t> dengan Z</a:t>
            </a:r>
            <a:r>
              <a:rPr lang="sv-SE" altLang="id-ID" baseline="-25000">
                <a:solidFill>
                  <a:srgbClr val="000000"/>
                </a:solidFill>
              </a:rPr>
              <a:t>bb</a:t>
            </a:r>
            <a:r>
              <a:rPr lang="sv-SE" altLang="id-ID">
                <a:solidFill>
                  <a:srgbClr val="000000"/>
                </a:solidFill>
              </a:rPr>
              <a:t> pada baris yang ke (n+1). Baris baru adalah transpose dari kolom baru. Dengan menghilangkan baris (n+1) dan kolom (n+1) dari matriks dengan cara yang sama seperti sebelumnya kita lihat bahwa :</a:t>
            </a:r>
            <a:r>
              <a:rPr lang="sv-SE" altLang="id-ID"/>
              <a:t> </a:t>
            </a:r>
            <a:endParaRPr lang="en-US" altLang="id-ID">
              <a:solidFill>
                <a:srgbClr val="000000"/>
              </a:solidFill>
            </a:endParaRPr>
          </a:p>
        </p:txBody>
      </p:sp>
      <p:graphicFrame>
        <p:nvGraphicFramePr>
          <p:cNvPr id="67606" name="Object 22"/>
          <p:cNvGraphicFramePr>
            <a:graphicFrameLocks noChangeAspect="1"/>
          </p:cNvGraphicFramePr>
          <p:nvPr/>
        </p:nvGraphicFramePr>
        <p:xfrm>
          <a:off x="3200400" y="5205414"/>
          <a:ext cx="5105400" cy="1042987"/>
        </p:xfrm>
        <a:graphic>
          <a:graphicData uri="http://schemas.openxmlformats.org/presentationml/2006/ole">
            <mc:AlternateContent xmlns:mc="http://schemas.openxmlformats.org/markup-compatibility/2006">
              <mc:Choice xmlns:v="urn:schemas-microsoft-com:vml" Requires="v">
                <p:oleObj spid="_x0000_s44039" name="Equation" r:id="rId7" imgW="2463800" imgH="469900" progId="Equation.3">
                  <p:embed/>
                </p:oleObj>
              </mc:Choice>
              <mc:Fallback>
                <p:oleObj name="Equation" r:id="rId7" imgW="24638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5205414"/>
                        <a:ext cx="5105400" cy="1042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9850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ppt_x</p:attrName>
                                        </p:attrNameLst>
                                      </p:cBhvr>
                                      <p:tavLst>
                                        <p:tav tm="0">
                                          <p:val>
                                            <p:strVal val="#ppt_x-.2"/>
                                          </p:val>
                                        </p:tav>
                                        <p:tav tm="100000">
                                          <p:val>
                                            <p:strVal val="#ppt_x"/>
                                          </p:val>
                                        </p:tav>
                                      </p:tavLst>
                                    </p:anim>
                                    <p:anim calcmode="lin" valueType="num">
                                      <p:cBhvr>
                                        <p:cTn id="8" dur="1000" fill="hold"/>
                                        <p:tgtEl>
                                          <p:spTgt spid="67589"/>
                                        </p:tgtEl>
                                        <p:attrNameLst>
                                          <p:attrName>ppt_y</p:attrName>
                                        </p:attrNameLst>
                                      </p:cBhvr>
                                      <p:tavLst>
                                        <p:tav tm="0">
                                          <p:val>
                                            <p:strVal val="#ppt_y"/>
                                          </p:val>
                                        </p:tav>
                                        <p:tav tm="100000">
                                          <p:val>
                                            <p:strVal val="#ppt_y"/>
                                          </p:val>
                                        </p:tav>
                                      </p:tavLst>
                                    </p:anim>
                                    <p:animEffect transition="in" filter="wipe(right)" prLst="gradientSize: 0.1">
                                      <p:cBhvr>
                                        <p:cTn id="9" dur="1000"/>
                                        <p:tgtEl>
                                          <p:spTgt spid="6758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7604"/>
                                        </p:tgtEl>
                                        <p:attrNameLst>
                                          <p:attrName>style.visibility</p:attrName>
                                        </p:attrNameLst>
                                      </p:cBhvr>
                                      <p:to>
                                        <p:strVal val="visible"/>
                                      </p:to>
                                    </p:set>
                                    <p:animEffect transition="in" filter="strips(downRight)">
                                      <p:cBhvr>
                                        <p:cTn id="14" dur="2000"/>
                                        <p:tgtEl>
                                          <p:spTgt spid="676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67588"/>
                                        </p:tgtEl>
                                        <p:attrNameLst>
                                          <p:attrName>style.visibility</p:attrName>
                                        </p:attrNameLst>
                                      </p:cBhvr>
                                      <p:to>
                                        <p:strVal val="visible"/>
                                      </p:to>
                                    </p:set>
                                    <p:anim calcmode="lin" valueType="num">
                                      <p:cBhvr>
                                        <p:cTn id="19" dur="1000" fill="hold"/>
                                        <p:tgtEl>
                                          <p:spTgt spid="67588"/>
                                        </p:tgtEl>
                                        <p:attrNameLst>
                                          <p:attrName>ppt_w</p:attrName>
                                        </p:attrNameLst>
                                      </p:cBhvr>
                                      <p:tavLst>
                                        <p:tav tm="0">
                                          <p:val>
                                            <p:strVal val="#ppt_w*0.70"/>
                                          </p:val>
                                        </p:tav>
                                        <p:tav tm="100000">
                                          <p:val>
                                            <p:strVal val="#ppt_w"/>
                                          </p:val>
                                        </p:tav>
                                      </p:tavLst>
                                    </p:anim>
                                    <p:anim calcmode="lin" valueType="num">
                                      <p:cBhvr>
                                        <p:cTn id="20" dur="1000" fill="hold"/>
                                        <p:tgtEl>
                                          <p:spTgt spid="67588"/>
                                        </p:tgtEl>
                                        <p:attrNameLst>
                                          <p:attrName>ppt_h</p:attrName>
                                        </p:attrNameLst>
                                      </p:cBhvr>
                                      <p:tavLst>
                                        <p:tav tm="0">
                                          <p:val>
                                            <p:strVal val="#ppt_h"/>
                                          </p:val>
                                        </p:tav>
                                        <p:tav tm="100000">
                                          <p:val>
                                            <p:strVal val="#ppt_h"/>
                                          </p:val>
                                        </p:tav>
                                      </p:tavLst>
                                    </p:anim>
                                    <p:animEffect transition="in" filter="fade">
                                      <p:cBhvr>
                                        <p:cTn id="21" dur="1000"/>
                                        <p:tgtEl>
                                          <p:spTgt spid="675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67605"/>
                                        </p:tgtEl>
                                        <p:attrNameLst>
                                          <p:attrName>style.visibility</p:attrName>
                                        </p:attrNameLst>
                                      </p:cBhvr>
                                      <p:to>
                                        <p:strVal val="visible"/>
                                      </p:to>
                                    </p:set>
                                    <p:animEffect transition="in" filter="fade">
                                      <p:cBhvr>
                                        <p:cTn id="26" dur="500"/>
                                        <p:tgtEl>
                                          <p:spTgt spid="67605"/>
                                        </p:tgtEl>
                                      </p:cBhvr>
                                    </p:animEffect>
                                    <p:anim calcmode="lin" valueType="num">
                                      <p:cBhvr>
                                        <p:cTn id="27" dur="500" fill="hold"/>
                                        <p:tgtEl>
                                          <p:spTgt spid="67605"/>
                                        </p:tgtEl>
                                        <p:attrNameLst>
                                          <p:attrName>ppt_w</p:attrName>
                                        </p:attrNameLst>
                                      </p:cBhvr>
                                      <p:tavLst>
                                        <p:tav tm="0" fmla="#ppt_w*sin(2.5*pi*$)">
                                          <p:val>
                                            <p:fltVal val="0"/>
                                          </p:val>
                                        </p:tav>
                                        <p:tav tm="100000">
                                          <p:val>
                                            <p:fltVal val="1"/>
                                          </p:val>
                                        </p:tav>
                                      </p:tavLst>
                                    </p:anim>
                                    <p:anim calcmode="lin" valueType="num">
                                      <p:cBhvr>
                                        <p:cTn id="28" dur="500" fill="hold"/>
                                        <p:tgtEl>
                                          <p:spTgt spid="67605"/>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67606"/>
                                        </p:tgtEl>
                                        <p:attrNameLst>
                                          <p:attrName>style.visibility</p:attrName>
                                        </p:attrNameLst>
                                      </p:cBhvr>
                                      <p:to>
                                        <p:strVal val="visible"/>
                                      </p:to>
                                    </p:set>
                                    <p:anim calcmode="lin" valueType="num">
                                      <p:cBhvr>
                                        <p:cTn id="33" dur="1000" fill="hold"/>
                                        <p:tgtEl>
                                          <p:spTgt spid="67606"/>
                                        </p:tgtEl>
                                        <p:attrNameLst>
                                          <p:attrName>ppt_x</p:attrName>
                                        </p:attrNameLst>
                                      </p:cBhvr>
                                      <p:tavLst>
                                        <p:tav tm="0">
                                          <p:val>
                                            <p:strVal val="#ppt_x-.2"/>
                                          </p:val>
                                        </p:tav>
                                        <p:tav tm="100000">
                                          <p:val>
                                            <p:strVal val="#ppt_x"/>
                                          </p:val>
                                        </p:tav>
                                      </p:tavLst>
                                    </p:anim>
                                    <p:anim calcmode="lin" valueType="num">
                                      <p:cBhvr>
                                        <p:cTn id="34" dur="1000" fill="hold"/>
                                        <p:tgtEl>
                                          <p:spTgt spid="6760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7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4" grpId="0"/>
      <p:bldP spid="6760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1"/>
          <p:cNvSpPr>
            <a:spLocks noGrp="1"/>
          </p:cNvSpPr>
          <p:nvPr>
            <p:ph type="dt" sz="half" idx="10"/>
          </p:nvPr>
        </p:nvSpPr>
        <p:spPr/>
        <p:txBody>
          <a:bodyPr/>
          <a:lstStyle/>
          <a:p>
            <a:fld id="{9684B643-A189-463C-88F6-0C4030A38D48}" type="datetime1">
              <a:rPr lang="en-US" altLang="id-ID"/>
              <a:pPr/>
              <a:t>5/15/2017</a:t>
            </a:fld>
            <a:endParaRPr lang="en-US" altLang="id-ID"/>
          </a:p>
        </p:txBody>
      </p:sp>
      <p:sp>
        <p:nvSpPr>
          <p:cNvPr id="23" name="Slide Number Placeholder 3"/>
          <p:cNvSpPr>
            <a:spLocks noGrp="1"/>
          </p:cNvSpPr>
          <p:nvPr>
            <p:ph type="sldNum" sz="quarter" idx="12"/>
          </p:nvPr>
        </p:nvSpPr>
        <p:spPr/>
        <p:txBody>
          <a:bodyPr/>
          <a:lstStyle/>
          <a:p>
            <a:fld id="{52AB02C7-1799-41C6-8238-3ED728171433}" type="slidenum">
              <a:rPr lang="en-US" altLang="id-ID"/>
              <a:pPr/>
              <a:t>148</a:t>
            </a:fld>
            <a:endParaRPr lang="en-US" altLang="id-ID"/>
          </a:p>
        </p:txBody>
      </p:sp>
      <p:sp>
        <p:nvSpPr>
          <p:cNvPr id="6861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8626" name="Rectangle 18"/>
          <p:cNvSpPr>
            <a:spLocks noChangeArrowheads="1"/>
          </p:cNvSpPr>
          <p:nvPr/>
        </p:nvSpPr>
        <p:spPr bwMode="auto">
          <a:xfrm>
            <a:off x="1784350" y="513448"/>
            <a:ext cx="86550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endParaRPr lang="en-US" altLang="id-ID"/>
          </a:p>
          <a:p>
            <a:pPr eaLnBrk="0" hangingPunct="0"/>
            <a:endParaRPr lang="en-US" altLang="id-ID"/>
          </a:p>
        </p:txBody>
      </p:sp>
      <p:sp>
        <p:nvSpPr>
          <p:cNvPr id="68628" name="Rectangle 20"/>
          <p:cNvSpPr>
            <a:spLocks noChangeArrowheads="1"/>
          </p:cNvSpPr>
          <p:nvPr/>
        </p:nvSpPr>
        <p:spPr bwMode="auto">
          <a:xfrm>
            <a:off x="1752601" y="226983"/>
            <a:ext cx="5499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b="1"/>
              <a:t>PEMBENTUKAN MATRIKS IMPEDANSI LANGSUNG</a:t>
            </a:r>
            <a:r>
              <a:rPr lang="en-US" altLang="id-ID" sz="2000"/>
              <a:t> </a:t>
            </a:r>
          </a:p>
        </p:txBody>
      </p:sp>
      <p:graphicFrame>
        <p:nvGraphicFramePr>
          <p:cNvPr id="68631" name="Object 23"/>
          <p:cNvGraphicFramePr>
            <a:graphicFrameLocks noChangeAspect="1"/>
          </p:cNvGraphicFramePr>
          <p:nvPr/>
        </p:nvGraphicFramePr>
        <p:xfrm>
          <a:off x="5257800" y="762001"/>
          <a:ext cx="685800" cy="568325"/>
        </p:xfrm>
        <a:graphic>
          <a:graphicData uri="http://schemas.openxmlformats.org/presentationml/2006/ole">
            <mc:AlternateContent xmlns:mc="http://schemas.openxmlformats.org/markup-compatibility/2006">
              <mc:Choice xmlns:v="urn:schemas-microsoft-com:vml" Requires="v">
                <p:oleObj spid="_x0000_s45063" name="Equation" r:id="rId3" imgW="279400" imgH="228600" progId="Equation.3">
                  <p:embed/>
                </p:oleObj>
              </mc:Choice>
              <mc:Fallback>
                <p:oleObj name="Equation" r:id="rId3"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762001"/>
                        <a:ext cx="685800"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30" name="Object 22"/>
          <p:cNvGraphicFramePr>
            <a:graphicFrameLocks noChangeAspect="1"/>
          </p:cNvGraphicFramePr>
          <p:nvPr/>
        </p:nvGraphicFramePr>
        <p:xfrm>
          <a:off x="4572000" y="1844676"/>
          <a:ext cx="533400" cy="441325"/>
        </p:xfrm>
        <a:graphic>
          <a:graphicData uri="http://schemas.openxmlformats.org/presentationml/2006/ole">
            <mc:AlternateContent xmlns:mc="http://schemas.openxmlformats.org/markup-compatibility/2006">
              <mc:Choice xmlns:v="urn:schemas-microsoft-com:vml" Requires="v">
                <p:oleObj spid="_x0000_s45064" name="Equation" r:id="rId5" imgW="279360" imgH="228600" progId="Equation.3">
                  <p:embed/>
                </p:oleObj>
              </mc:Choice>
              <mc:Fallback>
                <p:oleObj name="Equation" r:id="rId5" imgW="2793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844676"/>
                        <a:ext cx="53340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29" name="Object 21"/>
          <p:cNvGraphicFramePr>
            <a:graphicFrameLocks noChangeAspect="1"/>
          </p:cNvGraphicFramePr>
          <p:nvPr/>
        </p:nvGraphicFramePr>
        <p:xfrm>
          <a:off x="6734176" y="2325688"/>
          <a:ext cx="504825" cy="417512"/>
        </p:xfrm>
        <a:graphic>
          <a:graphicData uri="http://schemas.openxmlformats.org/presentationml/2006/ole">
            <mc:AlternateContent xmlns:mc="http://schemas.openxmlformats.org/markup-compatibility/2006">
              <mc:Choice xmlns:v="urn:schemas-microsoft-com:vml" Requires="v">
                <p:oleObj spid="_x0000_s45065" name="Equation" r:id="rId7" imgW="279400" imgH="228600" progId="Equation.3">
                  <p:embed/>
                </p:oleObj>
              </mc:Choice>
              <mc:Fallback>
                <p:oleObj name="Equation" r:id="rId7" imgW="279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176" y="2325688"/>
                        <a:ext cx="504825"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35" name="Rectangle 27"/>
          <p:cNvSpPr>
            <a:spLocks noChangeArrowheads="1"/>
          </p:cNvSpPr>
          <p:nvPr/>
        </p:nvSpPr>
        <p:spPr bwMode="auto">
          <a:xfrm>
            <a:off x="7419976" y="2345809"/>
            <a:ext cx="24965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dapat kita mulai dengan </a:t>
            </a:r>
            <a:endParaRPr lang="en-US" altLang="id-ID"/>
          </a:p>
        </p:txBody>
      </p:sp>
      <p:sp>
        <p:nvSpPr>
          <p:cNvPr id="68637" name="Rectangle 29"/>
          <p:cNvSpPr>
            <a:spLocks noChangeArrowheads="1"/>
          </p:cNvSpPr>
          <p:nvPr/>
        </p:nvSpPr>
        <p:spPr bwMode="auto">
          <a:xfrm>
            <a:off x="1752601" y="821809"/>
            <a:ext cx="36450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rPr>
              <a:t>Pembentukan matriks impedansi bus</a:t>
            </a:r>
            <a:endParaRPr lang="en-US" altLang="id-ID" sz="2000"/>
          </a:p>
        </p:txBody>
      </p:sp>
      <p:sp>
        <p:nvSpPr>
          <p:cNvPr id="68638" name="Rectangle 30"/>
          <p:cNvSpPr>
            <a:spLocks noChangeArrowheads="1"/>
          </p:cNvSpPr>
          <p:nvPr/>
        </p:nvSpPr>
        <p:spPr bwMode="auto">
          <a:xfrm>
            <a:off x="6137276" y="821809"/>
            <a:ext cx="6435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rPr>
              <a:t>dengan cara langsung dapat pula dilakukan. </a:t>
            </a:r>
            <a:endParaRPr lang="en-US" altLang="id-ID" sz="2000"/>
          </a:p>
        </p:txBody>
      </p:sp>
      <p:sp>
        <p:nvSpPr>
          <p:cNvPr id="68639" name="Rectangle 31"/>
          <p:cNvSpPr>
            <a:spLocks noChangeArrowheads="1"/>
          </p:cNvSpPr>
          <p:nvPr/>
        </p:nvSpPr>
        <p:spPr bwMode="auto">
          <a:xfrm>
            <a:off x="1752600" y="1553647"/>
            <a:ext cx="845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rPr>
              <a:t>Proses yang dilakukan selain lebih singkat juga sederhana bila dibandingkan dengan </a:t>
            </a:r>
            <a:endParaRPr lang="en-US" altLang="id-ID" sz="2000"/>
          </a:p>
        </p:txBody>
      </p:sp>
      <p:sp>
        <p:nvSpPr>
          <p:cNvPr id="68640" name="Rectangle 32"/>
          <p:cNvSpPr>
            <a:spLocks noChangeArrowheads="1"/>
          </p:cNvSpPr>
          <p:nvPr/>
        </p:nvSpPr>
        <p:spPr bwMode="auto">
          <a:xfrm>
            <a:off x="1752600" y="2207311"/>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rPr>
              <a:t>impedansi tersebut terhubung, pembentukan matriks</a:t>
            </a:r>
            <a:endParaRPr lang="en-US" altLang="id-ID" sz="2000"/>
          </a:p>
        </p:txBody>
      </p:sp>
      <p:sp>
        <p:nvSpPr>
          <p:cNvPr id="68642" name="Rectangle 34"/>
          <p:cNvSpPr>
            <a:spLocks noChangeArrowheads="1"/>
          </p:cNvSpPr>
          <p:nvPr/>
        </p:nvSpPr>
        <p:spPr bwMode="auto">
          <a:xfrm>
            <a:off x="5257800" y="1888609"/>
            <a:ext cx="541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rPr>
              <a:t>Bila kita memiliki data impedansi dan kode bus dimana</a:t>
            </a:r>
            <a:endParaRPr lang="en-US" altLang="id-ID" sz="2000"/>
          </a:p>
        </p:txBody>
      </p:sp>
      <p:sp>
        <p:nvSpPr>
          <p:cNvPr id="68643" name="Rectangle 35"/>
          <p:cNvSpPr>
            <a:spLocks noChangeArrowheads="1"/>
          </p:cNvSpPr>
          <p:nvPr/>
        </p:nvSpPr>
        <p:spPr bwMode="auto">
          <a:xfrm>
            <a:off x="1752600" y="1888609"/>
            <a:ext cx="2819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solidFill>
                  <a:srgbClr val="000000"/>
                </a:solidFill>
              </a:rPr>
              <a:t>proses pembalikan matriks</a:t>
            </a:r>
            <a:endParaRPr lang="en-US" altLang="id-ID" sz="2000"/>
          </a:p>
        </p:txBody>
      </p:sp>
      <p:sp>
        <p:nvSpPr>
          <p:cNvPr id="68644" name="Rectangle 36"/>
          <p:cNvSpPr>
            <a:spLocks noChangeArrowheads="1"/>
          </p:cNvSpPr>
          <p:nvPr/>
        </p:nvSpPr>
        <p:spPr bwMode="auto">
          <a:xfrm>
            <a:off x="1752600" y="2803009"/>
            <a:ext cx="79464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solidFill>
                  <a:srgbClr val="000000"/>
                </a:solidFill>
                <a:cs typeface="Times New Roman" panose="02020603050405020304" pitchFamily="18" charset="0"/>
              </a:rPr>
              <a:t>menuliskan persamaan untuk suatu bus yang terhubung pada bus acuan, sebagai :</a:t>
            </a:r>
            <a:r>
              <a:rPr lang="en-US" altLang="id-ID"/>
              <a:t> </a:t>
            </a:r>
          </a:p>
        </p:txBody>
      </p:sp>
      <p:sp>
        <p:nvSpPr>
          <p:cNvPr id="68646" name="Rectangle 38"/>
          <p:cNvSpPr>
            <a:spLocks noChangeArrowheads="1"/>
          </p:cNvSpPr>
          <p:nvPr/>
        </p:nvSpPr>
        <p:spPr bwMode="auto">
          <a:xfrm>
            <a:off x="1524001" y="31347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8645" name="Object 37"/>
          <p:cNvGraphicFramePr>
            <a:graphicFrameLocks noChangeAspect="1"/>
          </p:cNvGraphicFramePr>
          <p:nvPr/>
        </p:nvGraphicFramePr>
        <p:xfrm>
          <a:off x="2438400" y="3352801"/>
          <a:ext cx="2133600" cy="766763"/>
        </p:xfrm>
        <a:graphic>
          <a:graphicData uri="http://schemas.openxmlformats.org/presentationml/2006/ole">
            <mc:AlternateContent xmlns:mc="http://schemas.openxmlformats.org/markup-compatibility/2006">
              <mc:Choice xmlns:v="urn:schemas-microsoft-com:vml" Requires="v">
                <p:oleObj spid="_x0000_s45066" name="Equation" r:id="rId8" imgW="609336" imgH="215806" progId="Equation.3">
                  <p:embed/>
                </p:oleObj>
              </mc:Choice>
              <mc:Fallback>
                <p:oleObj name="Equation" r:id="rId8" imgW="609336" imgH="21580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3352801"/>
                        <a:ext cx="2133600" cy="76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47" name="Rectangle 39"/>
          <p:cNvSpPr>
            <a:spLocks noChangeArrowheads="1"/>
          </p:cNvSpPr>
          <p:nvPr/>
        </p:nvSpPr>
        <p:spPr bwMode="auto">
          <a:xfrm>
            <a:off x="1752600" y="4158348"/>
            <a:ext cx="861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a:t>Misal bus berikut adalah bus 2 yang terhubung ke bus 1 melalui impedansi Z</a:t>
            </a:r>
            <a:r>
              <a:rPr lang="sv-SE" altLang="id-ID" baseline="-25000"/>
              <a:t>b</a:t>
            </a:r>
            <a:r>
              <a:rPr lang="sv-SE" altLang="id-ID"/>
              <a:t>, maka persamaan matriks yang baru adalah :</a:t>
            </a:r>
            <a:r>
              <a:rPr lang="en-US" altLang="id-ID"/>
              <a:t> </a:t>
            </a:r>
          </a:p>
        </p:txBody>
      </p:sp>
      <p:sp>
        <p:nvSpPr>
          <p:cNvPr id="68649" name="Rectangle 41"/>
          <p:cNvSpPr>
            <a:spLocks noChangeArrowheads="1"/>
          </p:cNvSpPr>
          <p:nvPr/>
        </p:nvSpPr>
        <p:spPr bwMode="auto">
          <a:xfrm>
            <a:off x="1524001" y="30014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8648" name="Object 40"/>
          <p:cNvGraphicFramePr>
            <a:graphicFrameLocks noChangeAspect="1"/>
          </p:cNvGraphicFramePr>
          <p:nvPr/>
        </p:nvGraphicFramePr>
        <p:xfrm>
          <a:off x="3276600" y="4876800"/>
          <a:ext cx="3657600" cy="1371600"/>
        </p:xfrm>
        <a:graphic>
          <a:graphicData uri="http://schemas.openxmlformats.org/presentationml/2006/ole">
            <mc:AlternateContent xmlns:mc="http://schemas.openxmlformats.org/markup-compatibility/2006">
              <mc:Choice xmlns:v="urn:schemas-microsoft-com:vml" Requires="v">
                <p:oleObj spid="_x0000_s45067" name="Equation" r:id="rId10" imgW="1295400" imgH="482600" progId="Equation.3">
                  <p:embed/>
                </p:oleObj>
              </mc:Choice>
              <mc:Fallback>
                <p:oleObj name="Equation" r:id="rId10" imgW="1295400" imgH="482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4876800"/>
                        <a:ext cx="36576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6441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68628"/>
                                        </p:tgtEl>
                                        <p:attrNameLst>
                                          <p:attrName>style.visibility</p:attrName>
                                        </p:attrNameLst>
                                      </p:cBhvr>
                                      <p:to>
                                        <p:strVal val="visible"/>
                                      </p:to>
                                    </p:set>
                                    <p:animEffect transition="in" filter="fade">
                                      <p:cBhvr>
                                        <p:cTn id="7" dur="500"/>
                                        <p:tgtEl>
                                          <p:spTgt spid="68628"/>
                                        </p:tgtEl>
                                      </p:cBhvr>
                                    </p:animEffect>
                                    <p:anim calcmode="lin" valueType="num">
                                      <p:cBhvr>
                                        <p:cTn id="8" dur="500" fill="hold"/>
                                        <p:tgtEl>
                                          <p:spTgt spid="68628"/>
                                        </p:tgtEl>
                                        <p:attrNameLst>
                                          <p:attrName>ppt_w</p:attrName>
                                        </p:attrNameLst>
                                      </p:cBhvr>
                                      <p:tavLst>
                                        <p:tav tm="0" fmla="#ppt_w*sin(2.5*pi*$)">
                                          <p:val>
                                            <p:fltVal val="0"/>
                                          </p:val>
                                        </p:tav>
                                        <p:tav tm="100000">
                                          <p:val>
                                            <p:fltVal val="1"/>
                                          </p:val>
                                        </p:tav>
                                      </p:tavLst>
                                    </p:anim>
                                    <p:anim calcmode="lin" valueType="num">
                                      <p:cBhvr>
                                        <p:cTn id="9" dur="500" fill="hold"/>
                                        <p:tgtEl>
                                          <p:spTgt spid="68628"/>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68637"/>
                                        </p:tgtEl>
                                        <p:attrNameLst>
                                          <p:attrName>style.visibility</p:attrName>
                                        </p:attrNameLst>
                                      </p:cBhvr>
                                      <p:to>
                                        <p:strVal val="visible"/>
                                      </p:to>
                                    </p:set>
                                    <p:animEffect transition="in" filter="fade">
                                      <p:cBhvr>
                                        <p:cTn id="14" dur="500"/>
                                        <p:tgtEl>
                                          <p:spTgt spid="68637"/>
                                        </p:tgtEl>
                                      </p:cBhvr>
                                    </p:animEffect>
                                    <p:anim calcmode="lin" valueType="num">
                                      <p:cBhvr>
                                        <p:cTn id="15" dur="500" fill="hold"/>
                                        <p:tgtEl>
                                          <p:spTgt spid="68637"/>
                                        </p:tgtEl>
                                        <p:attrNameLst>
                                          <p:attrName>ppt_w</p:attrName>
                                        </p:attrNameLst>
                                      </p:cBhvr>
                                      <p:tavLst>
                                        <p:tav tm="0" fmla="#ppt_w*sin(2.5*pi*$)">
                                          <p:val>
                                            <p:fltVal val="0"/>
                                          </p:val>
                                        </p:tav>
                                        <p:tav tm="100000">
                                          <p:val>
                                            <p:fltVal val="1"/>
                                          </p:val>
                                        </p:tav>
                                      </p:tavLst>
                                    </p:anim>
                                    <p:anim calcmode="lin" valueType="num">
                                      <p:cBhvr>
                                        <p:cTn id="16" dur="500" fill="hold"/>
                                        <p:tgtEl>
                                          <p:spTgt spid="68637"/>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68631"/>
                                        </p:tgtEl>
                                        <p:attrNameLst>
                                          <p:attrName>style.visibility</p:attrName>
                                        </p:attrNameLst>
                                      </p:cBhvr>
                                      <p:to>
                                        <p:strVal val="visible"/>
                                      </p:to>
                                    </p:set>
                                    <p:anim calcmode="lin" valueType="num">
                                      <p:cBhvr>
                                        <p:cTn id="21" dur="1000" fill="hold"/>
                                        <p:tgtEl>
                                          <p:spTgt spid="68631"/>
                                        </p:tgtEl>
                                        <p:attrNameLst>
                                          <p:attrName>ppt_x</p:attrName>
                                        </p:attrNameLst>
                                      </p:cBhvr>
                                      <p:tavLst>
                                        <p:tav tm="0">
                                          <p:val>
                                            <p:strVal val="#ppt_x-.2"/>
                                          </p:val>
                                        </p:tav>
                                        <p:tav tm="100000">
                                          <p:val>
                                            <p:strVal val="#ppt_x"/>
                                          </p:val>
                                        </p:tav>
                                      </p:tavLst>
                                    </p:anim>
                                    <p:anim calcmode="lin" valueType="num">
                                      <p:cBhvr>
                                        <p:cTn id="22" dur="1000" fill="hold"/>
                                        <p:tgtEl>
                                          <p:spTgt spid="686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86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68638"/>
                                        </p:tgtEl>
                                        <p:attrNameLst>
                                          <p:attrName>style.visibility</p:attrName>
                                        </p:attrNameLst>
                                      </p:cBhvr>
                                      <p:to>
                                        <p:strVal val="visible"/>
                                      </p:to>
                                    </p:set>
                                    <p:animEffect transition="in" filter="fade">
                                      <p:cBhvr>
                                        <p:cTn id="28" dur="500"/>
                                        <p:tgtEl>
                                          <p:spTgt spid="68638"/>
                                        </p:tgtEl>
                                      </p:cBhvr>
                                    </p:animEffect>
                                    <p:anim calcmode="lin" valueType="num">
                                      <p:cBhvr>
                                        <p:cTn id="29" dur="500" fill="hold"/>
                                        <p:tgtEl>
                                          <p:spTgt spid="68638"/>
                                        </p:tgtEl>
                                        <p:attrNameLst>
                                          <p:attrName>ppt_w</p:attrName>
                                        </p:attrNameLst>
                                      </p:cBhvr>
                                      <p:tavLst>
                                        <p:tav tm="0" fmla="#ppt_w*sin(2.5*pi*$)">
                                          <p:val>
                                            <p:fltVal val="0"/>
                                          </p:val>
                                        </p:tav>
                                        <p:tav tm="100000">
                                          <p:val>
                                            <p:fltVal val="1"/>
                                          </p:val>
                                        </p:tav>
                                      </p:tavLst>
                                    </p:anim>
                                    <p:anim calcmode="lin" valueType="num">
                                      <p:cBhvr>
                                        <p:cTn id="30" dur="500" fill="hold"/>
                                        <p:tgtEl>
                                          <p:spTgt spid="68638"/>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68639"/>
                                        </p:tgtEl>
                                        <p:attrNameLst>
                                          <p:attrName>style.visibility</p:attrName>
                                        </p:attrNameLst>
                                      </p:cBhvr>
                                      <p:to>
                                        <p:strVal val="visible"/>
                                      </p:to>
                                    </p:set>
                                    <p:animEffect transition="in" filter="fade">
                                      <p:cBhvr>
                                        <p:cTn id="35" dur="500"/>
                                        <p:tgtEl>
                                          <p:spTgt spid="68639"/>
                                        </p:tgtEl>
                                      </p:cBhvr>
                                    </p:animEffect>
                                    <p:anim calcmode="lin" valueType="num">
                                      <p:cBhvr>
                                        <p:cTn id="36" dur="500" fill="hold"/>
                                        <p:tgtEl>
                                          <p:spTgt spid="68639"/>
                                        </p:tgtEl>
                                        <p:attrNameLst>
                                          <p:attrName>ppt_w</p:attrName>
                                        </p:attrNameLst>
                                      </p:cBhvr>
                                      <p:tavLst>
                                        <p:tav tm="0" fmla="#ppt_w*sin(2.5*pi*$)">
                                          <p:val>
                                            <p:fltVal val="0"/>
                                          </p:val>
                                        </p:tav>
                                        <p:tav tm="100000">
                                          <p:val>
                                            <p:fltVal val="1"/>
                                          </p:val>
                                        </p:tav>
                                      </p:tavLst>
                                    </p:anim>
                                    <p:anim calcmode="lin" valueType="num">
                                      <p:cBhvr>
                                        <p:cTn id="37" dur="500" fill="hold"/>
                                        <p:tgtEl>
                                          <p:spTgt spid="68639"/>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grpId="0" nodeType="clickEffect">
                                  <p:stCondLst>
                                    <p:cond delay="0"/>
                                  </p:stCondLst>
                                  <p:iterate type="lt">
                                    <p:tmPct val="10000"/>
                                  </p:iterate>
                                  <p:childTnLst>
                                    <p:set>
                                      <p:cBhvr>
                                        <p:cTn id="41" dur="1" fill="hold">
                                          <p:stCondLst>
                                            <p:cond delay="0"/>
                                          </p:stCondLst>
                                        </p:cTn>
                                        <p:tgtEl>
                                          <p:spTgt spid="68643"/>
                                        </p:tgtEl>
                                        <p:attrNameLst>
                                          <p:attrName>style.visibility</p:attrName>
                                        </p:attrNameLst>
                                      </p:cBhvr>
                                      <p:to>
                                        <p:strVal val="visible"/>
                                      </p:to>
                                    </p:set>
                                    <p:animEffect transition="in" filter="fade">
                                      <p:cBhvr>
                                        <p:cTn id="42" dur="500"/>
                                        <p:tgtEl>
                                          <p:spTgt spid="68643"/>
                                        </p:tgtEl>
                                      </p:cBhvr>
                                    </p:animEffect>
                                    <p:anim calcmode="lin" valueType="num">
                                      <p:cBhvr>
                                        <p:cTn id="43" dur="500" fill="hold"/>
                                        <p:tgtEl>
                                          <p:spTgt spid="68643"/>
                                        </p:tgtEl>
                                        <p:attrNameLst>
                                          <p:attrName>ppt_w</p:attrName>
                                        </p:attrNameLst>
                                      </p:cBhvr>
                                      <p:tavLst>
                                        <p:tav tm="0" fmla="#ppt_w*sin(2.5*pi*$)">
                                          <p:val>
                                            <p:fltVal val="0"/>
                                          </p:val>
                                        </p:tav>
                                        <p:tav tm="100000">
                                          <p:val>
                                            <p:fltVal val="1"/>
                                          </p:val>
                                        </p:tav>
                                      </p:tavLst>
                                    </p:anim>
                                    <p:anim calcmode="lin" valueType="num">
                                      <p:cBhvr>
                                        <p:cTn id="44" dur="500" fill="hold"/>
                                        <p:tgtEl>
                                          <p:spTgt spid="68643"/>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68630"/>
                                        </p:tgtEl>
                                        <p:attrNameLst>
                                          <p:attrName>style.visibility</p:attrName>
                                        </p:attrNameLst>
                                      </p:cBhvr>
                                      <p:to>
                                        <p:strVal val="visible"/>
                                      </p:to>
                                    </p:set>
                                    <p:anim calcmode="lin" valueType="num">
                                      <p:cBhvr>
                                        <p:cTn id="49" dur="1000" fill="hold"/>
                                        <p:tgtEl>
                                          <p:spTgt spid="68630"/>
                                        </p:tgtEl>
                                        <p:attrNameLst>
                                          <p:attrName>ppt_w</p:attrName>
                                        </p:attrNameLst>
                                      </p:cBhvr>
                                      <p:tavLst>
                                        <p:tav tm="0">
                                          <p:val>
                                            <p:strVal val="#ppt_w*0.70"/>
                                          </p:val>
                                        </p:tav>
                                        <p:tav tm="100000">
                                          <p:val>
                                            <p:strVal val="#ppt_w"/>
                                          </p:val>
                                        </p:tav>
                                      </p:tavLst>
                                    </p:anim>
                                    <p:anim calcmode="lin" valueType="num">
                                      <p:cBhvr>
                                        <p:cTn id="50" dur="1000" fill="hold"/>
                                        <p:tgtEl>
                                          <p:spTgt spid="68630"/>
                                        </p:tgtEl>
                                        <p:attrNameLst>
                                          <p:attrName>ppt_h</p:attrName>
                                        </p:attrNameLst>
                                      </p:cBhvr>
                                      <p:tavLst>
                                        <p:tav tm="0">
                                          <p:val>
                                            <p:strVal val="#ppt_h"/>
                                          </p:val>
                                        </p:tav>
                                        <p:tav tm="100000">
                                          <p:val>
                                            <p:strVal val="#ppt_h"/>
                                          </p:val>
                                        </p:tav>
                                      </p:tavLst>
                                    </p:anim>
                                    <p:animEffect transition="in" filter="fade">
                                      <p:cBhvr>
                                        <p:cTn id="51" dur="1000"/>
                                        <p:tgtEl>
                                          <p:spTgt spid="6863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grpId="0" nodeType="clickEffect">
                                  <p:stCondLst>
                                    <p:cond delay="0"/>
                                  </p:stCondLst>
                                  <p:iterate type="lt">
                                    <p:tmPct val="10000"/>
                                  </p:iterate>
                                  <p:childTnLst>
                                    <p:set>
                                      <p:cBhvr>
                                        <p:cTn id="55" dur="1" fill="hold">
                                          <p:stCondLst>
                                            <p:cond delay="0"/>
                                          </p:stCondLst>
                                        </p:cTn>
                                        <p:tgtEl>
                                          <p:spTgt spid="68642"/>
                                        </p:tgtEl>
                                        <p:attrNameLst>
                                          <p:attrName>style.visibility</p:attrName>
                                        </p:attrNameLst>
                                      </p:cBhvr>
                                      <p:to>
                                        <p:strVal val="visible"/>
                                      </p:to>
                                    </p:set>
                                    <p:animEffect transition="in" filter="fade">
                                      <p:cBhvr>
                                        <p:cTn id="56" dur="500"/>
                                        <p:tgtEl>
                                          <p:spTgt spid="68642"/>
                                        </p:tgtEl>
                                      </p:cBhvr>
                                    </p:animEffect>
                                    <p:anim calcmode="lin" valueType="num">
                                      <p:cBhvr>
                                        <p:cTn id="57" dur="500" fill="hold"/>
                                        <p:tgtEl>
                                          <p:spTgt spid="68642"/>
                                        </p:tgtEl>
                                        <p:attrNameLst>
                                          <p:attrName>ppt_w</p:attrName>
                                        </p:attrNameLst>
                                      </p:cBhvr>
                                      <p:tavLst>
                                        <p:tav tm="0" fmla="#ppt_w*sin(2.5*pi*$)">
                                          <p:val>
                                            <p:fltVal val="0"/>
                                          </p:val>
                                        </p:tav>
                                        <p:tav tm="100000">
                                          <p:val>
                                            <p:fltVal val="1"/>
                                          </p:val>
                                        </p:tav>
                                      </p:tavLst>
                                    </p:anim>
                                    <p:anim calcmode="lin" valueType="num">
                                      <p:cBhvr>
                                        <p:cTn id="58" dur="500" fill="hold"/>
                                        <p:tgtEl>
                                          <p:spTgt spid="68642"/>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5" presetClass="entr" presetSubtype="0" fill="hold" grpId="0" nodeType="clickEffect">
                                  <p:stCondLst>
                                    <p:cond delay="0"/>
                                  </p:stCondLst>
                                  <p:iterate type="lt">
                                    <p:tmPct val="10000"/>
                                  </p:iterate>
                                  <p:childTnLst>
                                    <p:set>
                                      <p:cBhvr>
                                        <p:cTn id="62" dur="1" fill="hold">
                                          <p:stCondLst>
                                            <p:cond delay="0"/>
                                          </p:stCondLst>
                                        </p:cTn>
                                        <p:tgtEl>
                                          <p:spTgt spid="68640"/>
                                        </p:tgtEl>
                                        <p:attrNameLst>
                                          <p:attrName>style.visibility</p:attrName>
                                        </p:attrNameLst>
                                      </p:cBhvr>
                                      <p:to>
                                        <p:strVal val="visible"/>
                                      </p:to>
                                    </p:set>
                                    <p:animEffect transition="in" filter="fade">
                                      <p:cBhvr>
                                        <p:cTn id="63" dur="500"/>
                                        <p:tgtEl>
                                          <p:spTgt spid="68640"/>
                                        </p:tgtEl>
                                      </p:cBhvr>
                                    </p:animEffect>
                                    <p:anim calcmode="lin" valueType="num">
                                      <p:cBhvr>
                                        <p:cTn id="64" dur="500" fill="hold"/>
                                        <p:tgtEl>
                                          <p:spTgt spid="68640"/>
                                        </p:tgtEl>
                                        <p:attrNameLst>
                                          <p:attrName>ppt_w</p:attrName>
                                        </p:attrNameLst>
                                      </p:cBhvr>
                                      <p:tavLst>
                                        <p:tav tm="0" fmla="#ppt_w*sin(2.5*pi*$)">
                                          <p:val>
                                            <p:fltVal val="0"/>
                                          </p:val>
                                        </p:tav>
                                        <p:tav tm="100000">
                                          <p:val>
                                            <p:fltVal val="1"/>
                                          </p:val>
                                        </p:tav>
                                      </p:tavLst>
                                    </p:anim>
                                    <p:anim calcmode="lin" valueType="num">
                                      <p:cBhvr>
                                        <p:cTn id="65" dur="500" fill="hold"/>
                                        <p:tgtEl>
                                          <p:spTgt spid="68640"/>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5" presetClass="entr" presetSubtype="0" fill="hold" nodeType="clickEffect">
                                  <p:stCondLst>
                                    <p:cond delay="0"/>
                                  </p:stCondLst>
                                  <p:childTnLst>
                                    <p:set>
                                      <p:cBhvr>
                                        <p:cTn id="69" dur="1" fill="hold">
                                          <p:stCondLst>
                                            <p:cond delay="0"/>
                                          </p:stCondLst>
                                        </p:cTn>
                                        <p:tgtEl>
                                          <p:spTgt spid="68629"/>
                                        </p:tgtEl>
                                        <p:attrNameLst>
                                          <p:attrName>style.visibility</p:attrName>
                                        </p:attrNameLst>
                                      </p:cBhvr>
                                      <p:to>
                                        <p:strVal val="visible"/>
                                      </p:to>
                                    </p:set>
                                    <p:anim calcmode="lin" valueType="num">
                                      <p:cBhvr>
                                        <p:cTn id="70" dur="1000" fill="hold"/>
                                        <p:tgtEl>
                                          <p:spTgt spid="68629"/>
                                        </p:tgtEl>
                                        <p:attrNameLst>
                                          <p:attrName>ppt_w</p:attrName>
                                        </p:attrNameLst>
                                      </p:cBhvr>
                                      <p:tavLst>
                                        <p:tav tm="0">
                                          <p:val>
                                            <p:strVal val="#ppt_w*0.70"/>
                                          </p:val>
                                        </p:tav>
                                        <p:tav tm="100000">
                                          <p:val>
                                            <p:strVal val="#ppt_w"/>
                                          </p:val>
                                        </p:tav>
                                      </p:tavLst>
                                    </p:anim>
                                    <p:anim calcmode="lin" valueType="num">
                                      <p:cBhvr>
                                        <p:cTn id="71" dur="1000" fill="hold"/>
                                        <p:tgtEl>
                                          <p:spTgt spid="68629"/>
                                        </p:tgtEl>
                                        <p:attrNameLst>
                                          <p:attrName>ppt_h</p:attrName>
                                        </p:attrNameLst>
                                      </p:cBhvr>
                                      <p:tavLst>
                                        <p:tav tm="0">
                                          <p:val>
                                            <p:strVal val="#ppt_h"/>
                                          </p:val>
                                        </p:tav>
                                        <p:tav tm="100000">
                                          <p:val>
                                            <p:strVal val="#ppt_h"/>
                                          </p:val>
                                        </p:tav>
                                      </p:tavLst>
                                    </p:anim>
                                    <p:animEffect transition="in" filter="fade">
                                      <p:cBhvr>
                                        <p:cTn id="72" dur="1000"/>
                                        <p:tgtEl>
                                          <p:spTgt spid="6862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68635"/>
                                        </p:tgtEl>
                                        <p:attrNameLst>
                                          <p:attrName>style.visibility</p:attrName>
                                        </p:attrNameLst>
                                      </p:cBhvr>
                                      <p:to>
                                        <p:strVal val="visible"/>
                                      </p:to>
                                    </p:set>
                                    <p:anim calcmode="lin" valueType="num">
                                      <p:cBhvr>
                                        <p:cTn id="77" dur="1000" fill="hold"/>
                                        <p:tgtEl>
                                          <p:spTgt spid="68635"/>
                                        </p:tgtEl>
                                        <p:attrNameLst>
                                          <p:attrName>ppt_x</p:attrName>
                                        </p:attrNameLst>
                                      </p:cBhvr>
                                      <p:tavLst>
                                        <p:tav tm="0">
                                          <p:val>
                                            <p:strVal val="#ppt_x-.2"/>
                                          </p:val>
                                        </p:tav>
                                        <p:tav tm="100000">
                                          <p:val>
                                            <p:strVal val="#ppt_x"/>
                                          </p:val>
                                        </p:tav>
                                      </p:tavLst>
                                    </p:anim>
                                    <p:anim calcmode="lin" valueType="num">
                                      <p:cBhvr>
                                        <p:cTn id="78" dur="1000" fill="hold"/>
                                        <p:tgtEl>
                                          <p:spTgt spid="68635"/>
                                        </p:tgtEl>
                                        <p:attrNameLst>
                                          <p:attrName>ppt_y</p:attrName>
                                        </p:attrNameLst>
                                      </p:cBhvr>
                                      <p:tavLst>
                                        <p:tav tm="0">
                                          <p:val>
                                            <p:strVal val="#ppt_y"/>
                                          </p:val>
                                        </p:tav>
                                        <p:tav tm="100000">
                                          <p:val>
                                            <p:strVal val="#ppt_y"/>
                                          </p:val>
                                        </p:tav>
                                      </p:tavLst>
                                    </p:anim>
                                    <p:animEffect transition="in" filter="wipe(right)" prLst="gradientSize: 0.1">
                                      <p:cBhvr>
                                        <p:cTn id="79" dur="1000"/>
                                        <p:tgtEl>
                                          <p:spTgt spid="6863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5" presetClass="entr" presetSubtype="0" fill="hold" grpId="0" nodeType="clickEffect">
                                  <p:stCondLst>
                                    <p:cond delay="0"/>
                                  </p:stCondLst>
                                  <p:iterate type="lt">
                                    <p:tmPct val="10000"/>
                                  </p:iterate>
                                  <p:childTnLst>
                                    <p:set>
                                      <p:cBhvr>
                                        <p:cTn id="83" dur="1" fill="hold">
                                          <p:stCondLst>
                                            <p:cond delay="0"/>
                                          </p:stCondLst>
                                        </p:cTn>
                                        <p:tgtEl>
                                          <p:spTgt spid="68644"/>
                                        </p:tgtEl>
                                        <p:attrNameLst>
                                          <p:attrName>style.visibility</p:attrName>
                                        </p:attrNameLst>
                                      </p:cBhvr>
                                      <p:to>
                                        <p:strVal val="visible"/>
                                      </p:to>
                                    </p:set>
                                    <p:animEffect transition="in" filter="fade">
                                      <p:cBhvr>
                                        <p:cTn id="84" dur="500"/>
                                        <p:tgtEl>
                                          <p:spTgt spid="68644"/>
                                        </p:tgtEl>
                                      </p:cBhvr>
                                    </p:animEffect>
                                    <p:anim calcmode="lin" valueType="num">
                                      <p:cBhvr>
                                        <p:cTn id="85" dur="500" fill="hold"/>
                                        <p:tgtEl>
                                          <p:spTgt spid="68644"/>
                                        </p:tgtEl>
                                        <p:attrNameLst>
                                          <p:attrName>ppt_w</p:attrName>
                                        </p:attrNameLst>
                                      </p:cBhvr>
                                      <p:tavLst>
                                        <p:tav tm="0" fmla="#ppt_w*sin(2.5*pi*$)">
                                          <p:val>
                                            <p:fltVal val="0"/>
                                          </p:val>
                                        </p:tav>
                                        <p:tav tm="100000">
                                          <p:val>
                                            <p:fltVal val="1"/>
                                          </p:val>
                                        </p:tav>
                                      </p:tavLst>
                                    </p:anim>
                                    <p:anim calcmode="lin" valueType="num">
                                      <p:cBhvr>
                                        <p:cTn id="86" dur="500" fill="hold"/>
                                        <p:tgtEl>
                                          <p:spTgt spid="68644"/>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55" presetClass="entr" presetSubtype="0" fill="hold" nodeType="clickEffect">
                                  <p:stCondLst>
                                    <p:cond delay="0"/>
                                  </p:stCondLst>
                                  <p:childTnLst>
                                    <p:set>
                                      <p:cBhvr>
                                        <p:cTn id="90" dur="1" fill="hold">
                                          <p:stCondLst>
                                            <p:cond delay="0"/>
                                          </p:stCondLst>
                                        </p:cTn>
                                        <p:tgtEl>
                                          <p:spTgt spid="68645"/>
                                        </p:tgtEl>
                                        <p:attrNameLst>
                                          <p:attrName>style.visibility</p:attrName>
                                        </p:attrNameLst>
                                      </p:cBhvr>
                                      <p:to>
                                        <p:strVal val="visible"/>
                                      </p:to>
                                    </p:set>
                                    <p:anim calcmode="lin" valueType="num">
                                      <p:cBhvr>
                                        <p:cTn id="91" dur="1000" fill="hold"/>
                                        <p:tgtEl>
                                          <p:spTgt spid="68645"/>
                                        </p:tgtEl>
                                        <p:attrNameLst>
                                          <p:attrName>ppt_w</p:attrName>
                                        </p:attrNameLst>
                                      </p:cBhvr>
                                      <p:tavLst>
                                        <p:tav tm="0">
                                          <p:val>
                                            <p:strVal val="#ppt_w*0.70"/>
                                          </p:val>
                                        </p:tav>
                                        <p:tav tm="100000">
                                          <p:val>
                                            <p:strVal val="#ppt_w"/>
                                          </p:val>
                                        </p:tav>
                                      </p:tavLst>
                                    </p:anim>
                                    <p:anim calcmode="lin" valueType="num">
                                      <p:cBhvr>
                                        <p:cTn id="92" dur="1000" fill="hold"/>
                                        <p:tgtEl>
                                          <p:spTgt spid="68645"/>
                                        </p:tgtEl>
                                        <p:attrNameLst>
                                          <p:attrName>ppt_h</p:attrName>
                                        </p:attrNameLst>
                                      </p:cBhvr>
                                      <p:tavLst>
                                        <p:tav tm="0">
                                          <p:val>
                                            <p:strVal val="#ppt_h"/>
                                          </p:val>
                                        </p:tav>
                                        <p:tav tm="100000">
                                          <p:val>
                                            <p:strVal val="#ppt_h"/>
                                          </p:val>
                                        </p:tav>
                                      </p:tavLst>
                                    </p:anim>
                                    <p:animEffect transition="in" filter="fade">
                                      <p:cBhvr>
                                        <p:cTn id="93" dur="1000"/>
                                        <p:tgtEl>
                                          <p:spTgt spid="68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8" grpId="0"/>
      <p:bldP spid="68635" grpId="0"/>
      <p:bldP spid="68637" grpId="0"/>
      <p:bldP spid="68638" grpId="0"/>
      <p:bldP spid="68639" grpId="0"/>
      <p:bldP spid="68640" grpId="0"/>
      <p:bldP spid="68642" grpId="0"/>
      <p:bldP spid="68643" grpId="0"/>
      <p:bldP spid="6864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Date Placeholder 1"/>
          <p:cNvSpPr>
            <a:spLocks noGrp="1"/>
          </p:cNvSpPr>
          <p:nvPr>
            <p:ph type="dt" sz="half" idx="10"/>
          </p:nvPr>
        </p:nvSpPr>
        <p:spPr/>
        <p:txBody>
          <a:bodyPr/>
          <a:lstStyle/>
          <a:p>
            <a:fld id="{218A09EC-CC8F-4DE1-BE4B-74ACB4A485C6}" type="datetime1">
              <a:rPr lang="en-US" altLang="id-ID"/>
              <a:pPr/>
              <a:t>5/15/2017</a:t>
            </a:fld>
            <a:endParaRPr lang="en-US" altLang="id-ID"/>
          </a:p>
        </p:txBody>
      </p:sp>
      <p:sp>
        <p:nvSpPr>
          <p:cNvPr id="59" name="Slide Number Placeholder 3"/>
          <p:cNvSpPr>
            <a:spLocks noGrp="1"/>
          </p:cNvSpPr>
          <p:nvPr>
            <p:ph type="sldNum" sz="quarter" idx="12"/>
          </p:nvPr>
        </p:nvSpPr>
        <p:spPr/>
        <p:txBody>
          <a:bodyPr/>
          <a:lstStyle/>
          <a:p>
            <a:fld id="{6377CAC0-ADD2-4F13-A3E1-12922FBCF831}" type="slidenum">
              <a:rPr lang="en-US" altLang="id-ID"/>
              <a:pPr/>
              <a:t>149</a:t>
            </a:fld>
            <a:endParaRPr lang="en-US" altLang="id-ID"/>
          </a:p>
        </p:txBody>
      </p:sp>
      <p:sp>
        <p:nvSpPr>
          <p:cNvPr id="69634"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69635" name="Rectangle 3"/>
          <p:cNvSpPr>
            <a:spLocks noChangeArrowheads="1"/>
          </p:cNvSpPr>
          <p:nvPr/>
        </p:nvSpPr>
        <p:spPr bwMode="auto">
          <a:xfrm>
            <a:off x="1752600" y="150783"/>
            <a:ext cx="1554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b="1"/>
              <a:t>CONTOH 5.2</a:t>
            </a:r>
            <a:r>
              <a:rPr lang="en-US" altLang="id-ID"/>
              <a:t> </a:t>
            </a:r>
          </a:p>
        </p:txBody>
      </p:sp>
      <p:sp>
        <p:nvSpPr>
          <p:cNvPr id="69636" name="Rectangle 4"/>
          <p:cNvSpPr>
            <a:spLocks noChangeArrowheads="1"/>
          </p:cNvSpPr>
          <p:nvPr/>
        </p:nvSpPr>
        <p:spPr bwMode="auto">
          <a:xfrm>
            <a:off x="1752601" y="669409"/>
            <a:ext cx="33620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Contoh sistem dalam Gambar 4.7</a:t>
            </a:r>
            <a:r>
              <a:rPr lang="en-US" altLang="id-ID"/>
              <a:t> </a:t>
            </a:r>
          </a:p>
        </p:txBody>
      </p:sp>
      <p:sp>
        <p:nvSpPr>
          <p:cNvPr id="69638" name="Rectangle 6"/>
          <p:cNvSpPr>
            <a:spLocks noChangeArrowheads="1"/>
          </p:cNvSpPr>
          <p:nvPr/>
        </p:nvSpPr>
        <p:spPr bwMode="auto">
          <a:xfrm>
            <a:off x="1524001" y="1882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69637" name="Object 5"/>
          <p:cNvGraphicFramePr>
            <a:graphicFrameLocks noChangeAspect="1"/>
          </p:cNvGraphicFramePr>
          <p:nvPr/>
        </p:nvGraphicFramePr>
        <p:xfrm>
          <a:off x="5181600" y="628650"/>
          <a:ext cx="4953000" cy="2724150"/>
        </p:xfrm>
        <a:graphic>
          <a:graphicData uri="http://schemas.openxmlformats.org/presentationml/2006/ole">
            <mc:AlternateContent xmlns:mc="http://schemas.openxmlformats.org/markup-compatibility/2006">
              <mc:Choice xmlns:v="urn:schemas-microsoft-com:vml" Requires="v">
                <p:oleObj spid="_x0000_s46083" name="Visio" r:id="rId3" imgW="3268980" imgH="1788160" progId="Visio.Drawing.11">
                  <p:embed/>
                </p:oleObj>
              </mc:Choice>
              <mc:Fallback>
                <p:oleObj name="Visio" r:id="rId3" imgW="3268980" imgH="178816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28650"/>
                        <a:ext cx="4953000" cy="2724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868" name="Group 236"/>
          <p:cNvGraphicFramePr>
            <a:graphicFrameLocks noGrp="1"/>
          </p:cNvGraphicFramePr>
          <p:nvPr/>
        </p:nvGraphicFramePr>
        <p:xfrm>
          <a:off x="1905000" y="3276600"/>
          <a:ext cx="6324600" cy="2590800"/>
        </p:xfrm>
        <a:graphic>
          <a:graphicData uri="http://schemas.openxmlformats.org/drawingml/2006/table">
            <a:tbl>
              <a:tblPr/>
              <a:tblGrid>
                <a:gridCol w="1265238">
                  <a:extLst>
                    <a:ext uri="{9D8B030D-6E8A-4147-A177-3AD203B41FA5}">
                      <a16:colId xmlns="" xmlns:a16="http://schemas.microsoft.com/office/drawing/2014/main" val="3559737598"/>
                    </a:ext>
                  </a:extLst>
                </a:gridCol>
                <a:gridCol w="1265237">
                  <a:extLst>
                    <a:ext uri="{9D8B030D-6E8A-4147-A177-3AD203B41FA5}">
                      <a16:colId xmlns="" xmlns:a16="http://schemas.microsoft.com/office/drawing/2014/main" val="2142432980"/>
                    </a:ext>
                  </a:extLst>
                </a:gridCol>
                <a:gridCol w="1263650">
                  <a:extLst>
                    <a:ext uri="{9D8B030D-6E8A-4147-A177-3AD203B41FA5}">
                      <a16:colId xmlns="" xmlns:a16="http://schemas.microsoft.com/office/drawing/2014/main" val="625376944"/>
                    </a:ext>
                  </a:extLst>
                </a:gridCol>
                <a:gridCol w="1265238">
                  <a:extLst>
                    <a:ext uri="{9D8B030D-6E8A-4147-A177-3AD203B41FA5}">
                      <a16:colId xmlns="" xmlns:a16="http://schemas.microsoft.com/office/drawing/2014/main" val="1113853675"/>
                    </a:ext>
                  </a:extLst>
                </a:gridCol>
                <a:gridCol w="1265237">
                  <a:extLst>
                    <a:ext uri="{9D8B030D-6E8A-4147-A177-3AD203B41FA5}">
                      <a16:colId xmlns="" xmlns:a16="http://schemas.microsoft.com/office/drawing/2014/main" val="1755445741"/>
                    </a:ext>
                  </a:extLst>
                </a:gridCol>
              </a:tblGrid>
              <a:tr h="5254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No elemen</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No. bus</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Self reactance</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Mutual reactance</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Coupled elemen</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4003286829"/>
                  </a:ext>
                </a:extLst>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0 - 1</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264438741"/>
                  </a:ext>
                </a:extLst>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0 - 2</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272094625"/>
                  </a:ext>
                </a:extLst>
              </a:tr>
              <a:tr h="3429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1 - 2</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0,4</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65737041"/>
                  </a:ext>
                </a:extLst>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0 - 3</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0,5</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596254777"/>
                  </a:ext>
                </a:extLst>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1 - 4 </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0,2</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0,1</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519348544"/>
                  </a:ext>
                </a:extLst>
              </a:tr>
              <a:tr h="3444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6</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4 - 3</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0,3</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0,2</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d-ID" sz="1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a:t>
                      </a:r>
                      <a:endParaRPr kumimoji="0" lang="en-US" altLang="id-ID"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3562269946"/>
                  </a:ext>
                </a:extLst>
              </a:tr>
            </a:tbl>
          </a:graphicData>
        </a:graphic>
      </p:graphicFrame>
    </p:spTree>
    <p:extLst>
      <p:ext uri="{BB962C8B-B14F-4D97-AF65-F5344CB8AC3E}">
        <p14:creationId xmlns:p14="http://schemas.microsoft.com/office/powerpoint/2010/main" val="850164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1000" fill="hold"/>
                                        <p:tgtEl>
                                          <p:spTgt spid="69635"/>
                                        </p:tgtEl>
                                        <p:attrNameLst>
                                          <p:attrName>ppt_w</p:attrName>
                                        </p:attrNameLst>
                                      </p:cBhvr>
                                      <p:tavLst>
                                        <p:tav tm="0">
                                          <p:val>
                                            <p:strVal val="#ppt_w*0.70"/>
                                          </p:val>
                                        </p:tav>
                                        <p:tav tm="100000">
                                          <p:val>
                                            <p:strVal val="#ppt_w"/>
                                          </p:val>
                                        </p:tav>
                                      </p:tavLst>
                                    </p:anim>
                                    <p:anim calcmode="lin" valueType="num">
                                      <p:cBhvr>
                                        <p:cTn id="8" dur="1000" fill="hold"/>
                                        <p:tgtEl>
                                          <p:spTgt spid="69635"/>
                                        </p:tgtEl>
                                        <p:attrNameLst>
                                          <p:attrName>ppt_h</p:attrName>
                                        </p:attrNameLst>
                                      </p:cBhvr>
                                      <p:tavLst>
                                        <p:tav tm="0">
                                          <p:val>
                                            <p:strVal val="#ppt_h"/>
                                          </p:val>
                                        </p:tav>
                                        <p:tav tm="100000">
                                          <p:val>
                                            <p:strVal val="#ppt_h"/>
                                          </p:val>
                                        </p:tav>
                                      </p:tavLst>
                                    </p:anim>
                                    <p:animEffect transition="in" filter="fade">
                                      <p:cBhvr>
                                        <p:cTn id="9" dur="1000"/>
                                        <p:tgtEl>
                                          <p:spTgt spid="6963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69636"/>
                                        </p:tgtEl>
                                        <p:attrNameLst>
                                          <p:attrName>style.visibility</p:attrName>
                                        </p:attrNameLst>
                                      </p:cBhvr>
                                      <p:to>
                                        <p:strVal val="visible"/>
                                      </p:to>
                                    </p:set>
                                    <p:animEffect transition="in" filter="fade">
                                      <p:cBhvr>
                                        <p:cTn id="14" dur="500"/>
                                        <p:tgtEl>
                                          <p:spTgt spid="69636"/>
                                        </p:tgtEl>
                                      </p:cBhvr>
                                    </p:animEffect>
                                    <p:anim calcmode="lin" valueType="num">
                                      <p:cBhvr>
                                        <p:cTn id="15" dur="500" fill="hold"/>
                                        <p:tgtEl>
                                          <p:spTgt spid="69636"/>
                                        </p:tgtEl>
                                        <p:attrNameLst>
                                          <p:attrName>ppt_w</p:attrName>
                                        </p:attrNameLst>
                                      </p:cBhvr>
                                      <p:tavLst>
                                        <p:tav tm="0" fmla="#ppt_w*sin(2.5*pi*$)">
                                          <p:val>
                                            <p:fltVal val="0"/>
                                          </p:val>
                                        </p:tav>
                                        <p:tav tm="100000">
                                          <p:val>
                                            <p:fltVal val="1"/>
                                          </p:val>
                                        </p:tav>
                                      </p:tavLst>
                                    </p:anim>
                                    <p:anim calcmode="lin" valueType="num">
                                      <p:cBhvr>
                                        <p:cTn id="16" dur="500" fill="hold"/>
                                        <p:tgtEl>
                                          <p:spTgt spid="69636"/>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69637"/>
                                        </p:tgtEl>
                                        <p:attrNameLst>
                                          <p:attrName>style.visibility</p:attrName>
                                        </p:attrNameLst>
                                      </p:cBhvr>
                                      <p:to>
                                        <p:strVal val="visible"/>
                                      </p:to>
                                    </p:set>
                                    <p:anim calcmode="lin" valueType="num">
                                      <p:cBhvr>
                                        <p:cTn id="21" dur="1000" fill="hold"/>
                                        <p:tgtEl>
                                          <p:spTgt spid="69637"/>
                                        </p:tgtEl>
                                        <p:attrNameLst>
                                          <p:attrName>ppt_w</p:attrName>
                                        </p:attrNameLst>
                                      </p:cBhvr>
                                      <p:tavLst>
                                        <p:tav tm="0">
                                          <p:val>
                                            <p:strVal val="#ppt_w*0.70"/>
                                          </p:val>
                                        </p:tav>
                                        <p:tav tm="100000">
                                          <p:val>
                                            <p:strVal val="#ppt_w"/>
                                          </p:val>
                                        </p:tav>
                                      </p:tavLst>
                                    </p:anim>
                                    <p:anim calcmode="lin" valueType="num">
                                      <p:cBhvr>
                                        <p:cTn id="22" dur="1000" fill="hold"/>
                                        <p:tgtEl>
                                          <p:spTgt spid="69637"/>
                                        </p:tgtEl>
                                        <p:attrNameLst>
                                          <p:attrName>ppt_h</p:attrName>
                                        </p:attrNameLst>
                                      </p:cBhvr>
                                      <p:tavLst>
                                        <p:tav tm="0">
                                          <p:val>
                                            <p:strVal val="#ppt_h"/>
                                          </p:val>
                                        </p:tav>
                                        <p:tav tm="100000">
                                          <p:val>
                                            <p:strVal val="#ppt_h"/>
                                          </p:val>
                                        </p:tav>
                                      </p:tavLst>
                                    </p:anim>
                                    <p:animEffect transition="in" filter="fade">
                                      <p:cBhvr>
                                        <p:cTn id="23" dur="1000"/>
                                        <p:tgtEl>
                                          <p:spTgt spid="69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9" presetClass="entr" presetSubtype="0" fill="hold" nodeType="clickEffect">
                                  <p:stCondLst>
                                    <p:cond delay="0"/>
                                  </p:stCondLst>
                                  <p:childTnLst>
                                    <p:set>
                                      <p:cBhvr>
                                        <p:cTn id="27" dur="1" fill="hold">
                                          <p:stCondLst>
                                            <p:cond delay="0"/>
                                          </p:stCondLst>
                                        </p:cTn>
                                        <p:tgtEl>
                                          <p:spTgt spid="69868"/>
                                        </p:tgtEl>
                                        <p:attrNameLst>
                                          <p:attrName>style.visibility</p:attrName>
                                        </p:attrNameLst>
                                      </p:cBhvr>
                                      <p:to>
                                        <p:strVal val="visible"/>
                                      </p:to>
                                    </p:set>
                                    <p:anim calcmode="lin" valueType="num">
                                      <p:cBhvr>
                                        <p:cTn id="28" dur="5000" fill="hold"/>
                                        <p:tgtEl>
                                          <p:spTgt spid="69868"/>
                                        </p:tgtEl>
                                        <p:attrNameLst>
                                          <p:attrName>ppt_x</p:attrName>
                                        </p:attrNameLst>
                                      </p:cBhvr>
                                      <p:tavLst>
                                        <p:tav tm="0">
                                          <p:val>
                                            <p:strVal val="#ppt_x-.2"/>
                                          </p:val>
                                        </p:tav>
                                        <p:tav tm="100000">
                                          <p:val>
                                            <p:strVal val="#ppt_x"/>
                                          </p:val>
                                        </p:tav>
                                      </p:tavLst>
                                    </p:anim>
                                    <p:anim calcmode="lin" valueType="num">
                                      <p:cBhvr>
                                        <p:cTn id="29" dur="5000" fill="hold"/>
                                        <p:tgtEl>
                                          <p:spTgt spid="69868"/>
                                        </p:tgtEl>
                                        <p:attrNameLst>
                                          <p:attrName>ppt_y</p:attrName>
                                        </p:attrNameLst>
                                      </p:cBhvr>
                                      <p:tavLst>
                                        <p:tav tm="0">
                                          <p:val>
                                            <p:strVal val="#ppt_y"/>
                                          </p:val>
                                        </p:tav>
                                        <p:tav tm="100000">
                                          <p:val>
                                            <p:strVal val="#ppt_y"/>
                                          </p:val>
                                        </p:tav>
                                      </p:tavLst>
                                    </p:anim>
                                    <p:animEffect transition="in" filter="wipe(right)" prLst="gradientSize: 0.1">
                                      <p:cBhvr>
                                        <p:cTn id="30" dur="5000"/>
                                        <p:tgtEl>
                                          <p:spTgt spid="69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P spid="696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quarter" idx="10"/>
          </p:nvPr>
        </p:nvSpPr>
        <p:spPr/>
        <p:txBody>
          <a:bodyPr/>
          <a:lstStyle/>
          <a:p>
            <a:pPr fontAlgn="base">
              <a:spcBef>
                <a:spcPct val="0"/>
              </a:spcBef>
              <a:spcAft>
                <a:spcPct val="0"/>
              </a:spcAft>
              <a:defRPr/>
            </a:pPr>
            <a:fld id="{D787B2BB-C175-429F-8A29-77AA95540BB4}"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60419"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09EB5DEA-D2EE-49C7-B7C5-550FB3CCA9DC}" type="slidenum">
              <a:rPr lang="en-US" altLang="en-US" sz="1000">
                <a:solidFill>
                  <a:srgbClr val="000000"/>
                </a:solidFill>
                <a:latin typeface="Arial" panose="020B0604020202020204" pitchFamily="34" charset="0"/>
              </a:rPr>
              <a:pPr fontAlgn="base">
                <a:spcBef>
                  <a:spcPct val="0"/>
                </a:spcBef>
                <a:spcAft>
                  <a:spcPct val="0"/>
                </a:spcAft>
              </a:pPr>
              <a:t>15</a:t>
            </a:fld>
            <a:endParaRPr lang="en-US" altLang="en-US" sz="1000">
              <a:solidFill>
                <a:srgbClr val="000000"/>
              </a:solidFill>
              <a:latin typeface="Arial" panose="020B0604020202020204" pitchFamily="34" charset="0"/>
            </a:endParaRPr>
          </a:p>
        </p:txBody>
      </p:sp>
      <p:sp>
        <p:nvSpPr>
          <p:cNvPr id="60420"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71363" name="Rectangle 3"/>
          <p:cNvSpPr>
            <a:spLocks noChangeArrowheads="1"/>
          </p:cNvSpPr>
          <p:nvPr/>
        </p:nvSpPr>
        <p:spPr bwMode="auto">
          <a:xfrm>
            <a:off x="1752600" y="152401"/>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b="1">
                <a:solidFill>
                  <a:srgbClr val="FF33CC"/>
                </a:solidFill>
                <a:latin typeface="Arial" panose="020B0604020202020204" pitchFamily="34" charset="0"/>
              </a:rPr>
              <a:t>Perkalian Bilangan Kompleks</a:t>
            </a:r>
            <a:r>
              <a:rPr lang="en-US" altLang="id-ID" sz="2000">
                <a:solidFill>
                  <a:srgbClr val="FF33CC"/>
                </a:solidFill>
                <a:latin typeface="Arial" panose="020B0604020202020204" pitchFamily="34" charset="0"/>
              </a:rPr>
              <a:t> </a:t>
            </a:r>
          </a:p>
        </p:txBody>
      </p:sp>
      <p:sp>
        <p:nvSpPr>
          <p:cNvPr id="271364" name="Rectangle 4"/>
          <p:cNvSpPr>
            <a:spLocks noChangeArrowheads="1"/>
          </p:cNvSpPr>
          <p:nvPr/>
        </p:nvSpPr>
        <p:spPr bwMode="auto">
          <a:xfrm>
            <a:off x="1752600" y="669926"/>
            <a:ext cx="8997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Perkalian dua bilangan kompleks bila keduanya dalam bentuk bilangan eksponensial mengikuti aturan bilangan eksponen </a:t>
            </a:r>
          </a:p>
        </p:txBody>
      </p:sp>
      <p:graphicFrame>
        <p:nvGraphicFramePr>
          <p:cNvPr id="271365" name="Object 5"/>
          <p:cNvGraphicFramePr>
            <a:graphicFrameLocks noChangeAspect="1"/>
          </p:cNvGraphicFramePr>
          <p:nvPr/>
        </p:nvGraphicFramePr>
        <p:xfrm>
          <a:off x="2511426" y="1447800"/>
          <a:ext cx="1679575" cy="590550"/>
        </p:xfrm>
        <a:graphic>
          <a:graphicData uri="http://schemas.openxmlformats.org/presentationml/2006/ole">
            <mc:AlternateContent xmlns:mc="http://schemas.openxmlformats.org/markup-compatibility/2006">
              <mc:Choice xmlns:v="urn:schemas-microsoft-com:vml" Requires="v">
                <p:oleObj spid="_x0000_s9239" name="Equation" r:id="rId3" imgW="647700" imgH="228600" progId="Equation.3">
                  <p:embed/>
                </p:oleObj>
              </mc:Choice>
              <mc:Fallback>
                <p:oleObj name="Equation" r:id="rId3" imgW="647700" imgH="228600" progId="Equation.3">
                  <p:embed/>
                  <p:pic>
                    <p:nvPicPr>
                      <p:cNvPr id="27136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6" y="1447800"/>
                        <a:ext cx="16795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1366" name="Object 6"/>
          <p:cNvGraphicFramePr>
            <a:graphicFrameLocks noChangeAspect="1"/>
          </p:cNvGraphicFramePr>
          <p:nvPr/>
        </p:nvGraphicFramePr>
        <p:xfrm>
          <a:off x="5375276" y="1447800"/>
          <a:ext cx="1744663" cy="590550"/>
        </p:xfrm>
        <a:graphic>
          <a:graphicData uri="http://schemas.openxmlformats.org/presentationml/2006/ole">
            <mc:AlternateContent xmlns:mc="http://schemas.openxmlformats.org/markup-compatibility/2006">
              <mc:Choice xmlns:v="urn:schemas-microsoft-com:vml" Requires="v">
                <p:oleObj spid="_x0000_s9240" name="Equation" r:id="rId5" imgW="672808" imgH="228501" progId="Equation.3">
                  <p:embed/>
                </p:oleObj>
              </mc:Choice>
              <mc:Fallback>
                <p:oleObj name="Equation" r:id="rId5" imgW="672808" imgH="228501" progId="Equation.3">
                  <p:embed/>
                  <p:pic>
                    <p:nvPicPr>
                      <p:cNvPr id="27136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6" y="1447800"/>
                        <a:ext cx="17446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1367" name="Object 7"/>
          <p:cNvGraphicFramePr>
            <a:graphicFrameLocks noChangeAspect="1"/>
          </p:cNvGraphicFramePr>
          <p:nvPr/>
        </p:nvGraphicFramePr>
        <p:xfrm>
          <a:off x="2514600" y="2152650"/>
          <a:ext cx="2700338" cy="590550"/>
        </p:xfrm>
        <a:graphic>
          <a:graphicData uri="http://schemas.openxmlformats.org/presentationml/2006/ole">
            <mc:AlternateContent xmlns:mc="http://schemas.openxmlformats.org/markup-compatibility/2006">
              <mc:Choice xmlns:v="urn:schemas-microsoft-com:vml" Requires="v">
                <p:oleObj spid="_x0000_s9241" name="Equation" r:id="rId7" imgW="1040948" imgH="228501" progId="Equation.3">
                  <p:embed/>
                </p:oleObj>
              </mc:Choice>
              <mc:Fallback>
                <p:oleObj name="Equation" r:id="rId7" imgW="1040948" imgH="228501" progId="Equation.3">
                  <p:embed/>
                  <p:pic>
                    <p:nvPicPr>
                      <p:cNvPr id="27136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2152650"/>
                        <a:ext cx="27003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1368" name="Rectangle 8"/>
          <p:cNvSpPr>
            <a:spLocks noChangeArrowheads="1"/>
          </p:cNvSpPr>
          <p:nvPr/>
        </p:nvSpPr>
        <p:spPr bwMode="auto">
          <a:xfrm>
            <a:off x="1752600" y="2895601"/>
            <a:ext cx="4560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Demikian pula bila dalam bentuk polar </a:t>
            </a:r>
          </a:p>
        </p:txBody>
      </p:sp>
      <p:graphicFrame>
        <p:nvGraphicFramePr>
          <p:cNvPr id="271369" name="Object 9"/>
          <p:cNvGraphicFramePr>
            <a:graphicFrameLocks noChangeAspect="1"/>
          </p:cNvGraphicFramePr>
          <p:nvPr/>
        </p:nvGraphicFramePr>
        <p:xfrm>
          <a:off x="2443164" y="3336925"/>
          <a:ext cx="1614487" cy="558800"/>
        </p:xfrm>
        <a:graphic>
          <a:graphicData uri="http://schemas.openxmlformats.org/presentationml/2006/ole">
            <mc:AlternateContent xmlns:mc="http://schemas.openxmlformats.org/markup-compatibility/2006">
              <mc:Choice xmlns:v="urn:schemas-microsoft-com:vml" Requires="v">
                <p:oleObj spid="_x0000_s9242" name="Equation" r:id="rId9" imgW="622030" imgH="215806" progId="Equation.3">
                  <p:embed/>
                </p:oleObj>
              </mc:Choice>
              <mc:Fallback>
                <p:oleObj name="Equation" r:id="rId9" imgW="622030" imgH="215806" progId="Equation.3">
                  <p:embed/>
                  <p:pic>
                    <p:nvPicPr>
                      <p:cNvPr id="271369"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3164" y="3336925"/>
                        <a:ext cx="161448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1370" name="Object 10"/>
          <p:cNvGraphicFramePr>
            <a:graphicFrameLocks noChangeAspect="1"/>
          </p:cNvGraphicFramePr>
          <p:nvPr/>
        </p:nvGraphicFramePr>
        <p:xfrm>
          <a:off x="5192713" y="3352800"/>
          <a:ext cx="1746250" cy="558800"/>
        </p:xfrm>
        <a:graphic>
          <a:graphicData uri="http://schemas.openxmlformats.org/presentationml/2006/ole">
            <mc:AlternateContent xmlns:mc="http://schemas.openxmlformats.org/markup-compatibility/2006">
              <mc:Choice xmlns:v="urn:schemas-microsoft-com:vml" Requires="v">
                <p:oleObj spid="_x0000_s9243" name="Equation" r:id="rId11" imgW="672808" imgH="215806" progId="Equation.3">
                  <p:embed/>
                </p:oleObj>
              </mc:Choice>
              <mc:Fallback>
                <p:oleObj name="Equation" r:id="rId11" imgW="672808" imgH="215806" progId="Equation.3">
                  <p:embed/>
                  <p:pic>
                    <p:nvPicPr>
                      <p:cNvPr id="27137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92713" y="3352800"/>
                        <a:ext cx="17462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1371" name="Object 11"/>
          <p:cNvGraphicFramePr>
            <a:graphicFrameLocks noChangeAspect="1"/>
          </p:cNvGraphicFramePr>
          <p:nvPr/>
        </p:nvGraphicFramePr>
        <p:xfrm>
          <a:off x="2438400" y="4013200"/>
          <a:ext cx="3295650" cy="558800"/>
        </p:xfrm>
        <a:graphic>
          <a:graphicData uri="http://schemas.openxmlformats.org/presentationml/2006/ole">
            <mc:AlternateContent xmlns:mc="http://schemas.openxmlformats.org/markup-compatibility/2006">
              <mc:Choice xmlns:v="urn:schemas-microsoft-com:vml" Requires="v">
                <p:oleObj spid="_x0000_s9244" name="Equation" r:id="rId13" imgW="1269449" imgH="215806" progId="Equation.3">
                  <p:embed/>
                </p:oleObj>
              </mc:Choice>
              <mc:Fallback>
                <p:oleObj name="Equation" r:id="rId13" imgW="1269449" imgH="215806" progId="Equation.3">
                  <p:embed/>
                  <p:pic>
                    <p:nvPicPr>
                      <p:cNvPr id="271371"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4013200"/>
                        <a:ext cx="32956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1372" name="Rectangle 12"/>
          <p:cNvSpPr>
            <a:spLocks noChangeArrowheads="1"/>
          </p:cNvSpPr>
          <p:nvPr/>
        </p:nvSpPr>
        <p:spPr bwMode="auto">
          <a:xfrm>
            <a:off x="1752601" y="4800601"/>
            <a:ext cx="304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untuk bentuk rectangular </a:t>
            </a:r>
          </a:p>
        </p:txBody>
      </p:sp>
      <p:graphicFrame>
        <p:nvGraphicFramePr>
          <p:cNvPr id="271373" name="Object 13"/>
          <p:cNvGraphicFramePr>
            <a:graphicFrameLocks noChangeAspect="1"/>
          </p:cNvGraphicFramePr>
          <p:nvPr/>
        </p:nvGraphicFramePr>
        <p:xfrm>
          <a:off x="5075238" y="4800600"/>
          <a:ext cx="4602162" cy="1398588"/>
        </p:xfrm>
        <a:graphic>
          <a:graphicData uri="http://schemas.openxmlformats.org/presentationml/2006/ole">
            <mc:AlternateContent xmlns:mc="http://schemas.openxmlformats.org/markup-compatibility/2006">
              <mc:Choice xmlns:v="urn:schemas-microsoft-com:vml" Requires="v">
                <p:oleObj spid="_x0000_s9245" name="Equation" r:id="rId15" imgW="2273300" imgH="685800" progId="Equation.3">
                  <p:embed/>
                </p:oleObj>
              </mc:Choice>
              <mc:Fallback>
                <p:oleObj name="Equation" r:id="rId15" imgW="2273300" imgH="685800" progId="Equation.3">
                  <p:embed/>
                  <p:pic>
                    <p:nvPicPr>
                      <p:cNvPr id="271373" name="Object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5238" y="4800600"/>
                        <a:ext cx="460216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30002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1363"/>
                                        </p:tgtEl>
                                        <p:attrNameLst>
                                          <p:attrName>style.visibility</p:attrName>
                                        </p:attrNameLst>
                                      </p:cBhvr>
                                      <p:to>
                                        <p:strVal val="visible"/>
                                      </p:to>
                                    </p:set>
                                    <p:anim calcmode="lin" valueType="num">
                                      <p:cBhvr>
                                        <p:cTn id="7" dur="1000" fill="hold"/>
                                        <p:tgtEl>
                                          <p:spTgt spid="271363"/>
                                        </p:tgtEl>
                                        <p:attrNameLst>
                                          <p:attrName>ppt_x</p:attrName>
                                        </p:attrNameLst>
                                      </p:cBhvr>
                                      <p:tavLst>
                                        <p:tav tm="0">
                                          <p:val>
                                            <p:strVal val="#ppt_x-.2"/>
                                          </p:val>
                                        </p:tav>
                                        <p:tav tm="100000">
                                          <p:val>
                                            <p:strVal val="#ppt_x"/>
                                          </p:val>
                                        </p:tav>
                                      </p:tavLst>
                                    </p:anim>
                                    <p:anim calcmode="lin" valueType="num">
                                      <p:cBhvr>
                                        <p:cTn id="8" dur="1000" fill="hold"/>
                                        <p:tgtEl>
                                          <p:spTgt spid="27136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136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71364"/>
                                        </p:tgtEl>
                                        <p:attrNameLst>
                                          <p:attrName>style.visibility</p:attrName>
                                        </p:attrNameLst>
                                      </p:cBhvr>
                                      <p:to>
                                        <p:strVal val="visible"/>
                                      </p:to>
                                    </p:set>
                                    <p:animEffect transition="in" filter="strips(downLeft)">
                                      <p:cBhvr>
                                        <p:cTn id="14" dur="2000"/>
                                        <p:tgtEl>
                                          <p:spTgt spid="27136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nodeType="clickEffect">
                                  <p:stCondLst>
                                    <p:cond delay="0"/>
                                  </p:stCondLst>
                                  <p:childTnLst>
                                    <p:set>
                                      <p:cBhvr>
                                        <p:cTn id="18" dur="1" fill="hold">
                                          <p:stCondLst>
                                            <p:cond delay="0"/>
                                          </p:stCondLst>
                                        </p:cTn>
                                        <p:tgtEl>
                                          <p:spTgt spid="271365"/>
                                        </p:tgtEl>
                                        <p:attrNameLst>
                                          <p:attrName>style.visibility</p:attrName>
                                        </p:attrNameLst>
                                      </p:cBhvr>
                                      <p:to>
                                        <p:strVal val="visible"/>
                                      </p:to>
                                    </p:set>
                                    <p:animEffect transition="in" filter="strips(downRight)">
                                      <p:cBhvr>
                                        <p:cTn id="19" dur="500"/>
                                        <p:tgtEl>
                                          <p:spTgt spid="27136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271366"/>
                                        </p:tgtEl>
                                        <p:attrNameLst>
                                          <p:attrName>style.visibility</p:attrName>
                                        </p:attrNameLst>
                                      </p:cBhvr>
                                      <p:to>
                                        <p:strVal val="visible"/>
                                      </p:to>
                                    </p:set>
                                    <p:animEffect transition="in" filter="strips(downRight)">
                                      <p:cBhvr>
                                        <p:cTn id="24" dur="500"/>
                                        <p:tgtEl>
                                          <p:spTgt spid="27136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71367"/>
                                        </p:tgtEl>
                                        <p:attrNameLst>
                                          <p:attrName>style.visibility</p:attrName>
                                        </p:attrNameLst>
                                      </p:cBhvr>
                                      <p:to>
                                        <p:strVal val="visible"/>
                                      </p:to>
                                    </p:set>
                                    <p:animEffect transition="in" filter="strips(downRight)">
                                      <p:cBhvr>
                                        <p:cTn id="29" dur="500"/>
                                        <p:tgtEl>
                                          <p:spTgt spid="27136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271368"/>
                                        </p:tgtEl>
                                        <p:attrNameLst>
                                          <p:attrName>style.visibility</p:attrName>
                                        </p:attrNameLst>
                                      </p:cBhvr>
                                      <p:to>
                                        <p:strVal val="visible"/>
                                      </p:to>
                                    </p:set>
                                    <p:anim calcmode="lin" valueType="num">
                                      <p:cBhvr>
                                        <p:cTn id="34" dur="1000" fill="hold"/>
                                        <p:tgtEl>
                                          <p:spTgt spid="271368"/>
                                        </p:tgtEl>
                                        <p:attrNameLst>
                                          <p:attrName>ppt_x</p:attrName>
                                        </p:attrNameLst>
                                      </p:cBhvr>
                                      <p:tavLst>
                                        <p:tav tm="0">
                                          <p:val>
                                            <p:strVal val="#ppt_x-.2"/>
                                          </p:val>
                                        </p:tav>
                                        <p:tav tm="100000">
                                          <p:val>
                                            <p:strVal val="#ppt_x"/>
                                          </p:val>
                                        </p:tav>
                                      </p:tavLst>
                                    </p:anim>
                                    <p:anim calcmode="lin" valueType="num">
                                      <p:cBhvr>
                                        <p:cTn id="35" dur="1000" fill="hold"/>
                                        <p:tgtEl>
                                          <p:spTgt spid="27136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713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nodeType="clickEffect">
                                  <p:stCondLst>
                                    <p:cond delay="0"/>
                                  </p:stCondLst>
                                  <p:childTnLst>
                                    <p:set>
                                      <p:cBhvr>
                                        <p:cTn id="40" dur="1" fill="hold">
                                          <p:stCondLst>
                                            <p:cond delay="0"/>
                                          </p:stCondLst>
                                        </p:cTn>
                                        <p:tgtEl>
                                          <p:spTgt spid="271369"/>
                                        </p:tgtEl>
                                        <p:attrNameLst>
                                          <p:attrName>style.visibility</p:attrName>
                                        </p:attrNameLst>
                                      </p:cBhvr>
                                      <p:to>
                                        <p:strVal val="visible"/>
                                      </p:to>
                                    </p:set>
                                    <p:animEffect transition="in" filter="strips(downRight)">
                                      <p:cBhvr>
                                        <p:cTn id="41" dur="500"/>
                                        <p:tgtEl>
                                          <p:spTgt spid="27136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6" fill="hold" nodeType="clickEffect">
                                  <p:stCondLst>
                                    <p:cond delay="0"/>
                                  </p:stCondLst>
                                  <p:childTnLst>
                                    <p:set>
                                      <p:cBhvr>
                                        <p:cTn id="45" dur="1" fill="hold">
                                          <p:stCondLst>
                                            <p:cond delay="0"/>
                                          </p:stCondLst>
                                        </p:cTn>
                                        <p:tgtEl>
                                          <p:spTgt spid="271370"/>
                                        </p:tgtEl>
                                        <p:attrNameLst>
                                          <p:attrName>style.visibility</p:attrName>
                                        </p:attrNameLst>
                                      </p:cBhvr>
                                      <p:to>
                                        <p:strVal val="visible"/>
                                      </p:to>
                                    </p:set>
                                    <p:animEffect transition="in" filter="strips(downRight)">
                                      <p:cBhvr>
                                        <p:cTn id="46" dur="500"/>
                                        <p:tgtEl>
                                          <p:spTgt spid="27137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6" fill="hold" nodeType="clickEffect">
                                  <p:stCondLst>
                                    <p:cond delay="0"/>
                                  </p:stCondLst>
                                  <p:childTnLst>
                                    <p:set>
                                      <p:cBhvr>
                                        <p:cTn id="50" dur="1" fill="hold">
                                          <p:stCondLst>
                                            <p:cond delay="0"/>
                                          </p:stCondLst>
                                        </p:cTn>
                                        <p:tgtEl>
                                          <p:spTgt spid="271371"/>
                                        </p:tgtEl>
                                        <p:attrNameLst>
                                          <p:attrName>style.visibility</p:attrName>
                                        </p:attrNameLst>
                                      </p:cBhvr>
                                      <p:to>
                                        <p:strVal val="visible"/>
                                      </p:to>
                                    </p:set>
                                    <p:animEffect transition="in" filter="strips(downRight)">
                                      <p:cBhvr>
                                        <p:cTn id="51" dur="500"/>
                                        <p:tgtEl>
                                          <p:spTgt spid="27137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271372"/>
                                        </p:tgtEl>
                                        <p:attrNameLst>
                                          <p:attrName>style.visibility</p:attrName>
                                        </p:attrNameLst>
                                      </p:cBhvr>
                                      <p:to>
                                        <p:strVal val="visible"/>
                                      </p:to>
                                    </p:set>
                                    <p:anim calcmode="lin" valueType="num">
                                      <p:cBhvr>
                                        <p:cTn id="56" dur="1000" fill="hold"/>
                                        <p:tgtEl>
                                          <p:spTgt spid="271372"/>
                                        </p:tgtEl>
                                        <p:attrNameLst>
                                          <p:attrName>ppt_x</p:attrName>
                                        </p:attrNameLst>
                                      </p:cBhvr>
                                      <p:tavLst>
                                        <p:tav tm="0">
                                          <p:val>
                                            <p:strVal val="#ppt_x-.2"/>
                                          </p:val>
                                        </p:tav>
                                        <p:tav tm="100000">
                                          <p:val>
                                            <p:strVal val="#ppt_x"/>
                                          </p:val>
                                        </p:tav>
                                      </p:tavLst>
                                    </p:anim>
                                    <p:anim calcmode="lin" valueType="num">
                                      <p:cBhvr>
                                        <p:cTn id="57" dur="1000" fill="hold"/>
                                        <p:tgtEl>
                                          <p:spTgt spid="27137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7137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6" fill="hold" nodeType="clickEffect">
                                  <p:stCondLst>
                                    <p:cond delay="0"/>
                                  </p:stCondLst>
                                  <p:childTnLst>
                                    <p:set>
                                      <p:cBhvr>
                                        <p:cTn id="62" dur="1" fill="hold">
                                          <p:stCondLst>
                                            <p:cond delay="0"/>
                                          </p:stCondLst>
                                        </p:cTn>
                                        <p:tgtEl>
                                          <p:spTgt spid="271373"/>
                                        </p:tgtEl>
                                        <p:attrNameLst>
                                          <p:attrName>style.visibility</p:attrName>
                                        </p:attrNameLst>
                                      </p:cBhvr>
                                      <p:to>
                                        <p:strVal val="visible"/>
                                      </p:to>
                                    </p:set>
                                    <p:animEffect transition="in" filter="strips(downRight)">
                                      <p:cBhvr>
                                        <p:cTn id="63" dur="500"/>
                                        <p:tgtEl>
                                          <p:spTgt spid="271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p:bldP spid="271364" grpId="0"/>
      <p:bldP spid="271368" grpId="0"/>
      <p:bldP spid="27137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
          <p:cNvSpPr>
            <a:spLocks noGrp="1"/>
          </p:cNvSpPr>
          <p:nvPr>
            <p:ph type="dt" sz="half" idx="10"/>
          </p:nvPr>
        </p:nvSpPr>
        <p:spPr/>
        <p:txBody>
          <a:bodyPr/>
          <a:lstStyle/>
          <a:p>
            <a:fld id="{81A5E585-723D-4690-A274-4D555A57E9E9}" type="datetime1">
              <a:rPr lang="en-US" altLang="id-ID"/>
              <a:pPr/>
              <a:t>5/15/2017</a:t>
            </a:fld>
            <a:endParaRPr lang="en-US" altLang="id-ID"/>
          </a:p>
        </p:txBody>
      </p:sp>
      <p:sp>
        <p:nvSpPr>
          <p:cNvPr id="15" name="Slide Number Placeholder 3"/>
          <p:cNvSpPr>
            <a:spLocks noGrp="1"/>
          </p:cNvSpPr>
          <p:nvPr>
            <p:ph type="sldNum" sz="quarter" idx="12"/>
          </p:nvPr>
        </p:nvSpPr>
        <p:spPr/>
        <p:txBody>
          <a:bodyPr/>
          <a:lstStyle/>
          <a:p>
            <a:fld id="{FCF06ABE-83A2-4483-9B9F-E7DB7CA5C8D3}" type="slidenum">
              <a:rPr lang="en-US" altLang="id-ID"/>
              <a:pPr/>
              <a:t>150</a:t>
            </a:fld>
            <a:endParaRPr lang="en-US" altLang="id-ID"/>
          </a:p>
        </p:txBody>
      </p:sp>
      <p:sp>
        <p:nvSpPr>
          <p:cNvPr id="70658"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70659" name="Rectangle 3"/>
          <p:cNvSpPr>
            <a:spLocks noChangeArrowheads="1"/>
          </p:cNvSpPr>
          <p:nvPr/>
        </p:nvSpPr>
        <p:spPr bwMode="auto">
          <a:xfrm>
            <a:off x="1752601" y="150783"/>
            <a:ext cx="16349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sz="2000" b="1"/>
              <a:t>Penyelesaian</a:t>
            </a:r>
            <a:r>
              <a:rPr lang="en-US" altLang="id-ID" sz="2000"/>
              <a:t> </a:t>
            </a:r>
          </a:p>
        </p:txBody>
      </p:sp>
      <p:sp>
        <p:nvSpPr>
          <p:cNvPr id="70660" name="Rectangle 4"/>
          <p:cNvSpPr>
            <a:spLocks noChangeArrowheads="1"/>
          </p:cNvSpPr>
          <p:nvPr/>
        </p:nvSpPr>
        <p:spPr bwMode="auto">
          <a:xfrm>
            <a:off x="1828801" y="669409"/>
            <a:ext cx="74226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Langkah 1: Menambahkan Zb dari suatu bus baru 1 pada bus acuan (kasus 1)</a:t>
            </a:r>
            <a:r>
              <a:rPr lang="en-US" altLang="id-ID"/>
              <a:t> </a:t>
            </a:r>
          </a:p>
        </p:txBody>
      </p:sp>
      <p:sp>
        <p:nvSpPr>
          <p:cNvPr id="70661" name="Rectangle 5"/>
          <p:cNvSpPr>
            <a:spLocks noChangeArrowheads="1"/>
          </p:cNvSpPr>
          <p:nvPr/>
        </p:nvSpPr>
        <p:spPr bwMode="auto">
          <a:xfrm>
            <a:off x="2439988" y="1136651"/>
            <a:ext cx="2360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sv-SE" altLang="id-ID" sz="2000"/>
              <a:t>Z = [Z</a:t>
            </a:r>
            <a:r>
              <a:rPr lang="sv-SE" altLang="id-ID" sz="2000" baseline="-25000"/>
              <a:t>b</a:t>
            </a:r>
            <a:r>
              <a:rPr lang="sv-SE" altLang="id-ID" sz="2000"/>
              <a:t>] = [0,1]</a:t>
            </a:r>
          </a:p>
        </p:txBody>
      </p:sp>
      <p:sp>
        <p:nvSpPr>
          <p:cNvPr id="70662" name="Rectangle 6"/>
          <p:cNvSpPr>
            <a:spLocks noChangeArrowheads="1"/>
          </p:cNvSpPr>
          <p:nvPr/>
        </p:nvSpPr>
        <p:spPr bwMode="auto">
          <a:xfrm>
            <a:off x="1828801" y="1660009"/>
            <a:ext cx="74226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Langkah 2: Menambahkan Zb dari suatu bus baru 2 pada bus acuan (kasus 2)</a:t>
            </a:r>
            <a:r>
              <a:rPr lang="en-US" altLang="id-ID"/>
              <a:t> </a:t>
            </a:r>
          </a:p>
        </p:txBody>
      </p:sp>
      <p:sp>
        <p:nvSpPr>
          <p:cNvPr id="70664" name="Rectangle 8"/>
          <p:cNvSpPr>
            <a:spLocks noChangeArrowheads="1"/>
          </p:cNvSpPr>
          <p:nvPr/>
        </p:nvSpPr>
        <p:spPr bwMode="auto">
          <a:xfrm>
            <a:off x="1524001" y="30300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0663" name="Object 7"/>
          <p:cNvGraphicFramePr>
            <a:graphicFrameLocks noChangeAspect="1"/>
          </p:cNvGraphicFramePr>
          <p:nvPr/>
        </p:nvGraphicFramePr>
        <p:xfrm>
          <a:off x="2971800" y="2133600"/>
          <a:ext cx="1752600" cy="896938"/>
        </p:xfrm>
        <a:graphic>
          <a:graphicData uri="http://schemas.openxmlformats.org/presentationml/2006/ole">
            <mc:AlternateContent xmlns:mc="http://schemas.openxmlformats.org/markup-compatibility/2006">
              <mc:Choice xmlns:v="urn:schemas-microsoft-com:vml" Requires="v">
                <p:oleObj spid="_x0000_s47108" name="Equation" r:id="rId3" imgW="837836" imgH="431613" progId="Equation.3">
                  <p:embed/>
                </p:oleObj>
              </mc:Choice>
              <mc:Fallback>
                <p:oleObj name="Equation" r:id="rId3" imgW="837836"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133600"/>
                        <a:ext cx="1752600" cy="89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5" name="Rectangle 9"/>
          <p:cNvSpPr>
            <a:spLocks noChangeArrowheads="1"/>
          </p:cNvSpPr>
          <p:nvPr/>
        </p:nvSpPr>
        <p:spPr bwMode="auto">
          <a:xfrm>
            <a:off x="1905000" y="3137586"/>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Langkah 3: Menambahkan elemen Z</a:t>
            </a:r>
            <a:r>
              <a:rPr lang="en-US" altLang="id-ID" baseline="-25000"/>
              <a:t>b</a:t>
            </a:r>
            <a:r>
              <a:rPr lang="en-US" altLang="id-ID"/>
              <a:t> sebuah link yang menghubungkan bus 1 dan 2, yang tidak memiliki kopling dengan elemen lain dari sistem yang ada.(kasus 2) </a:t>
            </a:r>
          </a:p>
        </p:txBody>
      </p:sp>
      <p:sp>
        <p:nvSpPr>
          <p:cNvPr id="70667" name="Rectangle 11"/>
          <p:cNvSpPr>
            <a:spLocks noChangeArrowheads="1"/>
          </p:cNvSpPr>
          <p:nvPr/>
        </p:nvSpPr>
        <p:spPr bwMode="auto">
          <a:xfrm>
            <a:off x="1524001" y="2920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0666" name="Object 10"/>
          <p:cNvGraphicFramePr>
            <a:graphicFrameLocks noChangeAspect="1"/>
          </p:cNvGraphicFramePr>
          <p:nvPr/>
        </p:nvGraphicFramePr>
        <p:xfrm>
          <a:off x="2971800" y="3810000"/>
          <a:ext cx="2514600" cy="1295400"/>
        </p:xfrm>
        <a:graphic>
          <a:graphicData uri="http://schemas.openxmlformats.org/presentationml/2006/ole">
            <mc:AlternateContent xmlns:mc="http://schemas.openxmlformats.org/markup-compatibility/2006">
              <mc:Choice xmlns:v="urn:schemas-microsoft-com:vml" Requires="v">
                <p:oleObj spid="_x0000_s47109" name="Equation" r:id="rId5" imgW="1257300" imgH="647700" progId="Equation.3">
                  <p:embed/>
                </p:oleObj>
              </mc:Choice>
              <mc:Fallback>
                <p:oleObj name="Equation" r:id="rId5" imgW="1257300" imgH="647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810000"/>
                        <a:ext cx="251460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8" name="Rectangle 12"/>
          <p:cNvSpPr>
            <a:spLocks noChangeArrowheads="1"/>
          </p:cNvSpPr>
          <p:nvPr/>
        </p:nvSpPr>
        <p:spPr bwMode="auto">
          <a:xfrm>
            <a:off x="1979614" y="5377548"/>
            <a:ext cx="8307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Selanjutnya loop yang terbentuk dieliminasi dengan mengeliminir link, matrik impedansi menjadi: </a:t>
            </a:r>
          </a:p>
        </p:txBody>
      </p:sp>
    </p:spTree>
    <p:extLst>
      <p:ext uri="{BB962C8B-B14F-4D97-AF65-F5344CB8AC3E}">
        <p14:creationId xmlns:p14="http://schemas.microsoft.com/office/powerpoint/2010/main" val="2031214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p:cTn id="7" dur="1000" fill="hold"/>
                                        <p:tgtEl>
                                          <p:spTgt spid="70659"/>
                                        </p:tgtEl>
                                        <p:attrNameLst>
                                          <p:attrName>ppt_x</p:attrName>
                                        </p:attrNameLst>
                                      </p:cBhvr>
                                      <p:tavLst>
                                        <p:tav tm="0">
                                          <p:val>
                                            <p:strVal val="#ppt_x-.2"/>
                                          </p:val>
                                        </p:tav>
                                        <p:tav tm="100000">
                                          <p:val>
                                            <p:strVal val="#ppt_x"/>
                                          </p:val>
                                        </p:tav>
                                      </p:tavLst>
                                    </p:anim>
                                    <p:anim calcmode="lin" valueType="num">
                                      <p:cBhvr>
                                        <p:cTn id="8" dur="1000" fill="hold"/>
                                        <p:tgtEl>
                                          <p:spTgt spid="7065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6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70660"/>
                                        </p:tgtEl>
                                        <p:attrNameLst>
                                          <p:attrName>style.visibility</p:attrName>
                                        </p:attrNameLst>
                                      </p:cBhvr>
                                      <p:to>
                                        <p:strVal val="visible"/>
                                      </p:to>
                                    </p:set>
                                    <p:animEffect transition="in" filter="fade">
                                      <p:cBhvr>
                                        <p:cTn id="14" dur="500"/>
                                        <p:tgtEl>
                                          <p:spTgt spid="70660"/>
                                        </p:tgtEl>
                                      </p:cBhvr>
                                    </p:animEffect>
                                    <p:anim calcmode="lin" valueType="num">
                                      <p:cBhvr>
                                        <p:cTn id="15" dur="500" fill="hold"/>
                                        <p:tgtEl>
                                          <p:spTgt spid="70660"/>
                                        </p:tgtEl>
                                        <p:attrNameLst>
                                          <p:attrName>ppt_w</p:attrName>
                                        </p:attrNameLst>
                                      </p:cBhvr>
                                      <p:tavLst>
                                        <p:tav tm="0" fmla="#ppt_w*sin(2.5*pi*$)">
                                          <p:val>
                                            <p:fltVal val="0"/>
                                          </p:val>
                                        </p:tav>
                                        <p:tav tm="100000">
                                          <p:val>
                                            <p:fltVal val="1"/>
                                          </p:val>
                                        </p:tav>
                                      </p:tavLst>
                                    </p:anim>
                                    <p:anim calcmode="lin" valueType="num">
                                      <p:cBhvr>
                                        <p:cTn id="16" dur="500" fill="hold"/>
                                        <p:tgtEl>
                                          <p:spTgt spid="70660"/>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70661"/>
                                        </p:tgtEl>
                                        <p:attrNameLst>
                                          <p:attrName>style.visibility</p:attrName>
                                        </p:attrNameLst>
                                      </p:cBhvr>
                                      <p:to>
                                        <p:strVal val="visible"/>
                                      </p:to>
                                    </p:set>
                                    <p:animEffect transition="in" filter="fade">
                                      <p:cBhvr>
                                        <p:cTn id="21" dur="2000"/>
                                        <p:tgtEl>
                                          <p:spTgt spid="70661"/>
                                        </p:tgtEl>
                                      </p:cBhvr>
                                    </p:animEffect>
                                    <p:anim calcmode="lin" valueType="num">
                                      <p:cBhvr>
                                        <p:cTn id="22" dur="2000" fill="hold"/>
                                        <p:tgtEl>
                                          <p:spTgt spid="70661"/>
                                        </p:tgtEl>
                                        <p:attrNameLst>
                                          <p:attrName>ppt_w</p:attrName>
                                        </p:attrNameLst>
                                      </p:cBhvr>
                                      <p:tavLst>
                                        <p:tav tm="0" fmla="#ppt_w*sin(2.5*pi*$)">
                                          <p:val>
                                            <p:fltVal val="0"/>
                                          </p:val>
                                        </p:tav>
                                        <p:tav tm="100000">
                                          <p:val>
                                            <p:fltVal val="1"/>
                                          </p:val>
                                        </p:tav>
                                      </p:tavLst>
                                    </p:anim>
                                    <p:anim calcmode="lin" valueType="num">
                                      <p:cBhvr>
                                        <p:cTn id="23" dur="2000" fill="hold"/>
                                        <p:tgtEl>
                                          <p:spTgt spid="70661"/>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70662"/>
                                        </p:tgtEl>
                                        <p:attrNameLst>
                                          <p:attrName>style.visibility</p:attrName>
                                        </p:attrNameLst>
                                      </p:cBhvr>
                                      <p:to>
                                        <p:strVal val="visible"/>
                                      </p:to>
                                    </p:set>
                                    <p:animEffect transition="in" filter="fade">
                                      <p:cBhvr>
                                        <p:cTn id="28" dur="500"/>
                                        <p:tgtEl>
                                          <p:spTgt spid="70662"/>
                                        </p:tgtEl>
                                      </p:cBhvr>
                                    </p:animEffect>
                                    <p:anim calcmode="lin" valueType="num">
                                      <p:cBhvr>
                                        <p:cTn id="29" dur="500" fill="hold"/>
                                        <p:tgtEl>
                                          <p:spTgt spid="70662"/>
                                        </p:tgtEl>
                                        <p:attrNameLst>
                                          <p:attrName>ppt_w</p:attrName>
                                        </p:attrNameLst>
                                      </p:cBhvr>
                                      <p:tavLst>
                                        <p:tav tm="0" fmla="#ppt_w*sin(2.5*pi*$)">
                                          <p:val>
                                            <p:fltVal val="0"/>
                                          </p:val>
                                        </p:tav>
                                        <p:tav tm="100000">
                                          <p:val>
                                            <p:fltVal val="1"/>
                                          </p:val>
                                        </p:tav>
                                      </p:tavLst>
                                    </p:anim>
                                    <p:anim calcmode="lin" valueType="num">
                                      <p:cBhvr>
                                        <p:cTn id="30" dur="500" fill="hold"/>
                                        <p:tgtEl>
                                          <p:spTgt spid="70662"/>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70663"/>
                                        </p:tgtEl>
                                        <p:attrNameLst>
                                          <p:attrName>style.visibility</p:attrName>
                                        </p:attrNameLst>
                                      </p:cBhvr>
                                      <p:to>
                                        <p:strVal val="visible"/>
                                      </p:to>
                                    </p:set>
                                    <p:anim calcmode="lin" valueType="num">
                                      <p:cBhvr>
                                        <p:cTn id="35" dur="1000" fill="hold"/>
                                        <p:tgtEl>
                                          <p:spTgt spid="70663"/>
                                        </p:tgtEl>
                                        <p:attrNameLst>
                                          <p:attrName>ppt_w</p:attrName>
                                        </p:attrNameLst>
                                      </p:cBhvr>
                                      <p:tavLst>
                                        <p:tav tm="0">
                                          <p:val>
                                            <p:strVal val="#ppt_w*0.70"/>
                                          </p:val>
                                        </p:tav>
                                        <p:tav tm="100000">
                                          <p:val>
                                            <p:strVal val="#ppt_w"/>
                                          </p:val>
                                        </p:tav>
                                      </p:tavLst>
                                    </p:anim>
                                    <p:anim calcmode="lin" valueType="num">
                                      <p:cBhvr>
                                        <p:cTn id="36" dur="1000" fill="hold"/>
                                        <p:tgtEl>
                                          <p:spTgt spid="70663"/>
                                        </p:tgtEl>
                                        <p:attrNameLst>
                                          <p:attrName>ppt_h</p:attrName>
                                        </p:attrNameLst>
                                      </p:cBhvr>
                                      <p:tavLst>
                                        <p:tav tm="0">
                                          <p:val>
                                            <p:strVal val="#ppt_h"/>
                                          </p:val>
                                        </p:tav>
                                        <p:tav tm="100000">
                                          <p:val>
                                            <p:strVal val="#ppt_h"/>
                                          </p:val>
                                        </p:tav>
                                      </p:tavLst>
                                    </p:anim>
                                    <p:animEffect transition="in" filter="fade">
                                      <p:cBhvr>
                                        <p:cTn id="37" dur="1000"/>
                                        <p:tgtEl>
                                          <p:spTgt spid="706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5" presetClass="entr" presetSubtype="0" fill="hold" grpId="0" nodeType="clickEffect">
                                  <p:stCondLst>
                                    <p:cond delay="0"/>
                                  </p:stCondLst>
                                  <p:iterate type="lt">
                                    <p:tmPct val="10000"/>
                                  </p:iterate>
                                  <p:childTnLst>
                                    <p:set>
                                      <p:cBhvr>
                                        <p:cTn id="41" dur="1" fill="hold">
                                          <p:stCondLst>
                                            <p:cond delay="0"/>
                                          </p:stCondLst>
                                        </p:cTn>
                                        <p:tgtEl>
                                          <p:spTgt spid="70665"/>
                                        </p:tgtEl>
                                        <p:attrNameLst>
                                          <p:attrName>style.visibility</p:attrName>
                                        </p:attrNameLst>
                                      </p:cBhvr>
                                      <p:to>
                                        <p:strVal val="visible"/>
                                      </p:to>
                                    </p:set>
                                    <p:animEffect transition="in" filter="fade">
                                      <p:cBhvr>
                                        <p:cTn id="42" dur="500"/>
                                        <p:tgtEl>
                                          <p:spTgt spid="70665"/>
                                        </p:tgtEl>
                                      </p:cBhvr>
                                    </p:animEffect>
                                    <p:anim calcmode="lin" valueType="num">
                                      <p:cBhvr>
                                        <p:cTn id="43" dur="500" fill="hold"/>
                                        <p:tgtEl>
                                          <p:spTgt spid="70665"/>
                                        </p:tgtEl>
                                        <p:attrNameLst>
                                          <p:attrName>ppt_w</p:attrName>
                                        </p:attrNameLst>
                                      </p:cBhvr>
                                      <p:tavLst>
                                        <p:tav tm="0" fmla="#ppt_w*sin(2.5*pi*$)">
                                          <p:val>
                                            <p:fltVal val="0"/>
                                          </p:val>
                                        </p:tav>
                                        <p:tav tm="100000">
                                          <p:val>
                                            <p:fltVal val="1"/>
                                          </p:val>
                                        </p:tav>
                                      </p:tavLst>
                                    </p:anim>
                                    <p:anim calcmode="lin" valueType="num">
                                      <p:cBhvr>
                                        <p:cTn id="44" dur="500" fill="hold"/>
                                        <p:tgtEl>
                                          <p:spTgt spid="70665"/>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70666"/>
                                        </p:tgtEl>
                                        <p:attrNameLst>
                                          <p:attrName>style.visibility</p:attrName>
                                        </p:attrNameLst>
                                      </p:cBhvr>
                                      <p:to>
                                        <p:strVal val="visible"/>
                                      </p:to>
                                    </p:set>
                                    <p:anim calcmode="lin" valueType="num">
                                      <p:cBhvr>
                                        <p:cTn id="49" dur="1000" fill="hold"/>
                                        <p:tgtEl>
                                          <p:spTgt spid="70666"/>
                                        </p:tgtEl>
                                        <p:attrNameLst>
                                          <p:attrName>ppt_w</p:attrName>
                                        </p:attrNameLst>
                                      </p:cBhvr>
                                      <p:tavLst>
                                        <p:tav tm="0">
                                          <p:val>
                                            <p:strVal val="#ppt_w*0.70"/>
                                          </p:val>
                                        </p:tav>
                                        <p:tav tm="100000">
                                          <p:val>
                                            <p:strVal val="#ppt_w"/>
                                          </p:val>
                                        </p:tav>
                                      </p:tavLst>
                                    </p:anim>
                                    <p:anim calcmode="lin" valueType="num">
                                      <p:cBhvr>
                                        <p:cTn id="50" dur="1000" fill="hold"/>
                                        <p:tgtEl>
                                          <p:spTgt spid="70666"/>
                                        </p:tgtEl>
                                        <p:attrNameLst>
                                          <p:attrName>ppt_h</p:attrName>
                                        </p:attrNameLst>
                                      </p:cBhvr>
                                      <p:tavLst>
                                        <p:tav tm="0">
                                          <p:val>
                                            <p:strVal val="#ppt_h"/>
                                          </p:val>
                                        </p:tav>
                                        <p:tav tm="100000">
                                          <p:val>
                                            <p:strVal val="#ppt_h"/>
                                          </p:val>
                                        </p:tav>
                                      </p:tavLst>
                                    </p:anim>
                                    <p:animEffect transition="in" filter="fade">
                                      <p:cBhvr>
                                        <p:cTn id="51" dur="1000"/>
                                        <p:tgtEl>
                                          <p:spTgt spid="7066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5" presetClass="entr" presetSubtype="0" fill="hold" grpId="0" nodeType="clickEffect">
                                  <p:stCondLst>
                                    <p:cond delay="0"/>
                                  </p:stCondLst>
                                  <p:iterate type="lt">
                                    <p:tmPct val="10000"/>
                                  </p:iterate>
                                  <p:childTnLst>
                                    <p:set>
                                      <p:cBhvr>
                                        <p:cTn id="55" dur="1" fill="hold">
                                          <p:stCondLst>
                                            <p:cond delay="0"/>
                                          </p:stCondLst>
                                        </p:cTn>
                                        <p:tgtEl>
                                          <p:spTgt spid="70668"/>
                                        </p:tgtEl>
                                        <p:attrNameLst>
                                          <p:attrName>style.visibility</p:attrName>
                                        </p:attrNameLst>
                                      </p:cBhvr>
                                      <p:to>
                                        <p:strVal val="visible"/>
                                      </p:to>
                                    </p:set>
                                    <p:animEffect transition="in" filter="fade">
                                      <p:cBhvr>
                                        <p:cTn id="56" dur="500"/>
                                        <p:tgtEl>
                                          <p:spTgt spid="70668"/>
                                        </p:tgtEl>
                                      </p:cBhvr>
                                    </p:animEffect>
                                    <p:anim calcmode="lin" valueType="num">
                                      <p:cBhvr>
                                        <p:cTn id="57" dur="500" fill="hold"/>
                                        <p:tgtEl>
                                          <p:spTgt spid="70668"/>
                                        </p:tgtEl>
                                        <p:attrNameLst>
                                          <p:attrName>ppt_w</p:attrName>
                                        </p:attrNameLst>
                                      </p:cBhvr>
                                      <p:tavLst>
                                        <p:tav tm="0" fmla="#ppt_w*sin(2.5*pi*$)">
                                          <p:val>
                                            <p:fltVal val="0"/>
                                          </p:val>
                                        </p:tav>
                                        <p:tav tm="100000">
                                          <p:val>
                                            <p:fltVal val="1"/>
                                          </p:val>
                                        </p:tav>
                                      </p:tavLst>
                                    </p:anim>
                                    <p:anim calcmode="lin" valueType="num">
                                      <p:cBhvr>
                                        <p:cTn id="58" dur="500" fill="hold"/>
                                        <p:tgtEl>
                                          <p:spTgt spid="706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p:bldP spid="70660" grpId="0"/>
      <p:bldP spid="70661" grpId="0"/>
      <p:bldP spid="70662" grpId="0"/>
      <p:bldP spid="70665" grpId="0"/>
      <p:bldP spid="70668"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p>
            <a:fld id="{C3B9549F-5478-4409-9406-6F5A372A21E2}" type="datetime1">
              <a:rPr lang="en-US" altLang="id-ID"/>
              <a:pPr/>
              <a:t>5/15/2017</a:t>
            </a:fld>
            <a:endParaRPr lang="en-US" altLang="id-ID"/>
          </a:p>
        </p:txBody>
      </p:sp>
      <p:sp>
        <p:nvSpPr>
          <p:cNvPr id="12" name="Slide Number Placeholder 3"/>
          <p:cNvSpPr>
            <a:spLocks noGrp="1"/>
          </p:cNvSpPr>
          <p:nvPr>
            <p:ph type="sldNum" sz="quarter" idx="12"/>
          </p:nvPr>
        </p:nvSpPr>
        <p:spPr/>
        <p:txBody>
          <a:bodyPr/>
          <a:lstStyle/>
          <a:p>
            <a:fld id="{D58B29B9-B6EB-4485-A342-7D64652A6FD1}" type="slidenum">
              <a:rPr lang="en-US" altLang="id-ID"/>
              <a:pPr/>
              <a:t>151</a:t>
            </a:fld>
            <a:endParaRPr lang="en-US" altLang="id-ID"/>
          </a:p>
        </p:txBody>
      </p:sp>
      <p:graphicFrame>
        <p:nvGraphicFramePr>
          <p:cNvPr id="71683" name="Object 3"/>
          <p:cNvGraphicFramePr>
            <a:graphicFrameLocks noChangeAspect="1"/>
          </p:cNvGraphicFramePr>
          <p:nvPr/>
        </p:nvGraphicFramePr>
        <p:xfrm>
          <a:off x="2209800" y="152400"/>
          <a:ext cx="2209800" cy="895350"/>
        </p:xfrm>
        <a:graphic>
          <a:graphicData uri="http://schemas.openxmlformats.org/presentationml/2006/ole">
            <mc:AlternateContent xmlns:mc="http://schemas.openxmlformats.org/markup-compatibility/2006">
              <mc:Choice xmlns:v="urn:schemas-microsoft-com:vml" Requires="v">
                <p:oleObj spid="_x0000_s48133" name="Equation" r:id="rId3" imgW="1054100" imgH="431800" progId="Equation.3">
                  <p:embed/>
                </p:oleObj>
              </mc:Choice>
              <mc:Fallback>
                <p:oleObj name="Equation" r:id="rId3" imgW="10541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52400"/>
                        <a:ext cx="2209800"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85" name="Rectangle 5"/>
          <p:cNvSpPr>
            <a:spLocks noChangeArrowheads="1"/>
          </p:cNvSpPr>
          <p:nvPr/>
        </p:nvSpPr>
        <p:spPr bwMode="auto">
          <a:xfrm>
            <a:off x="1676400" y="1126609"/>
            <a:ext cx="82986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Langkah 4: Menambahkan Zb dari suatu bus baru 3 pada bus acuan (kasus 2) (kasus 2) </a:t>
            </a:r>
          </a:p>
        </p:txBody>
      </p:sp>
      <p:sp>
        <p:nvSpPr>
          <p:cNvPr id="71687" name="Rectangle 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1686" name="Object 6"/>
          <p:cNvGraphicFramePr>
            <a:graphicFrameLocks noChangeAspect="1"/>
          </p:cNvGraphicFramePr>
          <p:nvPr/>
        </p:nvGraphicFramePr>
        <p:xfrm>
          <a:off x="2286000" y="1600200"/>
          <a:ext cx="3048000" cy="1354138"/>
        </p:xfrm>
        <a:graphic>
          <a:graphicData uri="http://schemas.openxmlformats.org/presentationml/2006/ole">
            <mc:AlternateContent xmlns:mc="http://schemas.openxmlformats.org/markup-compatibility/2006">
              <mc:Choice xmlns:v="urn:schemas-microsoft-com:vml" Requires="v">
                <p:oleObj spid="_x0000_s48134" name="Equation" r:id="rId5" imgW="1460500" imgH="647700" progId="Equation.3">
                  <p:embed/>
                </p:oleObj>
              </mc:Choice>
              <mc:Fallback>
                <p:oleObj name="Equation" r:id="rId5" imgW="1460500" imgH="647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600200"/>
                        <a:ext cx="3048000" cy="1354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88" name="Rectangle 8"/>
          <p:cNvSpPr>
            <a:spLocks noChangeArrowheads="1"/>
          </p:cNvSpPr>
          <p:nvPr/>
        </p:nvSpPr>
        <p:spPr bwMode="auto">
          <a:xfrm>
            <a:off x="1752600" y="3015348"/>
            <a:ext cx="8610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Langkah 5: Menambahkan elemen ke 5, yaitu sebuah cabang yang menghubungkan bus 1 dan 4 yang memiliki kopling dengan elemen 3. </a:t>
            </a:r>
          </a:p>
        </p:txBody>
      </p:sp>
      <p:sp>
        <p:nvSpPr>
          <p:cNvPr id="71690" name="Rectangle 10"/>
          <p:cNvSpPr>
            <a:spLocks noChangeArrowheads="1"/>
          </p:cNvSpPr>
          <p:nvPr/>
        </p:nvSpPr>
        <p:spPr bwMode="auto">
          <a:xfrm>
            <a:off x="2133600" y="3684885"/>
            <a:ext cx="8077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Perhitungan dilakukan seperti dalam kasus 4. Langkah perhitungan dimulai dengan membentuk matrik primitife dari ketiga elemen yang terkopling (3,5 dan 6), dimana impedansi primitifnya adalah: </a:t>
            </a:r>
          </a:p>
        </p:txBody>
      </p:sp>
      <p:sp>
        <p:nvSpPr>
          <p:cNvPr id="71692" name="Rectangle 12"/>
          <p:cNvSpPr>
            <a:spLocks noChangeArrowheads="1"/>
          </p:cNvSpPr>
          <p:nvPr/>
        </p:nvSpPr>
        <p:spPr bwMode="auto">
          <a:xfrm>
            <a:off x="1524001" y="26585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1691" name="Object 11"/>
          <p:cNvGraphicFramePr>
            <a:graphicFrameLocks noChangeAspect="1"/>
          </p:cNvGraphicFramePr>
          <p:nvPr/>
        </p:nvGraphicFramePr>
        <p:xfrm>
          <a:off x="4495800" y="4251326"/>
          <a:ext cx="2971800" cy="2454275"/>
        </p:xfrm>
        <a:graphic>
          <a:graphicData uri="http://schemas.openxmlformats.org/presentationml/2006/ole">
            <mc:AlternateContent xmlns:mc="http://schemas.openxmlformats.org/markup-compatibility/2006">
              <mc:Choice xmlns:v="urn:schemas-microsoft-com:vml" Requires="v">
                <p:oleObj spid="_x0000_s48135" name="Equation" r:id="rId7" imgW="1422400" imgH="1168400" progId="Equation.3">
                  <p:embed/>
                </p:oleObj>
              </mc:Choice>
              <mc:Fallback>
                <p:oleObj name="Equation" r:id="rId7" imgW="1422400" imgH="1168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4251326"/>
                        <a:ext cx="2971800" cy="2454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8378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p:cTn id="7" dur="500" fill="hold"/>
                                        <p:tgtEl>
                                          <p:spTgt spid="71683"/>
                                        </p:tgtEl>
                                        <p:attrNameLst>
                                          <p:attrName>ppt_w</p:attrName>
                                        </p:attrNameLst>
                                      </p:cBhvr>
                                      <p:tavLst>
                                        <p:tav tm="0">
                                          <p:val>
                                            <p:strVal val="#ppt_w*0.70"/>
                                          </p:val>
                                        </p:tav>
                                        <p:tav tm="100000">
                                          <p:val>
                                            <p:strVal val="#ppt_w"/>
                                          </p:val>
                                        </p:tav>
                                      </p:tavLst>
                                    </p:anim>
                                    <p:anim calcmode="lin" valueType="num">
                                      <p:cBhvr>
                                        <p:cTn id="8" dur="500" fill="hold"/>
                                        <p:tgtEl>
                                          <p:spTgt spid="71683"/>
                                        </p:tgtEl>
                                        <p:attrNameLst>
                                          <p:attrName>ppt_h</p:attrName>
                                        </p:attrNameLst>
                                      </p:cBhvr>
                                      <p:tavLst>
                                        <p:tav tm="0">
                                          <p:val>
                                            <p:strVal val="#ppt_h"/>
                                          </p:val>
                                        </p:tav>
                                        <p:tav tm="100000">
                                          <p:val>
                                            <p:strVal val="#ppt_h"/>
                                          </p:val>
                                        </p:tav>
                                      </p:tavLst>
                                    </p:anim>
                                    <p:animEffect transition="in" filter="fade">
                                      <p:cBhvr>
                                        <p:cTn id="9" dur="500"/>
                                        <p:tgtEl>
                                          <p:spTgt spid="716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71685"/>
                                        </p:tgtEl>
                                        <p:attrNameLst>
                                          <p:attrName>style.visibility</p:attrName>
                                        </p:attrNameLst>
                                      </p:cBhvr>
                                      <p:to>
                                        <p:strVal val="visible"/>
                                      </p:to>
                                    </p:set>
                                    <p:animEffect transition="in" filter="strips(downRight)">
                                      <p:cBhvr>
                                        <p:cTn id="14" dur="2000"/>
                                        <p:tgtEl>
                                          <p:spTgt spid="7168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71686"/>
                                        </p:tgtEl>
                                        <p:attrNameLst>
                                          <p:attrName>style.visibility</p:attrName>
                                        </p:attrNameLst>
                                      </p:cBhvr>
                                      <p:to>
                                        <p:strVal val="visible"/>
                                      </p:to>
                                    </p:set>
                                    <p:anim calcmode="lin" valueType="num">
                                      <p:cBhvr>
                                        <p:cTn id="19" dur="1000" fill="hold"/>
                                        <p:tgtEl>
                                          <p:spTgt spid="71686"/>
                                        </p:tgtEl>
                                        <p:attrNameLst>
                                          <p:attrName>ppt_w</p:attrName>
                                        </p:attrNameLst>
                                      </p:cBhvr>
                                      <p:tavLst>
                                        <p:tav tm="0">
                                          <p:val>
                                            <p:strVal val="#ppt_w*0.70"/>
                                          </p:val>
                                        </p:tav>
                                        <p:tav tm="100000">
                                          <p:val>
                                            <p:strVal val="#ppt_w"/>
                                          </p:val>
                                        </p:tav>
                                      </p:tavLst>
                                    </p:anim>
                                    <p:anim calcmode="lin" valueType="num">
                                      <p:cBhvr>
                                        <p:cTn id="20" dur="1000" fill="hold"/>
                                        <p:tgtEl>
                                          <p:spTgt spid="71686"/>
                                        </p:tgtEl>
                                        <p:attrNameLst>
                                          <p:attrName>ppt_h</p:attrName>
                                        </p:attrNameLst>
                                      </p:cBhvr>
                                      <p:tavLst>
                                        <p:tav tm="0">
                                          <p:val>
                                            <p:strVal val="#ppt_h"/>
                                          </p:val>
                                        </p:tav>
                                        <p:tav tm="100000">
                                          <p:val>
                                            <p:strVal val="#ppt_h"/>
                                          </p:val>
                                        </p:tav>
                                      </p:tavLst>
                                    </p:anim>
                                    <p:animEffect transition="in" filter="fade">
                                      <p:cBhvr>
                                        <p:cTn id="21" dur="1000"/>
                                        <p:tgtEl>
                                          <p:spTgt spid="7168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71688"/>
                                        </p:tgtEl>
                                        <p:attrNameLst>
                                          <p:attrName>style.visibility</p:attrName>
                                        </p:attrNameLst>
                                      </p:cBhvr>
                                      <p:to>
                                        <p:strVal val="visible"/>
                                      </p:to>
                                    </p:set>
                                    <p:animEffect transition="in" filter="strips(downRight)">
                                      <p:cBhvr>
                                        <p:cTn id="26" dur="2000"/>
                                        <p:tgtEl>
                                          <p:spTgt spid="7168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71690"/>
                                        </p:tgtEl>
                                        <p:attrNameLst>
                                          <p:attrName>style.visibility</p:attrName>
                                        </p:attrNameLst>
                                      </p:cBhvr>
                                      <p:to>
                                        <p:strVal val="visible"/>
                                      </p:to>
                                    </p:set>
                                    <p:animEffect transition="in" filter="strips(downLeft)">
                                      <p:cBhvr>
                                        <p:cTn id="31" dur="500"/>
                                        <p:tgtEl>
                                          <p:spTgt spid="7169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nodeType="clickEffect">
                                  <p:stCondLst>
                                    <p:cond delay="0"/>
                                  </p:stCondLst>
                                  <p:childTnLst>
                                    <p:set>
                                      <p:cBhvr>
                                        <p:cTn id="35" dur="1" fill="hold">
                                          <p:stCondLst>
                                            <p:cond delay="0"/>
                                          </p:stCondLst>
                                        </p:cTn>
                                        <p:tgtEl>
                                          <p:spTgt spid="71691"/>
                                        </p:tgtEl>
                                        <p:attrNameLst>
                                          <p:attrName>style.visibility</p:attrName>
                                        </p:attrNameLst>
                                      </p:cBhvr>
                                      <p:to>
                                        <p:strVal val="visible"/>
                                      </p:to>
                                    </p:set>
                                    <p:anim calcmode="lin" valueType="num">
                                      <p:cBhvr>
                                        <p:cTn id="36" dur="1000" fill="hold"/>
                                        <p:tgtEl>
                                          <p:spTgt spid="71691"/>
                                        </p:tgtEl>
                                        <p:attrNameLst>
                                          <p:attrName>ppt_w</p:attrName>
                                        </p:attrNameLst>
                                      </p:cBhvr>
                                      <p:tavLst>
                                        <p:tav tm="0">
                                          <p:val>
                                            <p:strVal val="#ppt_w*0.70"/>
                                          </p:val>
                                        </p:tav>
                                        <p:tav tm="100000">
                                          <p:val>
                                            <p:strVal val="#ppt_w"/>
                                          </p:val>
                                        </p:tav>
                                      </p:tavLst>
                                    </p:anim>
                                    <p:anim calcmode="lin" valueType="num">
                                      <p:cBhvr>
                                        <p:cTn id="37" dur="1000" fill="hold"/>
                                        <p:tgtEl>
                                          <p:spTgt spid="71691"/>
                                        </p:tgtEl>
                                        <p:attrNameLst>
                                          <p:attrName>ppt_h</p:attrName>
                                        </p:attrNameLst>
                                      </p:cBhvr>
                                      <p:tavLst>
                                        <p:tav tm="0">
                                          <p:val>
                                            <p:strVal val="#ppt_h"/>
                                          </p:val>
                                        </p:tav>
                                        <p:tav tm="100000">
                                          <p:val>
                                            <p:strVal val="#ppt_h"/>
                                          </p:val>
                                        </p:tav>
                                      </p:tavLst>
                                    </p:anim>
                                    <p:animEffect transition="in" filter="fade">
                                      <p:cBhvr>
                                        <p:cTn id="38" dur="1000"/>
                                        <p:tgtEl>
                                          <p:spTgt spid="71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p:bldP spid="71688" grpId="0"/>
      <p:bldP spid="7169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
          <p:cNvSpPr>
            <a:spLocks noGrp="1"/>
          </p:cNvSpPr>
          <p:nvPr>
            <p:ph type="dt" sz="half" idx="10"/>
          </p:nvPr>
        </p:nvSpPr>
        <p:spPr/>
        <p:txBody>
          <a:bodyPr/>
          <a:lstStyle/>
          <a:p>
            <a:fld id="{D2A82713-3D0D-415F-B1DA-D1BDFC35DDA8}" type="datetime1">
              <a:rPr lang="en-US" altLang="id-ID"/>
              <a:pPr/>
              <a:t>5/15/2017</a:t>
            </a:fld>
            <a:endParaRPr lang="en-US" altLang="id-ID"/>
          </a:p>
        </p:txBody>
      </p:sp>
      <p:sp>
        <p:nvSpPr>
          <p:cNvPr id="14" name="Slide Number Placeholder 3"/>
          <p:cNvSpPr>
            <a:spLocks noGrp="1"/>
          </p:cNvSpPr>
          <p:nvPr>
            <p:ph type="sldNum" sz="quarter" idx="12"/>
          </p:nvPr>
        </p:nvSpPr>
        <p:spPr/>
        <p:txBody>
          <a:bodyPr/>
          <a:lstStyle/>
          <a:p>
            <a:fld id="{55DB5217-53FB-49E5-AF5B-A5ABD3212927}" type="slidenum">
              <a:rPr lang="en-US" altLang="id-ID"/>
              <a:pPr/>
              <a:t>152</a:t>
            </a:fld>
            <a:endParaRPr lang="en-US" altLang="id-ID"/>
          </a:p>
        </p:txBody>
      </p:sp>
      <p:sp>
        <p:nvSpPr>
          <p:cNvPr id="72706"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72707" name="Rectangle 3"/>
          <p:cNvSpPr>
            <a:spLocks noChangeArrowheads="1"/>
          </p:cNvSpPr>
          <p:nvPr/>
        </p:nvSpPr>
        <p:spPr bwMode="auto">
          <a:xfrm>
            <a:off x="1676400" y="119748"/>
            <a:ext cx="876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id-ID"/>
              <a:t>Berikutnya dengan menggunakan persamaan (IV.4-10) kemudian dihitung impedansi yang menghubungkan cabang 1-4, didapat: </a:t>
            </a:r>
          </a:p>
        </p:txBody>
      </p:sp>
      <p:sp>
        <p:nvSpPr>
          <p:cNvPr id="72709" name="Rectangle 5"/>
          <p:cNvSpPr>
            <a:spLocks noChangeArrowheads="1"/>
          </p:cNvSpPr>
          <p:nvPr/>
        </p:nvSpPr>
        <p:spPr bwMode="auto">
          <a:xfrm>
            <a:off x="1524001" y="3015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2708" name="Object 4"/>
          <p:cNvGraphicFramePr>
            <a:graphicFrameLocks noChangeAspect="1"/>
          </p:cNvGraphicFramePr>
          <p:nvPr/>
        </p:nvGraphicFramePr>
        <p:xfrm>
          <a:off x="2362200" y="838200"/>
          <a:ext cx="4267200" cy="750888"/>
        </p:xfrm>
        <a:graphic>
          <a:graphicData uri="http://schemas.openxmlformats.org/presentationml/2006/ole">
            <mc:AlternateContent xmlns:mc="http://schemas.openxmlformats.org/markup-compatibility/2006">
              <mc:Choice xmlns:v="urn:schemas-microsoft-com:vml" Requires="v">
                <p:oleObj spid="_x0000_s49157" name="Equation" r:id="rId3" imgW="2603500" imgH="457200" progId="Equation.3">
                  <p:embed/>
                </p:oleObj>
              </mc:Choice>
              <mc:Fallback>
                <p:oleObj name="Equation" r:id="rId3" imgW="26035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838200"/>
                        <a:ext cx="4267200" cy="750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0" name="Rectangle 6"/>
          <p:cNvSpPr>
            <a:spLocks noChangeArrowheads="1"/>
          </p:cNvSpPr>
          <p:nvPr/>
        </p:nvSpPr>
        <p:spPr bwMode="auto">
          <a:xfrm>
            <a:off x="1676401" y="1475859"/>
            <a:ext cx="2910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id-ID"/>
              <a:t>demikian untuk elemen lain: </a:t>
            </a:r>
          </a:p>
        </p:txBody>
      </p:sp>
      <p:sp>
        <p:nvSpPr>
          <p:cNvPr id="72712" name="Rectangle 8"/>
          <p:cNvSpPr>
            <a:spLocks noChangeArrowheads="1"/>
          </p:cNvSpPr>
          <p:nvPr/>
        </p:nvSpPr>
        <p:spPr bwMode="auto">
          <a:xfrm>
            <a:off x="1524001" y="2925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2711" name="Object 7"/>
          <p:cNvGraphicFramePr>
            <a:graphicFrameLocks noChangeAspect="1"/>
          </p:cNvGraphicFramePr>
          <p:nvPr/>
        </p:nvGraphicFramePr>
        <p:xfrm>
          <a:off x="2438400" y="1905001"/>
          <a:ext cx="2133600" cy="1387475"/>
        </p:xfrm>
        <a:graphic>
          <a:graphicData uri="http://schemas.openxmlformats.org/presentationml/2006/ole">
            <mc:AlternateContent xmlns:mc="http://schemas.openxmlformats.org/markup-compatibility/2006">
              <mc:Choice xmlns:v="urn:schemas-microsoft-com:vml" Requires="v">
                <p:oleObj spid="_x0000_s49158" name="Equation" r:id="rId5" imgW="977476" imgH="634725" progId="Equation.3">
                  <p:embed/>
                </p:oleObj>
              </mc:Choice>
              <mc:Fallback>
                <p:oleObj name="Equation" r:id="rId5" imgW="977476" imgH="63472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905001"/>
                        <a:ext cx="2133600" cy="138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3" name="Rectangle 9"/>
          <p:cNvSpPr>
            <a:spLocks noChangeArrowheads="1"/>
          </p:cNvSpPr>
          <p:nvPr/>
        </p:nvSpPr>
        <p:spPr bwMode="auto">
          <a:xfrm>
            <a:off x="1752600" y="3488809"/>
            <a:ext cx="63189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sv-SE" altLang="id-ID"/>
              <a:t>Dengan demikian matrik impedansi bus dari sistem diatas adalah:</a:t>
            </a:r>
          </a:p>
        </p:txBody>
      </p:sp>
      <p:sp>
        <p:nvSpPr>
          <p:cNvPr id="72715" name="Rectangle 11"/>
          <p:cNvSpPr>
            <a:spLocks noChangeArrowheads="1"/>
          </p:cNvSpPr>
          <p:nvPr/>
        </p:nvSpPr>
        <p:spPr bwMode="auto">
          <a:xfrm>
            <a:off x="1524001" y="28204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graphicFrame>
        <p:nvGraphicFramePr>
          <p:cNvPr id="72714" name="Object 10"/>
          <p:cNvGraphicFramePr>
            <a:graphicFrameLocks noChangeAspect="1"/>
          </p:cNvGraphicFramePr>
          <p:nvPr/>
        </p:nvGraphicFramePr>
        <p:xfrm>
          <a:off x="2362200" y="3962400"/>
          <a:ext cx="4267200" cy="1766888"/>
        </p:xfrm>
        <a:graphic>
          <a:graphicData uri="http://schemas.openxmlformats.org/presentationml/2006/ole">
            <mc:AlternateContent xmlns:mc="http://schemas.openxmlformats.org/markup-compatibility/2006">
              <mc:Choice xmlns:v="urn:schemas-microsoft-com:vml" Requires="v">
                <p:oleObj spid="_x0000_s49159" name="Equation" r:id="rId7" imgW="2044700" imgH="850900" progId="Equation.3">
                  <p:embed/>
                </p:oleObj>
              </mc:Choice>
              <mc:Fallback>
                <p:oleObj name="Equation" r:id="rId7" imgW="2044700" imgH="850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62400"/>
                        <a:ext cx="4267200" cy="176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28285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anim calcmode="lin" valueType="num">
                                      <p:cBhvr>
                                        <p:cTn id="8" dur="500" fill="hold"/>
                                        <p:tgtEl>
                                          <p:spTgt spid="72707"/>
                                        </p:tgtEl>
                                        <p:attrNameLst>
                                          <p:attrName>ppt_w</p:attrName>
                                        </p:attrNameLst>
                                      </p:cBhvr>
                                      <p:tavLst>
                                        <p:tav tm="0" fmla="#ppt_w*sin(2.5*pi*$)">
                                          <p:val>
                                            <p:fltVal val="0"/>
                                          </p:val>
                                        </p:tav>
                                        <p:tav tm="100000">
                                          <p:val>
                                            <p:fltVal val="1"/>
                                          </p:val>
                                        </p:tav>
                                      </p:tavLst>
                                    </p:anim>
                                    <p:anim calcmode="lin" valueType="num">
                                      <p:cBhvr>
                                        <p:cTn id="9" dur="500" fill="hold"/>
                                        <p:tgtEl>
                                          <p:spTgt spid="72707"/>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72708"/>
                                        </p:tgtEl>
                                        <p:attrNameLst>
                                          <p:attrName>style.visibility</p:attrName>
                                        </p:attrNameLst>
                                      </p:cBhvr>
                                      <p:to>
                                        <p:strVal val="visible"/>
                                      </p:to>
                                    </p:set>
                                    <p:anim calcmode="lin" valueType="num">
                                      <p:cBhvr>
                                        <p:cTn id="14" dur="1000" fill="hold"/>
                                        <p:tgtEl>
                                          <p:spTgt spid="72708"/>
                                        </p:tgtEl>
                                        <p:attrNameLst>
                                          <p:attrName>ppt_x</p:attrName>
                                        </p:attrNameLst>
                                      </p:cBhvr>
                                      <p:tavLst>
                                        <p:tav tm="0">
                                          <p:val>
                                            <p:strVal val="#ppt_x-.2"/>
                                          </p:val>
                                        </p:tav>
                                        <p:tav tm="100000">
                                          <p:val>
                                            <p:strVal val="#ppt_x"/>
                                          </p:val>
                                        </p:tav>
                                      </p:tavLst>
                                    </p:anim>
                                    <p:anim calcmode="lin" valueType="num">
                                      <p:cBhvr>
                                        <p:cTn id="15" dur="1000" fill="hold"/>
                                        <p:tgtEl>
                                          <p:spTgt spid="7270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27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72710"/>
                                        </p:tgtEl>
                                        <p:attrNameLst>
                                          <p:attrName>style.visibility</p:attrName>
                                        </p:attrNameLst>
                                      </p:cBhvr>
                                      <p:to>
                                        <p:strVal val="visible"/>
                                      </p:to>
                                    </p:set>
                                    <p:animEffect transition="in" filter="fade">
                                      <p:cBhvr>
                                        <p:cTn id="21" dur="500"/>
                                        <p:tgtEl>
                                          <p:spTgt spid="72710"/>
                                        </p:tgtEl>
                                      </p:cBhvr>
                                    </p:animEffect>
                                    <p:anim calcmode="lin" valueType="num">
                                      <p:cBhvr>
                                        <p:cTn id="22" dur="500" fill="hold"/>
                                        <p:tgtEl>
                                          <p:spTgt spid="72710"/>
                                        </p:tgtEl>
                                        <p:attrNameLst>
                                          <p:attrName>ppt_w</p:attrName>
                                        </p:attrNameLst>
                                      </p:cBhvr>
                                      <p:tavLst>
                                        <p:tav tm="0" fmla="#ppt_w*sin(2.5*pi*$)">
                                          <p:val>
                                            <p:fltVal val="0"/>
                                          </p:val>
                                        </p:tav>
                                        <p:tav tm="100000">
                                          <p:val>
                                            <p:fltVal val="1"/>
                                          </p:val>
                                        </p:tav>
                                      </p:tavLst>
                                    </p:anim>
                                    <p:anim calcmode="lin" valueType="num">
                                      <p:cBhvr>
                                        <p:cTn id="23" dur="500" fill="hold"/>
                                        <p:tgtEl>
                                          <p:spTgt spid="72710"/>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72711"/>
                                        </p:tgtEl>
                                        <p:attrNameLst>
                                          <p:attrName>style.visibility</p:attrName>
                                        </p:attrNameLst>
                                      </p:cBhvr>
                                      <p:to>
                                        <p:strVal val="visible"/>
                                      </p:to>
                                    </p:set>
                                    <p:anim calcmode="lin" valueType="num">
                                      <p:cBhvr>
                                        <p:cTn id="28" dur="1000" fill="hold"/>
                                        <p:tgtEl>
                                          <p:spTgt spid="72711"/>
                                        </p:tgtEl>
                                        <p:attrNameLst>
                                          <p:attrName>ppt_w</p:attrName>
                                        </p:attrNameLst>
                                      </p:cBhvr>
                                      <p:tavLst>
                                        <p:tav tm="0">
                                          <p:val>
                                            <p:strVal val="#ppt_w*0.70"/>
                                          </p:val>
                                        </p:tav>
                                        <p:tav tm="100000">
                                          <p:val>
                                            <p:strVal val="#ppt_w"/>
                                          </p:val>
                                        </p:tav>
                                      </p:tavLst>
                                    </p:anim>
                                    <p:anim calcmode="lin" valueType="num">
                                      <p:cBhvr>
                                        <p:cTn id="29" dur="1000" fill="hold"/>
                                        <p:tgtEl>
                                          <p:spTgt spid="72711"/>
                                        </p:tgtEl>
                                        <p:attrNameLst>
                                          <p:attrName>ppt_h</p:attrName>
                                        </p:attrNameLst>
                                      </p:cBhvr>
                                      <p:tavLst>
                                        <p:tav tm="0">
                                          <p:val>
                                            <p:strVal val="#ppt_h"/>
                                          </p:val>
                                        </p:tav>
                                        <p:tav tm="100000">
                                          <p:val>
                                            <p:strVal val="#ppt_h"/>
                                          </p:val>
                                        </p:tav>
                                      </p:tavLst>
                                    </p:anim>
                                    <p:animEffect transition="in" filter="fade">
                                      <p:cBhvr>
                                        <p:cTn id="30" dur="1000"/>
                                        <p:tgtEl>
                                          <p:spTgt spid="727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72713"/>
                                        </p:tgtEl>
                                        <p:attrNameLst>
                                          <p:attrName>style.visibility</p:attrName>
                                        </p:attrNameLst>
                                      </p:cBhvr>
                                      <p:to>
                                        <p:strVal val="visible"/>
                                      </p:to>
                                    </p:set>
                                    <p:animEffect transition="in" filter="strips(downRight)">
                                      <p:cBhvr>
                                        <p:cTn id="35" dur="2000"/>
                                        <p:tgtEl>
                                          <p:spTgt spid="727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72714"/>
                                        </p:tgtEl>
                                        <p:attrNameLst>
                                          <p:attrName>style.visibility</p:attrName>
                                        </p:attrNameLst>
                                      </p:cBhvr>
                                      <p:to>
                                        <p:strVal val="visible"/>
                                      </p:to>
                                    </p:set>
                                    <p:anim calcmode="lin" valueType="num">
                                      <p:cBhvr>
                                        <p:cTn id="40" dur="1000" fill="hold"/>
                                        <p:tgtEl>
                                          <p:spTgt spid="72714"/>
                                        </p:tgtEl>
                                        <p:attrNameLst>
                                          <p:attrName>ppt_w</p:attrName>
                                        </p:attrNameLst>
                                      </p:cBhvr>
                                      <p:tavLst>
                                        <p:tav tm="0">
                                          <p:val>
                                            <p:strVal val="#ppt_w*0.70"/>
                                          </p:val>
                                        </p:tav>
                                        <p:tav tm="100000">
                                          <p:val>
                                            <p:strVal val="#ppt_w"/>
                                          </p:val>
                                        </p:tav>
                                      </p:tavLst>
                                    </p:anim>
                                    <p:anim calcmode="lin" valueType="num">
                                      <p:cBhvr>
                                        <p:cTn id="41" dur="1000" fill="hold"/>
                                        <p:tgtEl>
                                          <p:spTgt spid="72714"/>
                                        </p:tgtEl>
                                        <p:attrNameLst>
                                          <p:attrName>ppt_h</p:attrName>
                                        </p:attrNameLst>
                                      </p:cBhvr>
                                      <p:tavLst>
                                        <p:tav tm="0">
                                          <p:val>
                                            <p:strVal val="#ppt_h"/>
                                          </p:val>
                                        </p:tav>
                                        <p:tav tm="100000">
                                          <p:val>
                                            <p:strVal val="#ppt_h"/>
                                          </p:val>
                                        </p:tav>
                                      </p:tavLst>
                                    </p:anim>
                                    <p:animEffect transition="in" filter="fade">
                                      <p:cBhvr>
                                        <p:cTn id="42" dur="1000"/>
                                        <p:tgtEl>
                                          <p:spTgt spid="72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10" grpId="0"/>
      <p:bldP spid="7271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5C9E77D8-38E6-45C5-A548-3A6C2D251D0C}" type="datetime1">
              <a:rPr lang="en-US"/>
              <a:pPr/>
              <a:t>5/15/2017</a:t>
            </a:fld>
            <a:endParaRPr lang="en-US"/>
          </a:p>
        </p:txBody>
      </p:sp>
      <p:sp>
        <p:nvSpPr>
          <p:cNvPr id="15" name="Slide Number Placeholder 5"/>
          <p:cNvSpPr>
            <a:spLocks noGrp="1"/>
          </p:cNvSpPr>
          <p:nvPr>
            <p:ph type="sldNum" sz="quarter" idx="12"/>
          </p:nvPr>
        </p:nvSpPr>
        <p:spPr/>
        <p:txBody>
          <a:bodyPr/>
          <a:lstStyle/>
          <a:p>
            <a:fld id="{AA7286B7-B6F1-4EBD-A1F7-ACEE206E8D93}" type="slidenum">
              <a:rPr lang="en-US"/>
              <a:pPr/>
              <a:t>153</a:t>
            </a:fld>
            <a:endParaRPr lang="en-US"/>
          </a:p>
        </p:txBody>
      </p:sp>
      <p:sp>
        <p:nvSpPr>
          <p:cNvPr id="94232" name="Rectangle 24"/>
          <p:cNvSpPr>
            <a:spLocks noChangeArrowheads="1"/>
          </p:cNvSpPr>
          <p:nvPr/>
        </p:nvSpPr>
        <p:spPr bwMode="auto">
          <a:xfrm>
            <a:off x="1524001" y="1126609"/>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94231" name="Object 23"/>
          <p:cNvGraphicFramePr>
            <a:graphicFrameLocks noChangeAspect="1"/>
          </p:cNvGraphicFramePr>
          <p:nvPr/>
        </p:nvGraphicFramePr>
        <p:xfrm>
          <a:off x="3216276" y="836613"/>
          <a:ext cx="4945063" cy="4208462"/>
        </p:xfrm>
        <a:graphic>
          <a:graphicData uri="http://schemas.openxmlformats.org/presentationml/2006/ole">
            <mc:AlternateContent xmlns:mc="http://schemas.openxmlformats.org/markup-compatibility/2006">
              <mc:Choice xmlns:v="urn:schemas-microsoft-com:vml" Requires="v">
                <p:oleObj spid="_x0000_s50179" name="Visio" r:id="rId3" imgW="3040380" imgH="2578100" progId="Visio.Drawing.11">
                  <p:embed/>
                </p:oleObj>
              </mc:Choice>
              <mc:Fallback>
                <p:oleObj name="Visio" r:id="rId3" imgW="3040380" imgH="25781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836613"/>
                        <a:ext cx="4945063" cy="420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33" name="Rectangle 25"/>
          <p:cNvSpPr>
            <a:spLocks noChangeArrowheads="1"/>
          </p:cNvSpPr>
          <p:nvPr/>
        </p:nvSpPr>
        <p:spPr bwMode="auto">
          <a:xfrm>
            <a:off x="1524000" y="4498013"/>
            <a:ext cx="8820150" cy="1446550"/>
          </a:xfrm>
          <a:prstGeom prst="rect">
            <a:avLst/>
          </a:prstGeom>
          <a:noFill/>
          <a:ln w="9525">
            <a:noFill/>
            <a:miter lim="800000"/>
            <a:headEnd/>
            <a:tailEnd/>
          </a:ln>
          <a:effectLst/>
        </p:spPr>
        <p:txBody>
          <a:bodyPr anchor="ctr">
            <a:spAutoFit/>
          </a:bodyPr>
          <a:lstStyle/>
          <a:p>
            <a:r>
              <a:rPr lang="es-ES" sz="4400" b="1" dirty="0">
                <a:cs typeface="Times New Roman" pitchFamily="18" charset="0"/>
              </a:rPr>
              <a:t>PENYELESAIAN DAN PENGATURAN</a:t>
            </a:r>
          </a:p>
          <a:p>
            <a:pPr eaLnBrk="0" hangingPunct="0"/>
            <a:r>
              <a:rPr lang="es-ES" sz="4400" b="1" dirty="0">
                <a:cs typeface="Times New Roman" pitchFamily="18" charset="0"/>
              </a:rPr>
              <a:t>ALIRAN BEBAN</a:t>
            </a:r>
            <a:r>
              <a:rPr lang="en-US" sz="900" dirty="0"/>
              <a:t> </a:t>
            </a:r>
            <a:endParaRPr lang="en-US" dirty="0"/>
          </a:p>
        </p:txBody>
      </p:sp>
    </p:spTree>
    <p:extLst>
      <p:ext uri="{BB962C8B-B14F-4D97-AF65-F5344CB8AC3E}">
        <p14:creationId xmlns:p14="http://schemas.microsoft.com/office/powerpoint/2010/main" val="350875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4231"/>
                                        </p:tgtEl>
                                        <p:attrNameLst>
                                          <p:attrName>style.visibility</p:attrName>
                                        </p:attrNameLst>
                                      </p:cBhvr>
                                      <p:to>
                                        <p:strVal val="visible"/>
                                      </p:to>
                                    </p:set>
                                    <p:anim calcmode="lin" valueType="num">
                                      <p:cBhvr>
                                        <p:cTn id="7" dur="1000" fill="hold"/>
                                        <p:tgtEl>
                                          <p:spTgt spid="94231"/>
                                        </p:tgtEl>
                                        <p:attrNameLst>
                                          <p:attrName>ppt_w</p:attrName>
                                        </p:attrNameLst>
                                      </p:cBhvr>
                                      <p:tavLst>
                                        <p:tav tm="0">
                                          <p:val>
                                            <p:strVal val="#ppt_w*0.70"/>
                                          </p:val>
                                        </p:tav>
                                        <p:tav tm="100000">
                                          <p:val>
                                            <p:strVal val="#ppt_w"/>
                                          </p:val>
                                        </p:tav>
                                      </p:tavLst>
                                    </p:anim>
                                    <p:anim calcmode="lin" valueType="num">
                                      <p:cBhvr>
                                        <p:cTn id="8" dur="1000" fill="hold"/>
                                        <p:tgtEl>
                                          <p:spTgt spid="94231"/>
                                        </p:tgtEl>
                                        <p:attrNameLst>
                                          <p:attrName>ppt_h</p:attrName>
                                        </p:attrNameLst>
                                      </p:cBhvr>
                                      <p:tavLst>
                                        <p:tav tm="0">
                                          <p:val>
                                            <p:strVal val="#ppt_h"/>
                                          </p:val>
                                        </p:tav>
                                        <p:tav tm="100000">
                                          <p:val>
                                            <p:strVal val="#ppt_h"/>
                                          </p:val>
                                        </p:tav>
                                      </p:tavLst>
                                    </p:anim>
                                    <p:animEffect transition="in" filter="fade">
                                      <p:cBhvr>
                                        <p:cTn id="9" dur="1000"/>
                                        <p:tgtEl>
                                          <p:spTgt spid="94231"/>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94233"/>
                                        </p:tgtEl>
                                        <p:attrNameLst>
                                          <p:attrName>style.visibility</p:attrName>
                                        </p:attrNameLst>
                                      </p:cBhvr>
                                      <p:to>
                                        <p:strVal val="visible"/>
                                      </p:to>
                                    </p:set>
                                    <p:animEffect transition="in" filter="fade">
                                      <p:cBhvr>
                                        <p:cTn id="14" dur="500"/>
                                        <p:tgtEl>
                                          <p:spTgt spid="94233"/>
                                        </p:tgtEl>
                                      </p:cBhvr>
                                    </p:animEffect>
                                    <p:anim calcmode="lin" valueType="num">
                                      <p:cBhvr>
                                        <p:cTn id="15" dur="500" fill="hold"/>
                                        <p:tgtEl>
                                          <p:spTgt spid="94233"/>
                                        </p:tgtEl>
                                        <p:attrNameLst>
                                          <p:attrName>ppt_w</p:attrName>
                                        </p:attrNameLst>
                                      </p:cBhvr>
                                      <p:tavLst>
                                        <p:tav tm="0" fmla="#ppt_w*sin(2.5*pi*$)">
                                          <p:val>
                                            <p:fltVal val="0"/>
                                          </p:val>
                                        </p:tav>
                                        <p:tav tm="100000">
                                          <p:val>
                                            <p:fltVal val="1"/>
                                          </p:val>
                                        </p:tav>
                                      </p:tavLst>
                                    </p:anim>
                                    <p:anim calcmode="lin" valueType="num">
                                      <p:cBhvr>
                                        <p:cTn id="16" dur="500" fill="hold"/>
                                        <p:tgtEl>
                                          <p:spTgt spid="94233"/>
                                        </p:tgtEl>
                                        <p:attrNameLst>
                                          <p:attrName>ppt_h</p:attrName>
                                        </p:attrNameLst>
                                      </p:cBhvr>
                                      <p:tavLst>
                                        <p:tav tm="0">
                                          <p:val>
                                            <p:strVal val="#ppt_h"/>
                                          </p:val>
                                        </p:tav>
                                        <p:tav tm="100000">
                                          <p:val>
                                            <p:strVal val="#ppt_h"/>
                                          </p:val>
                                        </p:tav>
                                      </p:tavLst>
                                    </p:anim>
                                  </p:childTnLst>
                                </p:cTn>
                              </p:par>
                              <p:par>
                                <p:cTn id="17" presetID="55" presetClass="entr" presetSubtype="0" fill="hold" grpId="1" nodeType="withEffect">
                                  <p:stCondLst>
                                    <p:cond delay="0"/>
                                  </p:stCondLst>
                                  <p:iterate type="lt">
                                    <p:tmPct val="0"/>
                                  </p:iterate>
                                  <p:childTnLst>
                                    <p:set>
                                      <p:cBhvr>
                                        <p:cTn id="18" dur="1" fill="hold">
                                          <p:stCondLst>
                                            <p:cond delay="0"/>
                                          </p:stCondLst>
                                        </p:cTn>
                                        <p:tgtEl>
                                          <p:spTgt spid="94233"/>
                                        </p:tgtEl>
                                        <p:attrNameLst>
                                          <p:attrName>style.visibility</p:attrName>
                                        </p:attrNameLst>
                                      </p:cBhvr>
                                      <p:to>
                                        <p:strVal val="visible"/>
                                      </p:to>
                                    </p:set>
                                    <p:anim calcmode="lin" valueType="num">
                                      <p:cBhvr>
                                        <p:cTn id="19" dur="1000" fill="hold"/>
                                        <p:tgtEl>
                                          <p:spTgt spid="94233"/>
                                        </p:tgtEl>
                                        <p:attrNameLst>
                                          <p:attrName>ppt_w</p:attrName>
                                        </p:attrNameLst>
                                      </p:cBhvr>
                                      <p:tavLst>
                                        <p:tav tm="0">
                                          <p:val>
                                            <p:strVal val="#ppt_w*0.70"/>
                                          </p:val>
                                        </p:tav>
                                        <p:tav tm="100000">
                                          <p:val>
                                            <p:strVal val="#ppt_w"/>
                                          </p:val>
                                        </p:tav>
                                      </p:tavLst>
                                    </p:anim>
                                    <p:anim calcmode="lin" valueType="num">
                                      <p:cBhvr>
                                        <p:cTn id="20" dur="1000" fill="hold"/>
                                        <p:tgtEl>
                                          <p:spTgt spid="94233"/>
                                        </p:tgtEl>
                                        <p:attrNameLst>
                                          <p:attrName>ppt_h</p:attrName>
                                        </p:attrNameLst>
                                      </p:cBhvr>
                                      <p:tavLst>
                                        <p:tav tm="0">
                                          <p:val>
                                            <p:strVal val="#ppt_h"/>
                                          </p:val>
                                        </p:tav>
                                        <p:tav tm="100000">
                                          <p:val>
                                            <p:strVal val="#ppt_h"/>
                                          </p:val>
                                        </p:tav>
                                      </p:tavLst>
                                    </p:anim>
                                    <p:animEffect transition="in" filter="fade">
                                      <p:cBhvr>
                                        <p:cTn id="21" dur="1000"/>
                                        <p:tgtEl>
                                          <p:spTgt spid="94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33" grpId="0"/>
      <p:bldP spid="94233" grpId="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3"/>
          <p:cNvSpPr>
            <a:spLocks noGrp="1"/>
          </p:cNvSpPr>
          <p:nvPr>
            <p:ph type="dt" sz="half" idx="10"/>
          </p:nvPr>
        </p:nvSpPr>
        <p:spPr/>
        <p:txBody>
          <a:bodyPr/>
          <a:lstStyle/>
          <a:p>
            <a:fld id="{A6642A0A-346C-41AE-90FB-085D1AE79F77}" type="datetime1">
              <a:rPr lang="en-US"/>
              <a:pPr/>
              <a:t>5/15/2017</a:t>
            </a:fld>
            <a:endParaRPr lang="en-US"/>
          </a:p>
        </p:txBody>
      </p:sp>
      <p:sp>
        <p:nvSpPr>
          <p:cNvPr id="38" name="Slide Number Placeholder 5"/>
          <p:cNvSpPr>
            <a:spLocks noGrp="1"/>
          </p:cNvSpPr>
          <p:nvPr>
            <p:ph type="sldNum" sz="quarter" idx="12"/>
          </p:nvPr>
        </p:nvSpPr>
        <p:spPr/>
        <p:txBody>
          <a:bodyPr/>
          <a:lstStyle/>
          <a:p>
            <a:fld id="{8B31E397-CD2F-4428-8AD9-D82605727154}" type="slidenum">
              <a:rPr lang="en-US"/>
              <a:pPr/>
              <a:t>154</a:t>
            </a:fld>
            <a:endParaRPr lang="en-US"/>
          </a:p>
        </p:txBody>
      </p:sp>
      <p:sp>
        <p:nvSpPr>
          <p:cNvPr id="198658" name="Line 2"/>
          <p:cNvSpPr>
            <a:spLocks noChangeShapeType="1"/>
          </p:cNvSpPr>
          <p:nvPr/>
        </p:nvSpPr>
        <p:spPr bwMode="auto">
          <a:xfrm>
            <a:off x="4008438" y="2276476"/>
            <a:ext cx="0" cy="1800225"/>
          </a:xfrm>
          <a:prstGeom prst="line">
            <a:avLst/>
          </a:prstGeom>
          <a:noFill/>
          <a:ln w="28575">
            <a:solidFill>
              <a:schemeClr val="tx1"/>
            </a:solidFill>
            <a:round/>
            <a:headEnd/>
            <a:tailEnd/>
          </a:ln>
          <a:effectLst/>
        </p:spPr>
        <p:txBody>
          <a:bodyPr/>
          <a:lstStyle/>
          <a:p>
            <a:endParaRPr lang="id-ID"/>
          </a:p>
        </p:txBody>
      </p:sp>
      <p:sp>
        <p:nvSpPr>
          <p:cNvPr id="198659" name="Line 3"/>
          <p:cNvSpPr>
            <a:spLocks noChangeShapeType="1"/>
          </p:cNvSpPr>
          <p:nvPr/>
        </p:nvSpPr>
        <p:spPr bwMode="auto">
          <a:xfrm>
            <a:off x="4008439" y="3213100"/>
            <a:ext cx="4175125" cy="0"/>
          </a:xfrm>
          <a:prstGeom prst="line">
            <a:avLst/>
          </a:prstGeom>
          <a:noFill/>
          <a:ln w="12700">
            <a:solidFill>
              <a:schemeClr val="tx1"/>
            </a:solidFill>
            <a:round/>
            <a:headEnd/>
            <a:tailEnd/>
          </a:ln>
          <a:effectLst/>
        </p:spPr>
        <p:txBody>
          <a:bodyPr/>
          <a:lstStyle/>
          <a:p>
            <a:endParaRPr lang="id-ID"/>
          </a:p>
        </p:txBody>
      </p:sp>
      <p:sp>
        <p:nvSpPr>
          <p:cNvPr id="198660" name="Line 4"/>
          <p:cNvSpPr>
            <a:spLocks noChangeShapeType="1"/>
          </p:cNvSpPr>
          <p:nvPr/>
        </p:nvSpPr>
        <p:spPr bwMode="auto">
          <a:xfrm>
            <a:off x="5232401" y="3573463"/>
            <a:ext cx="1800225" cy="0"/>
          </a:xfrm>
          <a:prstGeom prst="line">
            <a:avLst/>
          </a:prstGeom>
          <a:noFill/>
          <a:ln w="9525">
            <a:solidFill>
              <a:schemeClr val="tx1"/>
            </a:solidFill>
            <a:round/>
            <a:headEnd/>
            <a:tailEnd type="triangle" w="med" len="med"/>
          </a:ln>
          <a:effectLst/>
        </p:spPr>
        <p:txBody>
          <a:bodyPr/>
          <a:lstStyle/>
          <a:p>
            <a:endParaRPr lang="id-ID"/>
          </a:p>
        </p:txBody>
      </p:sp>
      <p:sp>
        <p:nvSpPr>
          <p:cNvPr id="198661" name="Rectangle 5"/>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2" name="Object 6"/>
          <p:cNvGraphicFramePr>
            <a:graphicFrameLocks noChangeAspect="1"/>
          </p:cNvGraphicFramePr>
          <p:nvPr/>
        </p:nvGraphicFramePr>
        <p:xfrm>
          <a:off x="3502026" y="2205039"/>
          <a:ext cx="290513" cy="382587"/>
        </p:xfrm>
        <a:graphic>
          <a:graphicData uri="http://schemas.openxmlformats.org/presentationml/2006/ole">
            <mc:AlternateContent xmlns:mc="http://schemas.openxmlformats.org/markup-compatibility/2006">
              <mc:Choice xmlns:v="urn:schemas-microsoft-com:vml" Requires="v">
                <p:oleObj spid="_x0000_s51215"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6" y="220503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3" name="Rectangle 7"/>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4" name="Object 8"/>
          <p:cNvGraphicFramePr>
            <a:graphicFrameLocks noChangeAspect="1"/>
          </p:cNvGraphicFramePr>
          <p:nvPr/>
        </p:nvGraphicFramePr>
        <p:xfrm>
          <a:off x="3432176" y="2492375"/>
          <a:ext cx="352425" cy="382588"/>
        </p:xfrm>
        <a:graphic>
          <a:graphicData uri="http://schemas.openxmlformats.org/presentationml/2006/ole">
            <mc:AlternateContent xmlns:mc="http://schemas.openxmlformats.org/markup-compatibility/2006">
              <mc:Choice xmlns:v="urn:schemas-microsoft-com:vml" Requires="v">
                <p:oleObj spid="_x0000_s51216"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176" y="2492375"/>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5" name="Rectangle 9"/>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6" name="Object 10"/>
          <p:cNvGraphicFramePr>
            <a:graphicFrameLocks noChangeAspect="1"/>
          </p:cNvGraphicFramePr>
          <p:nvPr/>
        </p:nvGraphicFramePr>
        <p:xfrm>
          <a:off x="8328026" y="2205039"/>
          <a:ext cx="290513" cy="382587"/>
        </p:xfrm>
        <a:graphic>
          <a:graphicData uri="http://schemas.openxmlformats.org/presentationml/2006/ole">
            <mc:AlternateContent xmlns:mc="http://schemas.openxmlformats.org/markup-compatibility/2006">
              <mc:Choice xmlns:v="urn:schemas-microsoft-com:vml" Requires="v">
                <p:oleObj spid="_x0000_s51217"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220503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7" name="Rectangle 1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8" name="Object 12"/>
          <p:cNvGraphicFramePr>
            <a:graphicFrameLocks noChangeAspect="1"/>
          </p:cNvGraphicFramePr>
          <p:nvPr/>
        </p:nvGraphicFramePr>
        <p:xfrm>
          <a:off x="8328026" y="2565400"/>
          <a:ext cx="352425" cy="382588"/>
        </p:xfrm>
        <a:graphic>
          <a:graphicData uri="http://schemas.openxmlformats.org/presentationml/2006/ole">
            <mc:AlternateContent xmlns:mc="http://schemas.openxmlformats.org/markup-compatibility/2006">
              <mc:Choice xmlns:v="urn:schemas-microsoft-com:vml" Requires="v">
                <p:oleObj spid="_x0000_s51218"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6" y="2565400"/>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9" name="Rectangle 13"/>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0" name="Object 14"/>
          <p:cNvGraphicFramePr>
            <a:graphicFrameLocks noChangeAspect="1"/>
          </p:cNvGraphicFramePr>
          <p:nvPr/>
        </p:nvGraphicFramePr>
        <p:xfrm>
          <a:off x="3359151" y="1828801"/>
          <a:ext cx="1223963" cy="398463"/>
        </p:xfrm>
        <a:graphic>
          <a:graphicData uri="http://schemas.openxmlformats.org/presentationml/2006/ole">
            <mc:AlternateContent xmlns:mc="http://schemas.openxmlformats.org/markup-compatibility/2006">
              <mc:Choice xmlns:v="urn:schemas-microsoft-com:vml" Requires="v">
                <p:oleObj spid="_x0000_s51219" name="Equation" r:id="rId11" imgW="850531" imgH="279279" progId="Equation.3">
                  <p:embed/>
                </p:oleObj>
              </mc:Choice>
              <mc:Fallback>
                <p:oleObj name="Equation" r:id="rId11" imgW="850531" imgH="279279"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9151" y="1828801"/>
                        <a:ext cx="1223963"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1" name="Rectangle 15"/>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2" name="Object 16"/>
          <p:cNvGraphicFramePr>
            <a:graphicFrameLocks noChangeAspect="1"/>
          </p:cNvGraphicFramePr>
          <p:nvPr/>
        </p:nvGraphicFramePr>
        <p:xfrm>
          <a:off x="7535864" y="1782764"/>
          <a:ext cx="1296987" cy="422275"/>
        </p:xfrm>
        <a:graphic>
          <a:graphicData uri="http://schemas.openxmlformats.org/presentationml/2006/ole">
            <mc:AlternateContent xmlns:mc="http://schemas.openxmlformats.org/markup-compatibility/2006">
              <mc:Choice xmlns:v="urn:schemas-microsoft-com:vml" Requires="v">
                <p:oleObj spid="_x0000_s51220" name="Equation" r:id="rId13" imgW="850531" imgH="279279" progId="Equation.3">
                  <p:embed/>
                </p:oleObj>
              </mc:Choice>
              <mc:Fallback>
                <p:oleObj name="Equation" r:id="rId13" imgW="850531" imgH="27927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5864" y="1782764"/>
                        <a:ext cx="129698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3" name="Line 17"/>
          <p:cNvSpPr>
            <a:spLocks noChangeShapeType="1"/>
          </p:cNvSpPr>
          <p:nvPr/>
        </p:nvSpPr>
        <p:spPr bwMode="auto">
          <a:xfrm flipH="1">
            <a:off x="5016501" y="2565400"/>
            <a:ext cx="1871663" cy="0"/>
          </a:xfrm>
          <a:prstGeom prst="line">
            <a:avLst/>
          </a:prstGeom>
          <a:noFill/>
          <a:ln w="9525">
            <a:solidFill>
              <a:schemeClr val="tx1"/>
            </a:solidFill>
            <a:round/>
            <a:headEnd/>
            <a:tailEnd type="triangle" w="med" len="med"/>
          </a:ln>
          <a:effectLst/>
        </p:spPr>
        <p:txBody>
          <a:bodyPr/>
          <a:lstStyle/>
          <a:p>
            <a:endParaRPr lang="id-ID"/>
          </a:p>
        </p:txBody>
      </p:sp>
      <p:sp>
        <p:nvSpPr>
          <p:cNvPr id="198674" name="Rectangle 18"/>
          <p:cNvSpPr>
            <a:spLocks noChangeArrowheads="1"/>
          </p:cNvSpPr>
          <p:nvPr/>
        </p:nvSpPr>
        <p:spPr bwMode="auto">
          <a:xfrm>
            <a:off x="1524001" y="31728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5" name="Object 19"/>
          <p:cNvGraphicFramePr>
            <a:graphicFrameLocks noChangeAspect="1"/>
          </p:cNvGraphicFramePr>
          <p:nvPr/>
        </p:nvGraphicFramePr>
        <p:xfrm>
          <a:off x="3792539" y="4148138"/>
          <a:ext cx="441325" cy="576262"/>
        </p:xfrm>
        <a:graphic>
          <a:graphicData uri="http://schemas.openxmlformats.org/presentationml/2006/ole">
            <mc:AlternateContent xmlns:mc="http://schemas.openxmlformats.org/markup-compatibility/2006">
              <mc:Choice xmlns:v="urn:schemas-microsoft-com:vml" Requires="v">
                <p:oleObj spid="_x0000_s51221"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539" y="4148138"/>
                        <a:ext cx="441325"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6" name="Line 20"/>
          <p:cNvSpPr>
            <a:spLocks noChangeShapeType="1"/>
          </p:cNvSpPr>
          <p:nvPr/>
        </p:nvSpPr>
        <p:spPr bwMode="auto">
          <a:xfrm>
            <a:off x="8183563" y="2276476"/>
            <a:ext cx="0" cy="1800225"/>
          </a:xfrm>
          <a:prstGeom prst="line">
            <a:avLst/>
          </a:prstGeom>
          <a:noFill/>
          <a:ln w="28575">
            <a:solidFill>
              <a:schemeClr val="tx1"/>
            </a:solidFill>
            <a:round/>
            <a:headEnd/>
            <a:tailEnd/>
          </a:ln>
          <a:effectLst/>
        </p:spPr>
        <p:txBody>
          <a:bodyPr/>
          <a:lstStyle/>
          <a:p>
            <a:endParaRPr lang="id-ID"/>
          </a:p>
        </p:txBody>
      </p:sp>
      <p:sp>
        <p:nvSpPr>
          <p:cNvPr id="198677" name="Rectangle 21"/>
          <p:cNvSpPr>
            <a:spLocks noChangeArrowheads="1"/>
          </p:cNvSpPr>
          <p:nvPr/>
        </p:nvSpPr>
        <p:spPr bwMode="auto">
          <a:xfrm>
            <a:off x="1524001" y="31633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8" name="Object 22"/>
          <p:cNvGraphicFramePr>
            <a:graphicFrameLocks noChangeAspect="1"/>
          </p:cNvGraphicFramePr>
          <p:nvPr/>
        </p:nvGraphicFramePr>
        <p:xfrm>
          <a:off x="7967664" y="4076700"/>
          <a:ext cx="447675" cy="585788"/>
        </p:xfrm>
        <a:graphic>
          <a:graphicData uri="http://schemas.openxmlformats.org/presentationml/2006/ole">
            <mc:AlternateContent xmlns:mc="http://schemas.openxmlformats.org/markup-compatibility/2006">
              <mc:Choice xmlns:v="urn:schemas-microsoft-com:vml" Requires="v">
                <p:oleObj spid="_x0000_s51222"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67664" y="4076700"/>
                        <a:ext cx="447675"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9" name="Rectangle 23"/>
          <p:cNvSpPr>
            <a:spLocks noChangeArrowheads="1"/>
          </p:cNvSpPr>
          <p:nvPr/>
        </p:nvSpPr>
        <p:spPr bwMode="auto">
          <a:xfrm>
            <a:off x="5519738" y="3068639"/>
            <a:ext cx="792162" cy="288925"/>
          </a:xfrm>
          <a:prstGeom prst="rect">
            <a:avLst/>
          </a:prstGeom>
          <a:solidFill>
            <a:schemeClr val="accent1"/>
          </a:solidFill>
          <a:ln w="9525">
            <a:solidFill>
              <a:schemeClr val="tx1"/>
            </a:solidFill>
            <a:miter lim="800000"/>
            <a:headEnd/>
            <a:tailEnd/>
          </a:ln>
          <a:effectLst/>
        </p:spPr>
        <p:txBody>
          <a:bodyPr wrap="none" anchor="ctr"/>
          <a:lstStyle/>
          <a:p>
            <a:endParaRPr lang="id-ID"/>
          </a:p>
        </p:txBody>
      </p:sp>
      <p:sp>
        <p:nvSpPr>
          <p:cNvPr id="198680" name="Rectangle 24"/>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81" name="Object 25"/>
          <p:cNvGraphicFramePr>
            <a:graphicFrameLocks noChangeAspect="1"/>
          </p:cNvGraphicFramePr>
          <p:nvPr/>
        </p:nvGraphicFramePr>
        <p:xfrm>
          <a:off x="5699126" y="2636839"/>
          <a:ext cx="468313" cy="433387"/>
        </p:xfrm>
        <a:graphic>
          <a:graphicData uri="http://schemas.openxmlformats.org/presentationml/2006/ole">
            <mc:AlternateContent xmlns:mc="http://schemas.openxmlformats.org/markup-compatibility/2006">
              <mc:Choice xmlns:v="urn:schemas-microsoft-com:vml" Requires="v">
                <p:oleObj spid="_x0000_s51223" name="Equation" r:id="rId19" imgW="253890" imgH="241195" progId="Equation.3">
                  <p:embed/>
                </p:oleObj>
              </mc:Choice>
              <mc:Fallback>
                <p:oleObj name="Equation" r:id="rId19" imgW="253890"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99126" y="2636839"/>
                        <a:ext cx="468313"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82" name="Rectangle 26"/>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83" name="Object 27"/>
          <p:cNvGraphicFramePr>
            <a:graphicFrameLocks noChangeAspect="1"/>
          </p:cNvGraphicFramePr>
          <p:nvPr/>
        </p:nvGraphicFramePr>
        <p:xfrm>
          <a:off x="7104064" y="3357564"/>
          <a:ext cx="384175" cy="479425"/>
        </p:xfrm>
        <a:graphic>
          <a:graphicData uri="http://schemas.openxmlformats.org/presentationml/2006/ole">
            <mc:AlternateContent xmlns:mc="http://schemas.openxmlformats.org/markup-compatibility/2006">
              <mc:Choice xmlns:v="urn:schemas-microsoft-com:vml" Requires="v">
                <p:oleObj spid="_x0000_s51224" name="Equation" r:id="rId21" imgW="190417" imgH="241195" progId="Equation.3">
                  <p:embed/>
                </p:oleObj>
              </mc:Choice>
              <mc:Fallback>
                <p:oleObj name="Equation" r:id="rId21" imgW="190417" imgH="241195"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04064" y="3357564"/>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8684" name="Object 28"/>
          <p:cNvGraphicFramePr>
            <a:graphicFrameLocks noChangeAspect="1"/>
          </p:cNvGraphicFramePr>
          <p:nvPr/>
        </p:nvGraphicFramePr>
        <p:xfrm>
          <a:off x="4583114" y="2349500"/>
          <a:ext cx="325437" cy="406400"/>
        </p:xfrm>
        <a:graphic>
          <a:graphicData uri="http://schemas.openxmlformats.org/presentationml/2006/ole">
            <mc:AlternateContent xmlns:mc="http://schemas.openxmlformats.org/markup-compatibility/2006">
              <mc:Choice xmlns:v="urn:schemas-microsoft-com:vml" Requires="v">
                <p:oleObj spid="_x0000_s51225" name="Equation" r:id="rId23" imgW="190417" imgH="241195" progId="Equation.3">
                  <p:embed/>
                </p:oleObj>
              </mc:Choice>
              <mc:Fallback>
                <p:oleObj name="Equation" r:id="rId23" imgW="190417" imgH="241195"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83114" y="2349500"/>
                        <a:ext cx="325437"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85" name="Rectangle 29"/>
          <p:cNvSpPr>
            <a:spLocks noChangeArrowheads="1"/>
          </p:cNvSpPr>
          <p:nvPr/>
        </p:nvSpPr>
        <p:spPr bwMode="auto">
          <a:xfrm>
            <a:off x="4511675" y="4003953"/>
            <a:ext cx="721672" cy="369332"/>
          </a:xfrm>
          <a:prstGeom prst="rect">
            <a:avLst/>
          </a:prstGeom>
          <a:noFill/>
          <a:ln w="9525">
            <a:noFill/>
            <a:miter lim="800000"/>
            <a:headEnd/>
            <a:tailEnd/>
          </a:ln>
          <a:effectLst/>
        </p:spPr>
        <p:txBody>
          <a:bodyPr wrap="none" anchor="ctr">
            <a:spAutoFit/>
          </a:bodyPr>
          <a:lstStyle/>
          <a:p>
            <a:r>
              <a:rPr lang="en-US" sz="1400" b="1"/>
              <a:t>WHEN</a:t>
            </a:r>
            <a:r>
              <a:rPr lang="en-US"/>
              <a:t> </a:t>
            </a:r>
          </a:p>
        </p:txBody>
      </p:sp>
      <p:sp>
        <p:nvSpPr>
          <p:cNvPr id="198686" name="Line 30"/>
          <p:cNvSpPr>
            <a:spLocks noChangeShapeType="1"/>
          </p:cNvSpPr>
          <p:nvPr/>
        </p:nvSpPr>
        <p:spPr bwMode="auto">
          <a:xfrm>
            <a:off x="4872038" y="4724400"/>
            <a:ext cx="863600" cy="0"/>
          </a:xfrm>
          <a:prstGeom prst="line">
            <a:avLst/>
          </a:prstGeom>
          <a:noFill/>
          <a:ln w="38100">
            <a:solidFill>
              <a:schemeClr val="tx1"/>
            </a:solidFill>
            <a:round/>
            <a:headEnd/>
            <a:tailEnd type="triangle" w="med" len="med"/>
          </a:ln>
          <a:effectLst/>
        </p:spPr>
        <p:txBody>
          <a:bodyPr/>
          <a:lstStyle/>
          <a:p>
            <a:endParaRPr lang="id-ID"/>
          </a:p>
        </p:txBody>
      </p:sp>
      <p:sp>
        <p:nvSpPr>
          <p:cNvPr id="198687" name="Rectangle 3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88" name="Object 32"/>
          <p:cNvGraphicFramePr>
            <a:graphicFrameLocks noChangeAspect="1"/>
          </p:cNvGraphicFramePr>
          <p:nvPr/>
        </p:nvGraphicFramePr>
        <p:xfrm>
          <a:off x="4800601" y="4221164"/>
          <a:ext cx="473075" cy="695325"/>
        </p:xfrm>
        <a:graphic>
          <a:graphicData uri="http://schemas.openxmlformats.org/presentationml/2006/ole">
            <mc:AlternateContent xmlns:mc="http://schemas.openxmlformats.org/markup-compatibility/2006">
              <mc:Choice xmlns:v="urn:schemas-microsoft-com:vml" Requires="v">
                <p:oleObj spid="_x0000_s51226" name="Equation" r:id="rId25" imgW="164957" imgH="241091" progId="Equation.3">
                  <p:embed/>
                </p:oleObj>
              </mc:Choice>
              <mc:Fallback>
                <p:oleObj name="Equation" r:id="rId25" imgW="164957" imgH="241091"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0601" y="4221164"/>
                        <a:ext cx="4730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89" name="Rectangle 33"/>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90" name="Object 34"/>
          <p:cNvGraphicFramePr>
            <a:graphicFrameLocks noChangeAspect="1"/>
          </p:cNvGraphicFramePr>
          <p:nvPr/>
        </p:nvGraphicFramePr>
        <p:xfrm>
          <a:off x="4800600" y="4797425"/>
          <a:ext cx="463550" cy="503238"/>
        </p:xfrm>
        <a:graphic>
          <a:graphicData uri="http://schemas.openxmlformats.org/presentationml/2006/ole">
            <mc:AlternateContent xmlns:mc="http://schemas.openxmlformats.org/markup-compatibility/2006">
              <mc:Choice xmlns:v="urn:schemas-microsoft-com:vml" Requires="v">
                <p:oleObj spid="_x0000_s51227" name="Equation" r:id="rId27" imgW="215713" imgH="241091" progId="Equation.3">
                  <p:embed/>
                </p:oleObj>
              </mc:Choice>
              <mc:Fallback>
                <p:oleObj name="Equation" r:id="rId27" imgW="215713" imgH="241091"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00600" y="4797425"/>
                        <a:ext cx="463550"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91" name="Line 35"/>
          <p:cNvSpPr>
            <a:spLocks noChangeShapeType="1"/>
          </p:cNvSpPr>
          <p:nvPr/>
        </p:nvSpPr>
        <p:spPr bwMode="auto">
          <a:xfrm flipH="1">
            <a:off x="4872038" y="5229225"/>
            <a:ext cx="863600" cy="0"/>
          </a:xfrm>
          <a:prstGeom prst="line">
            <a:avLst/>
          </a:prstGeom>
          <a:noFill/>
          <a:ln w="38100">
            <a:solidFill>
              <a:schemeClr val="tx1"/>
            </a:solidFill>
            <a:round/>
            <a:headEnd/>
            <a:tailEnd type="triangle" w="med" len="med"/>
          </a:ln>
          <a:effectLst/>
        </p:spPr>
        <p:txBody>
          <a:bodyPr/>
          <a:lstStyle/>
          <a:p>
            <a:endParaRPr lang="id-ID"/>
          </a:p>
        </p:txBody>
      </p:sp>
    </p:spTree>
    <p:extLst>
      <p:ext uri="{BB962C8B-B14F-4D97-AF65-F5344CB8AC3E}">
        <p14:creationId xmlns:p14="http://schemas.microsoft.com/office/powerpoint/2010/main" val="500923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p:cTn id="7" dur="500" decel="50000" fill="hold">
                                          <p:stCondLst>
                                            <p:cond delay="0"/>
                                          </p:stCondLst>
                                        </p:cTn>
                                        <p:tgtEl>
                                          <p:spTgt spid="198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8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8658"/>
                                        </p:tgtEl>
                                        <p:attrNameLst>
                                          <p:attrName>ppt_w</p:attrName>
                                        </p:attrNameLst>
                                      </p:cBhvr>
                                      <p:tavLst>
                                        <p:tav tm="0">
                                          <p:val>
                                            <p:strVal val="#ppt_w*.05"/>
                                          </p:val>
                                        </p:tav>
                                        <p:tav tm="100000">
                                          <p:val>
                                            <p:strVal val="#ppt_w"/>
                                          </p:val>
                                        </p:tav>
                                      </p:tavLst>
                                    </p:anim>
                                    <p:anim calcmode="lin" valueType="num">
                                      <p:cBhvr>
                                        <p:cTn id="10" dur="1000" fill="hold"/>
                                        <p:tgtEl>
                                          <p:spTgt spid="198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8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8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8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865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98676"/>
                                        </p:tgtEl>
                                        <p:attrNameLst>
                                          <p:attrName>style.visibility</p:attrName>
                                        </p:attrNameLst>
                                      </p:cBhvr>
                                      <p:to>
                                        <p:strVal val="visible"/>
                                      </p:to>
                                    </p:set>
                                    <p:anim calcmode="lin" valueType="num">
                                      <p:cBhvr>
                                        <p:cTn id="19" dur="500" decel="50000" fill="hold">
                                          <p:stCondLst>
                                            <p:cond delay="0"/>
                                          </p:stCondLst>
                                        </p:cTn>
                                        <p:tgtEl>
                                          <p:spTgt spid="19867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9867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98676"/>
                                        </p:tgtEl>
                                        <p:attrNameLst>
                                          <p:attrName>ppt_w</p:attrName>
                                        </p:attrNameLst>
                                      </p:cBhvr>
                                      <p:tavLst>
                                        <p:tav tm="0">
                                          <p:val>
                                            <p:strVal val="#ppt_w*.05"/>
                                          </p:val>
                                        </p:tav>
                                        <p:tav tm="100000">
                                          <p:val>
                                            <p:strVal val="#ppt_w"/>
                                          </p:val>
                                        </p:tav>
                                      </p:tavLst>
                                    </p:anim>
                                    <p:anim calcmode="lin" valueType="num">
                                      <p:cBhvr>
                                        <p:cTn id="22" dur="1000" fill="hold"/>
                                        <p:tgtEl>
                                          <p:spTgt spid="19867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9867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9867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9867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9867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98675"/>
                                        </p:tgtEl>
                                        <p:attrNameLst>
                                          <p:attrName>style.visibility</p:attrName>
                                        </p:attrNameLst>
                                      </p:cBhvr>
                                      <p:to>
                                        <p:strVal val="visible"/>
                                      </p:to>
                                    </p:set>
                                    <p:anim calcmode="lin" valueType="num">
                                      <p:cBhvr>
                                        <p:cTn id="31" dur="500" decel="50000" fill="hold">
                                          <p:stCondLst>
                                            <p:cond delay="0"/>
                                          </p:stCondLst>
                                        </p:cTn>
                                        <p:tgtEl>
                                          <p:spTgt spid="19867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9867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98675"/>
                                        </p:tgtEl>
                                        <p:attrNameLst>
                                          <p:attrName>ppt_w</p:attrName>
                                        </p:attrNameLst>
                                      </p:cBhvr>
                                      <p:tavLst>
                                        <p:tav tm="0">
                                          <p:val>
                                            <p:strVal val="#ppt_w*.05"/>
                                          </p:val>
                                        </p:tav>
                                        <p:tav tm="100000">
                                          <p:val>
                                            <p:strVal val="#ppt_w"/>
                                          </p:val>
                                        </p:tav>
                                      </p:tavLst>
                                    </p:anim>
                                    <p:anim calcmode="lin" valueType="num">
                                      <p:cBhvr>
                                        <p:cTn id="34" dur="1000" fill="hold"/>
                                        <p:tgtEl>
                                          <p:spTgt spid="19867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9867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9867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9867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98675"/>
                                        </p:tgtEl>
                                      </p:cBhvr>
                                    </p:animEffect>
                                  </p:childTnLst>
                                </p:cTn>
                              </p:par>
                              <p:par>
                                <p:cTn id="39" presetID="25" presetClass="entr" presetSubtype="0" fill="hold" nodeType="withEffect">
                                  <p:stCondLst>
                                    <p:cond delay="0"/>
                                  </p:stCondLst>
                                  <p:childTnLst>
                                    <p:set>
                                      <p:cBhvr>
                                        <p:cTn id="40" dur="1" fill="hold">
                                          <p:stCondLst>
                                            <p:cond delay="0"/>
                                          </p:stCondLst>
                                        </p:cTn>
                                        <p:tgtEl>
                                          <p:spTgt spid="198678"/>
                                        </p:tgtEl>
                                        <p:attrNameLst>
                                          <p:attrName>style.visibility</p:attrName>
                                        </p:attrNameLst>
                                      </p:cBhvr>
                                      <p:to>
                                        <p:strVal val="visible"/>
                                      </p:to>
                                    </p:set>
                                    <p:anim calcmode="lin" valueType="num">
                                      <p:cBhvr>
                                        <p:cTn id="41" dur="500" decel="50000" fill="hold">
                                          <p:stCondLst>
                                            <p:cond delay="0"/>
                                          </p:stCondLst>
                                        </p:cTn>
                                        <p:tgtEl>
                                          <p:spTgt spid="19867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9867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98678"/>
                                        </p:tgtEl>
                                        <p:attrNameLst>
                                          <p:attrName>ppt_w</p:attrName>
                                        </p:attrNameLst>
                                      </p:cBhvr>
                                      <p:tavLst>
                                        <p:tav tm="0">
                                          <p:val>
                                            <p:strVal val="#ppt_w*.05"/>
                                          </p:val>
                                        </p:tav>
                                        <p:tav tm="100000">
                                          <p:val>
                                            <p:strVal val="#ppt_w"/>
                                          </p:val>
                                        </p:tav>
                                      </p:tavLst>
                                    </p:anim>
                                    <p:anim calcmode="lin" valueType="num">
                                      <p:cBhvr>
                                        <p:cTn id="44" dur="1000" fill="hold"/>
                                        <p:tgtEl>
                                          <p:spTgt spid="19867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9867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9867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9867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9867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8659"/>
                                        </p:tgtEl>
                                        <p:attrNameLst>
                                          <p:attrName>style.visibility</p:attrName>
                                        </p:attrNameLst>
                                      </p:cBhvr>
                                      <p:to>
                                        <p:strVal val="visible"/>
                                      </p:to>
                                    </p:set>
                                    <p:animEffect transition="in" filter="dissolve">
                                      <p:cBhvr>
                                        <p:cTn id="53" dur="500"/>
                                        <p:tgtEl>
                                          <p:spTgt spid="198659"/>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98679"/>
                                        </p:tgtEl>
                                        <p:attrNameLst>
                                          <p:attrName>style.visibility</p:attrName>
                                        </p:attrNameLst>
                                      </p:cBhvr>
                                      <p:to>
                                        <p:strVal val="visible"/>
                                      </p:to>
                                    </p:set>
                                    <p:animEffect transition="in" filter="dissolve">
                                      <p:cBhvr>
                                        <p:cTn id="56" dur="500"/>
                                        <p:tgtEl>
                                          <p:spTgt spid="198679"/>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198681"/>
                                        </p:tgtEl>
                                        <p:attrNameLst>
                                          <p:attrName>style.visibility</p:attrName>
                                        </p:attrNameLst>
                                      </p:cBhvr>
                                      <p:to>
                                        <p:strVal val="visible"/>
                                      </p:to>
                                    </p:set>
                                    <p:anim calcmode="lin" valueType="num">
                                      <p:cBhvr>
                                        <p:cTn id="61" dur="500" decel="50000" fill="hold">
                                          <p:stCondLst>
                                            <p:cond delay="0"/>
                                          </p:stCondLst>
                                        </p:cTn>
                                        <p:tgtEl>
                                          <p:spTgt spid="19868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9868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98681"/>
                                        </p:tgtEl>
                                        <p:attrNameLst>
                                          <p:attrName>ppt_w</p:attrName>
                                        </p:attrNameLst>
                                      </p:cBhvr>
                                      <p:tavLst>
                                        <p:tav tm="0">
                                          <p:val>
                                            <p:strVal val="#ppt_w*.05"/>
                                          </p:val>
                                        </p:tav>
                                        <p:tav tm="100000">
                                          <p:val>
                                            <p:strVal val="#ppt_w"/>
                                          </p:val>
                                        </p:tav>
                                      </p:tavLst>
                                    </p:anim>
                                    <p:anim calcmode="lin" valueType="num">
                                      <p:cBhvr>
                                        <p:cTn id="64" dur="1000" fill="hold"/>
                                        <p:tgtEl>
                                          <p:spTgt spid="19868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9868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9868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9868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98681"/>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98670"/>
                                        </p:tgtEl>
                                        <p:attrNameLst>
                                          <p:attrName>style.visibility</p:attrName>
                                        </p:attrNameLst>
                                      </p:cBhvr>
                                      <p:to>
                                        <p:strVal val="visible"/>
                                      </p:to>
                                    </p:set>
                                    <p:animEffect transition="in" filter="strips(downLeft)">
                                      <p:cBhvr>
                                        <p:cTn id="73" dur="500"/>
                                        <p:tgtEl>
                                          <p:spTgt spid="198670"/>
                                        </p:tgtEl>
                                      </p:cBhvr>
                                    </p:animEffect>
                                  </p:childTnLst>
                                </p:cTn>
                              </p:par>
                              <p:par>
                                <p:cTn id="74" presetID="18" presetClass="entr" presetSubtype="12" fill="hold" nodeType="withEffect">
                                  <p:stCondLst>
                                    <p:cond delay="0"/>
                                  </p:stCondLst>
                                  <p:childTnLst>
                                    <p:set>
                                      <p:cBhvr>
                                        <p:cTn id="75" dur="1" fill="hold">
                                          <p:stCondLst>
                                            <p:cond delay="0"/>
                                          </p:stCondLst>
                                        </p:cTn>
                                        <p:tgtEl>
                                          <p:spTgt spid="198662"/>
                                        </p:tgtEl>
                                        <p:attrNameLst>
                                          <p:attrName>style.visibility</p:attrName>
                                        </p:attrNameLst>
                                      </p:cBhvr>
                                      <p:to>
                                        <p:strVal val="visible"/>
                                      </p:to>
                                    </p:set>
                                    <p:animEffect transition="in" filter="strips(downLeft)">
                                      <p:cBhvr>
                                        <p:cTn id="76" dur="500"/>
                                        <p:tgtEl>
                                          <p:spTgt spid="198662"/>
                                        </p:tgtEl>
                                      </p:cBhvr>
                                    </p:animEffect>
                                  </p:childTnLst>
                                </p:cTn>
                              </p:par>
                              <p:par>
                                <p:cTn id="77" presetID="18" presetClass="entr" presetSubtype="12" fill="hold" nodeType="withEffect">
                                  <p:stCondLst>
                                    <p:cond delay="0"/>
                                  </p:stCondLst>
                                  <p:childTnLst>
                                    <p:set>
                                      <p:cBhvr>
                                        <p:cTn id="78" dur="1" fill="hold">
                                          <p:stCondLst>
                                            <p:cond delay="0"/>
                                          </p:stCondLst>
                                        </p:cTn>
                                        <p:tgtEl>
                                          <p:spTgt spid="198664"/>
                                        </p:tgtEl>
                                        <p:attrNameLst>
                                          <p:attrName>style.visibility</p:attrName>
                                        </p:attrNameLst>
                                      </p:cBhvr>
                                      <p:to>
                                        <p:strVal val="visible"/>
                                      </p:to>
                                    </p:set>
                                    <p:animEffect transition="in" filter="strips(downLeft)">
                                      <p:cBhvr>
                                        <p:cTn id="79" dur="500"/>
                                        <p:tgtEl>
                                          <p:spTgt spid="198664"/>
                                        </p:tgtEl>
                                      </p:cBhvr>
                                    </p:animEffect>
                                  </p:childTnLst>
                                </p:cTn>
                              </p:par>
                            </p:childTnLst>
                          </p:cTn>
                        </p:par>
                      </p:childTnLst>
                    </p:cTn>
                  </p:par>
                  <p:par>
                    <p:cTn id="80" fill="hold">
                      <p:stCondLst>
                        <p:cond delay="indefinite"/>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198672"/>
                                        </p:tgtEl>
                                        <p:attrNameLst>
                                          <p:attrName>style.visibility</p:attrName>
                                        </p:attrNameLst>
                                      </p:cBhvr>
                                      <p:to>
                                        <p:strVal val="visible"/>
                                      </p:to>
                                    </p:set>
                                    <p:animEffect transition="in" filter="strips(downLeft)">
                                      <p:cBhvr>
                                        <p:cTn id="84" dur="500"/>
                                        <p:tgtEl>
                                          <p:spTgt spid="198672"/>
                                        </p:tgtEl>
                                      </p:cBhvr>
                                    </p:animEffect>
                                  </p:childTnLst>
                                </p:cTn>
                              </p:par>
                              <p:par>
                                <p:cTn id="85" presetID="18" presetClass="entr" presetSubtype="12" fill="hold" nodeType="withEffect">
                                  <p:stCondLst>
                                    <p:cond delay="0"/>
                                  </p:stCondLst>
                                  <p:childTnLst>
                                    <p:set>
                                      <p:cBhvr>
                                        <p:cTn id="86" dur="1" fill="hold">
                                          <p:stCondLst>
                                            <p:cond delay="0"/>
                                          </p:stCondLst>
                                        </p:cTn>
                                        <p:tgtEl>
                                          <p:spTgt spid="198666"/>
                                        </p:tgtEl>
                                        <p:attrNameLst>
                                          <p:attrName>style.visibility</p:attrName>
                                        </p:attrNameLst>
                                      </p:cBhvr>
                                      <p:to>
                                        <p:strVal val="visible"/>
                                      </p:to>
                                    </p:set>
                                    <p:animEffect transition="in" filter="strips(downLeft)">
                                      <p:cBhvr>
                                        <p:cTn id="87" dur="500"/>
                                        <p:tgtEl>
                                          <p:spTgt spid="198666"/>
                                        </p:tgtEl>
                                      </p:cBhvr>
                                    </p:animEffect>
                                  </p:childTnLst>
                                </p:cTn>
                              </p:par>
                              <p:par>
                                <p:cTn id="88" presetID="18" presetClass="entr" presetSubtype="12" fill="hold" nodeType="withEffect">
                                  <p:stCondLst>
                                    <p:cond delay="0"/>
                                  </p:stCondLst>
                                  <p:childTnLst>
                                    <p:set>
                                      <p:cBhvr>
                                        <p:cTn id="89" dur="1" fill="hold">
                                          <p:stCondLst>
                                            <p:cond delay="0"/>
                                          </p:stCondLst>
                                        </p:cTn>
                                        <p:tgtEl>
                                          <p:spTgt spid="198668"/>
                                        </p:tgtEl>
                                        <p:attrNameLst>
                                          <p:attrName>style.visibility</p:attrName>
                                        </p:attrNameLst>
                                      </p:cBhvr>
                                      <p:to>
                                        <p:strVal val="visible"/>
                                      </p:to>
                                    </p:set>
                                    <p:animEffect transition="in" filter="strips(downLeft)">
                                      <p:cBhvr>
                                        <p:cTn id="90" dur="500"/>
                                        <p:tgtEl>
                                          <p:spTgt spid="198668"/>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6" fill="hold" grpId="0" nodeType="clickEffect">
                                  <p:stCondLst>
                                    <p:cond delay="0"/>
                                  </p:stCondLst>
                                  <p:childTnLst>
                                    <p:set>
                                      <p:cBhvr>
                                        <p:cTn id="94" dur="1" fill="hold">
                                          <p:stCondLst>
                                            <p:cond delay="0"/>
                                          </p:stCondLst>
                                        </p:cTn>
                                        <p:tgtEl>
                                          <p:spTgt spid="198660"/>
                                        </p:tgtEl>
                                        <p:attrNameLst>
                                          <p:attrName>style.visibility</p:attrName>
                                        </p:attrNameLst>
                                      </p:cBhvr>
                                      <p:to>
                                        <p:strVal val="visible"/>
                                      </p:to>
                                    </p:set>
                                    <p:animEffect transition="in" filter="strips(downRight)">
                                      <p:cBhvr>
                                        <p:cTn id="95" dur="3000"/>
                                        <p:tgtEl>
                                          <p:spTgt spid="19866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198683"/>
                                        </p:tgtEl>
                                        <p:attrNameLst>
                                          <p:attrName>style.visibility</p:attrName>
                                        </p:attrNameLst>
                                      </p:cBhvr>
                                      <p:to>
                                        <p:strVal val="visible"/>
                                      </p:to>
                                    </p:set>
                                    <p:animEffect transition="in" filter="strips(downLeft)">
                                      <p:cBhvr>
                                        <p:cTn id="100" dur="500"/>
                                        <p:tgtEl>
                                          <p:spTgt spid="198683"/>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198673"/>
                                        </p:tgtEl>
                                        <p:attrNameLst>
                                          <p:attrName>style.visibility</p:attrName>
                                        </p:attrNameLst>
                                      </p:cBhvr>
                                      <p:to>
                                        <p:strVal val="visible"/>
                                      </p:to>
                                    </p:set>
                                    <p:animEffect transition="in" filter="strips(downLeft)">
                                      <p:cBhvr>
                                        <p:cTn id="105" dur="500"/>
                                        <p:tgtEl>
                                          <p:spTgt spid="198673"/>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12" fill="hold" nodeType="clickEffect">
                                  <p:stCondLst>
                                    <p:cond delay="0"/>
                                  </p:stCondLst>
                                  <p:childTnLst>
                                    <p:set>
                                      <p:cBhvr>
                                        <p:cTn id="109" dur="1" fill="hold">
                                          <p:stCondLst>
                                            <p:cond delay="0"/>
                                          </p:stCondLst>
                                        </p:cTn>
                                        <p:tgtEl>
                                          <p:spTgt spid="198684"/>
                                        </p:tgtEl>
                                        <p:attrNameLst>
                                          <p:attrName>style.visibility</p:attrName>
                                        </p:attrNameLst>
                                      </p:cBhvr>
                                      <p:to>
                                        <p:strVal val="visible"/>
                                      </p:to>
                                    </p:set>
                                    <p:animEffect transition="in" filter="strips(downLeft)">
                                      <p:cBhvr>
                                        <p:cTn id="110" dur="500"/>
                                        <p:tgtEl>
                                          <p:spTgt spid="198684"/>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98685"/>
                                        </p:tgtEl>
                                        <p:attrNameLst>
                                          <p:attrName>style.visibility</p:attrName>
                                        </p:attrNameLst>
                                      </p:cBhvr>
                                      <p:to>
                                        <p:strVal val="visible"/>
                                      </p:to>
                                    </p:set>
                                    <p:anim calcmode="lin" valueType="num">
                                      <p:cBhvr>
                                        <p:cTn id="115" dur="500" decel="50000" fill="hold">
                                          <p:stCondLst>
                                            <p:cond delay="0"/>
                                          </p:stCondLst>
                                        </p:cTn>
                                        <p:tgtEl>
                                          <p:spTgt spid="198685"/>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98685"/>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98685"/>
                                        </p:tgtEl>
                                        <p:attrNameLst>
                                          <p:attrName>ppt_w</p:attrName>
                                        </p:attrNameLst>
                                      </p:cBhvr>
                                      <p:tavLst>
                                        <p:tav tm="0">
                                          <p:val>
                                            <p:strVal val="#ppt_w*.05"/>
                                          </p:val>
                                        </p:tav>
                                        <p:tav tm="100000">
                                          <p:val>
                                            <p:strVal val="#ppt_w"/>
                                          </p:val>
                                        </p:tav>
                                      </p:tavLst>
                                    </p:anim>
                                    <p:anim calcmode="lin" valueType="num">
                                      <p:cBhvr>
                                        <p:cTn id="118" dur="1000" fill="hold"/>
                                        <p:tgtEl>
                                          <p:spTgt spid="198685"/>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98685"/>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98685"/>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98685"/>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98685"/>
                                        </p:tgtEl>
                                      </p:cBhvr>
                                    </p:animEffect>
                                  </p:childTnLst>
                                </p:cTn>
                              </p:par>
                            </p:childTnLst>
                          </p:cTn>
                        </p:par>
                      </p:childTnLst>
                    </p:cTn>
                  </p:par>
                  <p:par>
                    <p:cTn id="123" fill="hold">
                      <p:stCondLst>
                        <p:cond delay="indefinite"/>
                      </p:stCondLst>
                      <p:childTnLst>
                        <p:par>
                          <p:cTn id="124" fill="hold">
                            <p:stCondLst>
                              <p:cond delay="0"/>
                            </p:stCondLst>
                            <p:childTnLst>
                              <p:par>
                                <p:cTn id="125" presetID="18" presetClass="entr" presetSubtype="12" fill="hold" nodeType="clickEffect">
                                  <p:stCondLst>
                                    <p:cond delay="0"/>
                                  </p:stCondLst>
                                  <p:childTnLst>
                                    <p:set>
                                      <p:cBhvr>
                                        <p:cTn id="126" dur="1" fill="hold">
                                          <p:stCondLst>
                                            <p:cond delay="0"/>
                                          </p:stCondLst>
                                        </p:cTn>
                                        <p:tgtEl>
                                          <p:spTgt spid="198688"/>
                                        </p:tgtEl>
                                        <p:attrNameLst>
                                          <p:attrName>style.visibility</p:attrName>
                                        </p:attrNameLst>
                                      </p:cBhvr>
                                      <p:to>
                                        <p:strVal val="visible"/>
                                      </p:to>
                                    </p:set>
                                    <p:animEffect transition="in" filter="strips(downLeft)">
                                      <p:cBhvr>
                                        <p:cTn id="127" dur="500"/>
                                        <p:tgtEl>
                                          <p:spTgt spid="198688"/>
                                        </p:tgtEl>
                                      </p:cBhvr>
                                    </p:animEffect>
                                  </p:childTnLst>
                                </p:cTn>
                              </p:par>
                            </p:childTnLst>
                          </p:cTn>
                        </p:par>
                      </p:childTnLst>
                    </p:cTn>
                  </p:par>
                  <p:par>
                    <p:cTn id="128" fill="hold">
                      <p:stCondLst>
                        <p:cond delay="indefinite"/>
                      </p:stCondLst>
                      <p:childTnLst>
                        <p:par>
                          <p:cTn id="129" fill="hold">
                            <p:stCondLst>
                              <p:cond delay="0"/>
                            </p:stCondLst>
                            <p:childTnLst>
                              <p:par>
                                <p:cTn id="130" presetID="18" presetClass="entr" presetSubtype="6" fill="hold" grpId="0" nodeType="clickEffect">
                                  <p:stCondLst>
                                    <p:cond delay="0"/>
                                  </p:stCondLst>
                                  <p:childTnLst>
                                    <p:set>
                                      <p:cBhvr>
                                        <p:cTn id="131" dur="1" fill="hold">
                                          <p:stCondLst>
                                            <p:cond delay="0"/>
                                          </p:stCondLst>
                                        </p:cTn>
                                        <p:tgtEl>
                                          <p:spTgt spid="198686"/>
                                        </p:tgtEl>
                                        <p:attrNameLst>
                                          <p:attrName>style.visibility</p:attrName>
                                        </p:attrNameLst>
                                      </p:cBhvr>
                                      <p:to>
                                        <p:strVal val="visible"/>
                                      </p:to>
                                    </p:set>
                                    <p:animEffect transition="in" filter="strips(downRight)">
                                      <p:cBhvr>
                                        <p:cTn id="132" dur="500"/>
                                        <p:tgtEl>
                                          <p:spTgt spid="198686"/>
                                        </p:tgtEl>
                                      </p:cBhvr>
                                    </p:animEffect>
                                  </p:childTnLst>
                                </p:cTn>
                              </p:par>
                            </p:childTnLst>
                          </p:cTn>
                        </p:par>
                      </p:childTnLst>
                    </p:cTn>
                  </p:par>
                  <p:par>
                    <p:cTn id="133" fill="hold">
                      <p:stCondLst>
                        <p:cond delay="indefinite"/>
                      </p:stCondLst>
                      <p:childTnLst>
                        <p:par>
                          <p:cTn id="134" fill="hold">
                            <p:stCondLst>
                              <p:cond delay="0"/>
                            </p:stCondLst>
                            <p:childTnLst>
                              <p:par>
                                <p:cTn id="135" presetID="18" presetClass="entr" presetSubtype="12" fill="hold" nodeType="clickEffect">
                                  <p:stCondLst>
                                    <p:cond delay="0"/>
                                  </p:stCondLst>
                                  <p:childTnLst>
                                    <p:set>
                                      <p:cBhvr>
                                        <p:cTn id="136" dur="1" fill="hold">
                                          <p:stCondLst>
                                            <p:cond delay="0"/>
                                          </p:stCondLst>
                                        </p:cTn>
                                        <p:tgtEl>
                                          <p:spTgt spid="198690"/>
                                        </p:tgtEl>
                                        <p:attrNameLst>
                                          <p:attrName>style.visibility</p:attrName>
                                        </p:attrNameLst>
                                      </p:cBhvr>
                                      <p:to>
                                        <p:strVal val="visible"/>
                                      </p:to>
                                    </p:set>
                                    <p:animEffect transition="in" filter="strips(downLeft)">
                                      <p:cBhvr>
                                        <p:cTn id="137" dur="500"/>
                                        <p:tgtEl>
                                          <p:spTgt spid="198690"/>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198691"/>
                                        </p:tgtEl>
                                        <p:attrNameLst>
                                          <p:attrName>style.visibility</p:attrName>
                                        </p:attrNameLst>
                                      </p:cBhvr>
                                      <p:to>
                                        <p:strVal val="visible"/>
                                      </p:to>
                                    </p:set>
                                    <p:animEffect transition="in" filter="strips(downLeft)">
                                      <p:cBhvr>
                                        <p:cTn id="142" dur="500"/>
                                        <p:tgtEl>
                                          <p:spTgt spid="198691"/>
                                        </p:tgtEl>
                                      </p:cBhvr>
                                    </p:animEffect>
                                  </p:childTnLst>
                                </p:cTn>
                              </p:par>
                            </p:childTnLst>
                          </p:cTn>
                        </p:par>
                      </p:childTnLst>
                    </p:cTn>
                  </p:par>
                  <p:par>
                    <p:cTn id="143" fill="hold">
                      <p:stCondLst>
                        <p:cond delay="indefinite"/>
                      </p:stCondLst>
                      <p:childTnLst>
                        <p:par>
                          <p:cTn id="144" fill="hold">
                            <p:stCondLst>
                              <p:cond delay="0"/>
                            </p:stCondLst>
                            <p:childTnLst>
                              <p:par>
                                <p:cTn id="145" presetID="8" presetClass="exit" presetSubtype="16" fill="hold" nodeType="clickEffect">
                                  <p:stCondLst>
                                    <p:cond delay="0"/>
                                  </p:stCondLst>
                                  <p:childTnLst>
                                    <p:animEffect transition="out" filter="diamond(in)">
                                      <p:cBhvr>
                                        <p:cTn id="146" dur="2000"/>
                                        <p:tgtEl>
                                          <p:spTgt spid="198690"/>
                                        </p:tgtEl>
                                      </p:cBhvr>
                                    </p:animEffect>
                                    <p:set>
                                      <p:cBhvr>
                                        <p:cTn id="147" dur="1" fill="hold">
                                          <p:stCondLst>
                                            <p:cond delay="1999"/>
                                          </p:stCondLst>
                                        </p:cTn>
                                        <p:tgtEl>
                                          <p:spTgt spid="198690"/>
                                        </p:tgtEl>
                                        <p:attrNameLst>
                                          <p:attrName>style.visibility</p:attrName>
                                        </p:attrNameLst>
                                      </p:cBhvr>
                                      <p:to>
                                        <p:strVal val="hidden"/>
                                      </p:to>
                                    </p:set>
                                  </p:childTnLst>
                                </p:cTn>
                              </p:par>
                              <p:par>
                                <p:cTn id="148" presetID="8" presetClass="exit" presetSubtype="16" fill="hold" grpId="1" nodeType="withEffect">
                                  <p:stCondLst>
                                    <p:cond delay="0"/>
                                  </p:stCondLst>
                                  <p:childTnLst>
                                    <p:animEffect transition="out" filter="diamond(in)">
                                      <p:cBhvr>
                                        <p:cTn id="149" dur="2000"/>
                                        <p:tgtEl>
                                          <p:spTgt spid="198691"/>
                                        </p:tgtEl>
                                      </p:cBhvr>
                                    </p:animEffect>
                                    <p:set>
                                      <p:cBhvr>
                                        <p:cTn id="150" dur="1" fill="hold">
                                          <p:stCondLst>
                                            <p:cond delay="1999"/>
                                          </p:stCondLst>
                                        </p:cTn>
                                        <p:tgtEl>
                                          <p:spTgt spid="198691"/>
                                        </p:tgtEl>
                                        <p:attrNameLst>
                                          <p:attrName>style.visibility</p:attrName>
                                        </p:attrNameLst>
                                      </p:cBhvr>
                                      <p:to>
                                        <p:strVal val="hidden"/>
                                      </p:to>
                                    </p:set>
                                  </p:childTnLst>
                                </p:cTn>
                              </p:par>
                              <p:par>
                                <p:cTn id="151" presetID="8" presetClass="exit" presetSubtype="16" fill="hold" grpId="1" nodeType="withEffect">
                                  <p:stCondLst>
                                    <p:cond delay="0"/>
                                  </p:stCondLst>
                                  <p:childTnLst>
                                    <p:animEffect transition="out" filter="diamond(in)">
                                      <p:cBhvr>
                                        <p:cTn id="152" dur="2000"/>
                                        <p:tgtEl>
                                          <p:spTgt spid="198686"/>
                                        </p:tgtEl>
                                      </p:cBhvr>
                                    </p:animEffect>
                                    <p:set>
                                      <p:cBhvr>
                                        <p:cTn id="153" dur="1" fill="hold">
                                          <p:stCondLst>
                                            <p:cond delay="1999"/>
                                          </p:stCondLst>
                                        </p:cTn>
                                        <p:tgtEl>
                                          <p:spTgt spid="198686"/>
                                        </p:tgtEl>
                                        <p:attrNameLst>
                                          <p:attrName>style.visibility</p:attrName>
                                        </p:attrNameLst>
                                      </p:cBhvr>
                                      <p:to>
                                        <p:strVal val="hidden"/>
                                      </p:to>
                                    </p:set>
                                  </p:childTnLst>
                                </p:cTn>
                              </p:par>
                              <p:par>
                                <p:cTn id="154" presetID="8" presetClass="exit" presetSubtype="16" fill="hold" nodeType="withEffect">
                                  <p:stCondLst>
                                    <p:cond delay="0"/>
                                  </p:stCondLst>
                                  <p:childTnLst>
                                    <p:animEffect transition="out" filter="diamond(in)">
                                      <p:cBhvr>
                                        <p:cTn id="155" dur="2000"/>
                                        <p:tgtEl>
                                          <p:spTgt spid="198688"/>
                                        </p:tgtEl>
                                      </p:cBhvr>
                                    </p:animEffect>
                                    <p:set>
                                      <p:cBhvr>
                                        <p:cTn id="156" dur="1" fill="hold">
                                          <p:stCondLst>
                                            <p:cond delay="1999"/>
                                          </p:stCondLst>
                                        </p:cTn>
                                        <p:tgtEl>
                                          <p:spTgt spid="19868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8" presetClass="entr" presetSubtype="12" fill="hold" nodeType="clickEffect">
                                  <p:stCondLst>
                                    <p:cond delay="0"/>
                                  </p:stCondLst>
                                  <p:childTnLst>
                                    <p:set>
                                      <p:cBhvr>
                                        <p:cTn id="160" dur="1" fill="hold">
                                          <p:stCondLst>
                                            <p:cond delay="0"/>
                                          </p:stCondLst>
                                        </p:cTn>
                                        <p:tgtEl>
                                          <p:spTgt spid="198688"/>
                                        </p:tgtEl>
                                        <p:attrNameLst>
                                          <p:attrName>style.visibility</p:attrName>
                                        </p:attrNameLst>
                                      </p:cBhvr>
                                      <p:to>
                                        <p:strVal val="visible"/>
                                      </p:to>
                                    </p:set>
                                    <p:animEffect transition="in" filter="strips(downLeft)">
                                      <p:cBhvr>
                                        <p:cTn id="161" dur="500"/>
                                        <p:tgtEl>
                                          <p:spTgt spid="198688"/>
                                        </p:tgtEl>
                                      </p:cBhvr>
                                    </p:animEffect>
                                  </p:childTnLst>
                                </p:cTn>
                              </p:par>
                            </p:childTnLst>
                          </p:cTn>
                        </p:par>
                      </p:childTnLst>
                    </p:cTn>
                  </p:par>
                  <p:par>
                    <p:cTn id="162" fill="hold">
                      <p:stCondLst>
                        <p:cond delay="indefinite"/>
                      </p:stCondLst>
                      <p:childTnLst>
                        <p:par>
                          <p:cTn id="163" fill="hold">
                            <p:stCondLst>
                              <p:cond delay="0"/>
                            </p:stCondLst>
                            <p:childTnLst>
                              <p:par>
                                <p:cTn id="164" presetID="18" presetClass="entr" presetSubtype="12" fill="hold" grpId="2" nodeType="clickEffect">
                                  <p:stCondLst>
                                    <p:cond delay="0"/>
                                  </p:stCondLst>
                                  <p:childTnLst>
                                    <p:set>
                                      <p:cBhvr>
                                        <p:cTn id="165" dur="1" fill="hold">
                                          <p:stCondLst>
                                            <p:cond delay="0"/>
                                          </p:stCondLst>
                                        </p:cTn>
                                        <p:tgtEl>
                                          <p:spTgt spid="198686"/>
                                        </p:tgtEl>
                                        <p:attrNameLst>
                                          <p:attrName>style.visibility</p:attrName>
                                        </p:attrNameLst>
                                      </p:cBhvr>
                                      <p:to>
                                        <p:strVal val="visible"/>
                                      </p:to>
                                    </p:set>
                                    <p:animEffect transition="in" filter="strips(downLeft)">
                                      <p:cBhvr>
                                        <p:cTn id="166" dur="500"/>
                                        <p:tgtEl>
                                          <p:spTgt spid="198686"/>
                                        </p:tgtEl>
                                      </p:cBhvr>
                                    </p:animEffect>
                                  </p:childTnLst>
                                </p:cTn>
                              </p:par>
                            </p:childTnLst>
                          </p:cTn>
                        </p:par>
                      </p:childTnLst>
                    </p:cTn>
                  </p:par>
                  <p:par>
                    <p:cTn id="167" fill="hold">
                      <p:stCondLst>
                        <p:cond delay="indefinite"/>
                      </p:stCondLst>
                      <p:childTnLst>
                        <p:par>
                          <p:cTn id="168" fill="hold">
                            <p:stCondLst>
                              <p:cond delay="0"/>
                            </p:stCondLst>
                            <p:childTnLst>
                              <p:par>
                                <p:cTn id="169" presetID="18" presetClass="entr" presetSubtype="12" fill="hold" nodeType="clickEffect">
                                  <p:stCondLst>
                                    <p:cond delay="0"/>
                                  </p:stCondLst>
                                  <p:childTnLst>
                                    <p:set>
                                      <p:cBhvr>
                                        <p:cTn id="170" dur="1" fill="hold">
                                          <p:stCondLst>
                                            <p:cond delay="0"/>
                                          </p:stCondLst>
                                        </p:cTn>
                                        <p:tgtEl>
                                          <p:spTgt spid="198690"/>
                                        </p:tgtEl>
                                        <p:attrNameLst>
                                          <p:attrName>style.visibility</p:attrName>
                                        </p:attrNameLst>
                                      </p:cBhvr>
                                      <p:to>
                                        <p:strVal val="visible"/>
                                      </p:to>
                                    </p:set>
                                    <p:animEffect transition="in" filter="strips(downLeft)">
                                      <p:cBhvr>
                                        <p:cTn id="171" dur="500"/>
                                        <p:tgtEl>
                                          <p:spTgt spid="198690"/>
                                        </p:tgtEl>
                                      </p:cBhvr>
                                    </p:animEffect>
                                  </p:childTnLst>
                                </p:cTn>
                              </p:par>
                            </p:childTnLst>
                          </p:cTn>
                        </p:par>
                      </p:childTnLst>
                    </p:cTn>
                  </p:par>
                  <p:par>
                    <p:cTn id="172" fill="hold">
                      <p:stCondLst>
                        <p:cond delay="indefinite"/>
                      </p:stCondLst>
                      <p:childTnLst>
                        <p:par>
                          <p:cTn id="173" fill="hold">
                            <p:stCondLst>
                              <p:cond delay="0"/>
                            </p:stCondLst>
                            <p:childTnLst>
                              <p:par>
                                <p:cTn id="174" presetID="18" presetClass="entr" presetSubtype="6" fill="hold" grpId="3" nodeType="clickEffect">
                                  <p:stCondLst>
                                    <p:cond delay="0"/>
                                  </p:stCondLst>
                                  <p:childTnLst>
                                    <p:set>
                                      <p:cBhvr>
                                        <p:cTn id="175" dur="1" fill="hold">
                                          <p:stCondLst>
                                            <p:cond delay="0"/>
                                          </p:stCondLst>
                                        </p:cTn>
                                        <p:tgtEl>
                                          <p:spTgt spid="198686"/>
                                        </p:tgtEl>
                                        <p:attrNameLst>
                                          <p:attrName>style.visibility</p:attrName>
                                        </p:attrNameLst>
                                      </p:cBhvr>
                                      <p:to>
                                        <p:strVal val="visible"/>
                                      </p:to>
                                    </p:set>
                                    <p:animEffect transition="in" filter="strips(downRight)">
                                      <p:cBhvr>
                                        <p:cTn id="176" dur="500"/>
                                        <p:tgtEl>
                                          <p:spTgt spid="19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nimBg="1"/>
      <p:bldP spid="198659" grpId="0" animBg="1"/>
      <p:bldP spid="198660" grpId="0" animBg="1"/>
      <p:bldP spid="198673" grpId="0" animBg="1"/>
      <p:bldP spid="198676" grpId="0" animBg="1"/>
      <p:bldP spid="198679" grpId="0" animBg="1"/>
      <p:bldP spid="198685" grpId="0"/>
      <p:bldP spid="198686" grpId="0" animBg="1"/>
      <p:bldP spid="198686" grpId="1" animBg="1"/>
      <p:bldP spid="198686" grpId="2" animBg="1"/>
      <p:bldP spid="198686" grpId="3" animBg="1"/>
      <p:bldP spid="198691" grpId="0" animBg="1"/>
      <p:bldP spid="198691"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C2AD2DB2-81BD-4F30-B808-7B64A5BFA493}" type="datetime1">
              <a:rPr lang="en-US"/>
              <a:pPr/>
              <a:t>5/15/2017</a:t>
            </a:fld>
            <a:endParaRPr lang="en-US"/>
          </a:p>
        </p:txBody>
      </p:sp>
      <p:sp>
        <p:nvSpPr>
          <p:cNvPr id="35" name="Slide Number Placeholder 5"/>
          <p:cNvSpPr>
            <a:spLocks noGrp="1"/>
          </p:cNvSpPr>
          <p:nvPr>
            <p:ph type="sldNum" sz="quarter" idx="12"/>
          </p:nvPr>
        </p:nvSpPr>
        <p:spPr/>
        <p:txBody>
          <a:bodyPr/>
          <a:lstStyle/>
          <a:p>
            <a:fld id="{15F64F58-19DF-4CD2-91D3-3F619A8F8D65}" type="slidenum">
              <a:rPr lang="en-US"/>
              <a:pPr/>
              <a:t>155</a:t>
            </a:fld>
            <a:endParaRPr lang="en-US"/>
          </a:p>
        </p:txBody>
      </p:sp>
      <p:sp>
        <p:nvSpPr>
          <p:cNvPr id="199682" name="Line 2"/>
          <p:cNvSpPr>
            <a:spLocks noChangeShapeType="1"/>
          </p:cNvSpPr>
          <p:nvPr/>
        </p:nvSpPr>
        <p:spPr bwMode="auto">
          <a:xfrm>
            <a:off x="4008438" y="115889"/>
            <a:ext cx="0" cy="1800225"/>
          </a:xfrm>
          <a:prstGeom prst="line">
            <a:avLst/>
          </a:prstGeom>
          <a:noFill/>
          <a:ln w="28575">
            <a:solidFill>
              <a:schemeClr val="tx1"/>
            </a:solidFill>
            <a:round/>
            <a:headEnd/>
            <a:tailEnd/>
          </a:ln>
          <a:effectLst/>
        </p:spPr>
        <p:txBody>
          <a:bodyPr/>
          <a:lstStyle/>
          <a:p>
            <a:endParaRPr lang="id-ID"/>
          </a:p>
        </p:txBody>
      </p:sp>
      <p:sp>
        <p:nvSpPr>
          <p:cNvPr id="199683" name="Line 3"/>
          <p:cNvSpPr>
            <a:spLocks noChangeShapeType="1"/>
          </p:cNvSpPr>
          <p:nvPr/>
        </p:nvSpPr>
        <p:spPr bwMode="auto">
          <a:xfrm>
            <a:off x="4008439" y="908050"/>
            <a:ext cx="4175125" cy="0"/>
          </a:xfrm>
          <a:prstGeom prst="line">
            <a:avLst/>
          </a:prstGeom>
          <a:noFill/>
          <a:ln w="12700">
            <a:solidFill>
              <a:schemeClr val="tx1"/>
            </a:solidFill>
            <a:round/>
            <a:headEnd/>
            <a:tailEnd/>
          </a:ln>
          <a:effectLst/>
        </p:spPr>
        <p:txBody>
          <a:bodyPr/>
          <a:lstStyle/>
          <a:p>
            <a:endParaRPr lang="id-ID"/>
          </a:p>
        </p:txBody>
      </p:sp>
      <p:sp>
        <p:nvSpPr>
          <p:cNvPr id="199684" name="Line 4"/>
          <p:cNvSpPr>
            <a:spLocks noChangeShapeType="1"/>
          </p:cNvSpPr>
          <p:nvPr/>
        </p:nvSpPr>
        <p:spPr bwMode="auto">
          <a:xfrm>
            <a:off x="5087939" y="404813"/>
            <a:ext cx="1800225" cy="0"/>
          </a:xfrm>
          <a:prstGeom prst="line">
            <a:avLst/>
          </a:prstGeom>
          <a:noFill/>
          <a:ln w="9525">
            <a:solidFill>
              <a:schemeClr val="tx1"/>
            </a:solidFill>
            <a:round/>
            <a:headEnd/>
            <a:tailEnd type="triangle" w="med" len="med"/>
          </a:ln>
          <a:effectLst/>
        </p:spPr>
        <p:txBody>
          <a:bodyPr/>
          <a:lstStyle/>
          <a:p>
            <a:endParaRPr lang="id-ID"/>
          </a:p>
        </p:txBody>
      </p:sp>
      <p:sp>
        <p:nvSpPr>
          <p:cNvPr id="199685" name="Rectangle 5"/>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86" name="Object 6"/>
          <p:cNvGraphicFramePr>
            <a:graphicFrameLocks noChangeAspect="1"/>
          </p:cNvGraphicFramePr>
          <p:nvPr/>
        </p:nvGraphicFramePr>
        <p:xfrm>
          <a:off x="3502026" y="1690689"/>
          <a:ext cx="290513" cy="382587"/>
        </p:xfrm>
        <a:graphic>
          <a:graphicData uri="http://schemas.openxmlformats.org/presentationml/2006/ole">
            <mc:AlternateContent xmlns:mc="http://schemas.openxmlformats.org/markup-compatibility/2006">
              <mc:Choice xmlns:v="urn:schemas-microsoft-com:vml" Requires="v">
                <p:oleObj spid="_x0000_s52239"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6" y="169068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87" name="Rectangle 7"/>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88" name="Object 8"/>
          <p:cNvGraphicFramePr>
            <a:graphicFrameLocks noChangeAspect="1"/>
          </p:cNvGraphicFramePr>
          <p:nvPr/>
        </p:nvGraphicFramePr>
        <p:xfrm>
          <a:off x="3432176" y="1978025"/>
          <a:ext cx="352425" cy="382588"/>
        </p:xfrm>
        <a:graphic>
          <a:graphicData uri="http://schemas.openxmlformats.org/presentationml/2006/ole">
            <mc:AlternateContent xmlns:mc="http://schemas.openxmlformats.org/markup-compatibility/2006">
              <mc:Choice xmlns:v="urn:schemas-microsoft-com:vml" Requires="v">
                <p:oleObj spid="_x0000_s52240"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176" y="1978025"/>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89" name="Rectangle 9"/>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0" name="Object 10"/>
          <p:cNvGraphicFramePr>
            <a:graphicFrameLocks noChangeAspect="1"/>
          </p:cNvGraphicFramePr>
          <p:nvPr/>
        </p:nvGraphicFramePr>
        <p:xfrm>
          <a:off x="8328026" y="1690689"/>
          <a:ext cx="290513" cy="382587"/>
        </p:xfrm>
        <a:graphic>
          <a:graphicData uri="http://schemas.openxmlformats.org/presentationml/2006/ole">
            <mc:AlternateContent xmlns:mc="http://schemas.openxmlformats.org/markup-compatibility/2006">
              <mc:Choice xmlns:v="urn:schemas-microsoft-com:vml" Requires="v">
                <p:oleObj spid="_x0000_s52241"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169068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91" name="Rectangle 1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2" name="Object 12"/>
          <p:cNvGraphicFramePr>
            <a:graphicFrameLocks noChangeAspect="1"/>
          </p:cNvGraphicFramePr>
          <p:nvPr/>
        </p:nvGraphicFramePr>
        <p:xfrm>
          <a:off x="8328026" y="2051050"/>
          <a:ext cx="352425" cy="382588"/>
        </p:xfrm>
        <a:graphic>
          <a:graphicData uri="http://schemas.openxmlformats.org/presentationml/2006/ole">
            <mc:AlternateContent xmlns:mc="http://schemas.openxmlformats.org/markup-compatibility/2006">
              <mc:Choice xmlns:v="urn:schemas-microsoft-com:vml" Requires="v">
                <p:oleObj spid="_x0000_s52242"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6" y="2051050"/>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93" name="Rectangle 13"/>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4" name="Object 14"/>
          <p:cNvGraphicFramePr>
            <a:graphicFrameLocks noChangeAspect="1"/>
          </p:cNvGraphicFramePr>
          <p:nvPr/>
        </p:nvGraphicFramePr>
        <p:xfrm>
          <a:off x="3359151" y="1314451"/>
          <a:ext cx="1223963" cy="398463"/>
        </p:xfrm>
        <a:graphic>
          <a:graphicData uri="http://schemas.openxmlformats.org/presentationml/2006/ole">
            <mc:AlternateContent xmlns:mc="http://schemas.openxmlformats.org/markup-compatibility/2006">
              <mc:Choice xmlns:v="urn:schemas-microsoft-com:vml" Requires="v">
                <p:oleObj spid="_x0000_s52243" name="Equation" r:id="rId11" imgW="850531" imgH="279279" progId="Equation.3">
                  <p:embed/>
                </p:oleObj>
              </mc:Choice>
              <mc:Fallback>
                <p:oleObj name="Equation" r:id="rId11" imgW="850531" imgH="279279"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9151" y="1314451"/>
                        <a:ext cx="1223963"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9696" name="Object 16"/>
          <p:cNvGraphicFramePr>
            <a:graphicFrameLocks noChangeAspect="1"/>
          </p:cNvGraphicFramePr>
          <p:nvPr/>
        </p:nvGraphicFramePr>
        <p:xfrm>
          <a:off x="7535864" y="1268414"/>
          <a:ext cx="1296987" cy="422275"/>
        </p:xfrm>
        <a:graphic>
          <a:graphicData uri="http://schemas.openxmlformats.org/presentationml/2006/ole">
            <mc:AlternateContent xmlns:mc="http://schemas.openxmlformats.org/markup-compatibility/2006">
              <mc:Choice xmlns:v="urn:schemas-microsoft-com:vml" Requires="v">
                <p:oleObj spid="_x0000_s52244" name="Equation" r:id="rId13" imgW="850531" imgH="279279" progId="Equation.3">
                  <p:embed/>
                </p:oleObj>
              </mc:Choice>
              <mc:Fallback>
                <p:oleObj name="Equation" r:id="rId13" imgW="850531" imgH="27927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5864" y="1268414"/>
                        <a:ext cx="129698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97" name="Line 17"/>
          <p:cNvSpPr>
            <a:spLocks noChangeShapeType="1"/>
          </p:cNvSpPr>
          <p:nvPr/>
        </p:nvSpPr>
        <p:spPr bwMode="auto">
          <a:xfrm flipH="1">
            <a:off x="5016501" y="260350"/>
            <a:ext cx="1871663" cy="0"/>
          </a:xfrm>
          <a:prstGeom prst="line">
            <a:avLst/>
          </a:prstGeom>
          <a:noFill/>
          <a:ln w="9525">
            <a:solidFill>
              <a:schemeClr val="tx1"/>
            </a:solidFill>
            <a:round/>
            <a:headEnd/>
            <a:tailEnd type="triangle" w="med" len="med"/>
          </a:ln>
          <a:effectLst/>
        </p:spPr>
        <p:txBody>
          <a:bodyPr/>
          <a:lstStyle/>
          <a:p>
            <a:endParaRPr lang="id-ID"/>
          </a:p>
        </p:txBody>
      </p:sp>
      <p:sp>
        <p:nvSpPr>
          <p:cNvPr id="199698" name="Rectangle 18"/>
          <p:cNvSpPr>
            <a:spLocks noChangeArrowheads="1"/>
          </p:cNvSpPr>
          <p:nvPr/>
        </p:nvSpPr>
        <p:spPr bwMode="auto">
          <a:xfrm>
            <a:off x="1524001" y="31728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9" name="Object 19"/>
          <p:cNvGraphicFramePr>
            <a:graphicFrameLocks noChangeAspect="1"/>
          </p:cNvGraphicFramePr>
          <p:nvPr/>
        </p:nvGraphicFramePr>
        <p:xfrm>
          <a:off x="3503614" y="1"/>
          <a:ext cx="441325" cy="576263"/>
        </p:xfrm>
        <a:graphic>
          <a:graphicData uri="http://schemas.openxmlformats.org/presentationml/2006/ole">
            <mc:AlternateContent xmlns:mc="http://schemas.openxmlformats.org/markup-compatibility/2006">
              <mc:Choice xmlns:v="urn:schemas-microsoft-com:vml" Requires="v">
                <p:oleObj spid="_x0000_s52245"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3614" y="1"/>
                        <a:ext cx="4413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00" name="Line 20"/>
          <p:cNvSpPr>
            <a:spLocks noChangeShapeType="1"/>
          </p:cNvSpPr>
          <p:nvPr/>
        </p:nvSpPr>
        <p:spPr bwMode="auto">
          <a:xfrm>
            <a:off x="8183563" y="115889"/>
            <a:ext cx="0" cy="1800225"/>
          </a:xfrm>
          <a:prstGeom prst="line">
            <a:avLst/>
          </a:prstGeom>
          <a:noFill/>
          <a:ln w="28575">
            <a:solidFill>
              <a:schemeClr val="tx1"/>
            </a:solidFill>
            <a:round/>
            <a:headEnd/>
            <a:tailEnd/>
          </a:ln>
          <a:effectLst/>
        </p:spPr>
        <p:txBody>
          <a:bodyPr/>
          <a:lstStyle/>
          <a:p>
            <a:endParaRPr lang="id-ID"/>
          </a:p>
        </p:txBody>
      </p:sp>
      <p:sp>
        <p:nvSpPr>
          <p:cNvPr id="199701" name="Rectangle 21"/>
          <p:cNvSpPr>
            <a:spLocks noChangeArrowheads="1"/>
          </p:cNvSpPr>
          <p:nvPr/>
        </p:nvSpPr>
        <p:spPr bwMode="auto">
          <a:xfrm>
            <a:off x="1524001" y="31633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02" name="Object 22"/>
          <p:cNvGraphicFramePr>
            <a:graphicFrameLocks noChangeAspect="1"/>
          </p:cNvGraphicFramePr>
          <p:nvPr/>
        </p:nvGraphicFramePr>
        <p:xfrm>
          <a:off x="8256589" y="0"/>
          <a:ext cx="447675" cy="585788"/>
        </p:xfrm>
        <a:graphic>
          <a:graphicData uri="http://schemas.openxmlformats.org/presentationml/2006/ole">
            <mc:AlternateContent xmlns:mc="http://schemas.openxmlformats.org/markup-compatibility/2006">
              <mc:Choice xmlns:v="urn:schemas-microsoft-com:vml" Requires="v">
                <p:oleObj spid="_x0000_s52246"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56589" y="0"/>
                        <a:ext cx="447675"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03" name="Rectangle 23"/>
          <p:cNvSpPr>
            <a:spLocks noChangeArrowheads="1"/>
          </p:cNvSpPr>
          <p:nvPr/>
        </p:nvSpPr>
        <p:spPr bwMode="auto">
          <a:xfrm>
            <a:off x="5591176" y="765176"/>
            <a:ext cx="792163" cy="288925"/>
          </a:xfrm>
          <a:prstGeom prst="rect">
            <a:avLst/>
          </a:prstGeom>
          <a:solidFill>
            <a:schemeClr val="accent1"/>
          </a:solidFill>
          <a:ln w="9525">
            <a:solidFill>
              <a:schemeClr val="tx1"/>
            </a:solidFill>
            <a:miter lim="800000"/>
            <a:headEnd/>
            <a:tailEnd/>
          </a:ln>
          <a:effectLst/>
        </p:spPr>
        <p:txBody>
          <a:bodyPr wrap="none" anchor="ctr"/>
          <a:lstStyle/>
          <a:p>
            <a:endParaRPr lang="id-ID"/>
          </a:p>
        </p:txBody>
      </p:sp>
      <p:sp>
        <p:nvSpPr>
          <p:cNvPr id="199704" name="Rectangle 24"/>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05" name="Object 25"/>
          <p:cNvGraphicFramePr>
            <a:graphicFrameLocks noChangeAspect="1"/>
          </p:cNvGraphicFramePr>
          <p:nvPr/>
        </p:nvGraphicFramePr>
        <p:xfrm>
          <a:off x="5735638" y="260350"/>
          <a:ext cx="468312" cy="433388"/>
        </p:xfrm>
        <a:graphic>
          <a:graphicData uri="http://schemas.openxmlformats.org/presentationml/2006/ole">
            <mc:AlternateContent xmlns:mc="http://schemas.openxmlformats.org/markup-compatibility/2006">
              <mc:Choice xmlns:v="urn:schemas-microsoft-com:vml" Requires="v">
                <p:oleObj spid="_x0000_s52247" name="Equation" r:id="rId19" imgW="253890" imgH="241195" progId="Equation.3">
                  <p:embed/>
                </p:oleObj>
              </mc:Choice>
              <mc:Fallback>
                <p:oleObj name="Equation" r:id="rId19" imgW="253890"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35638" y="260350"/>
                        <a:ext cx="468312"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06" name="Rectangle 26"/>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07" name="Object 27"/>
          <p:cNvGraphicFramePr>
            <a:graphicFrameLocks noChangeAspect="1"/>
          </p:cNvGraphicFramePr>
          <p:nvPr/>
        </p:nvGraphicFramePr>
        <p:xfrm>
          <a:off x="6959601" y="188914"/>
          <a:ext cx="384175" cy="479425"/>
        </p:xfrm>
        <a:graphic>
          <a:graphicData uri="http://schemas.openxmlformats.org/presentationml/2006/ole">
            <mc:AlternateContent xmlns:mc="http://schemas.openxmlformats.org/markup-compatibility/2006">
              <mc:Choice xmlns:v="urn:schemas-microsoft-com:vml" Requires="v">
                <p:oleObj spid="_x0000_s52248" name="Equation" r:id="rId21" imgW="190440" imgH="241200" progId="Equation.3">
                  <p:embed/>
                </p:oleObj>
              </mc:Choice>
              <mc:Fallback>
                <p:oleObj name="Equation" r:id="rId21" imgW="190440" imgH="2412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59601" y="188914"/>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11" name="Rectangle 3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sp>
        <p:nvSpPr>
          <p:cNvPr id="199717" name="Rectangle 37"/>
          <p:cNvSpPr>
            <a:spLocks noChangeArrowheads="1"/>
          </p:cNvSpPr>
          <p:nvPr/>
        </p:nvSpPr>
        <p:spPr bwMode="auto">
          <a:xfrm>
            <a:off x="1524001" y="28014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16" name="Object 36"/>
          <p:cNvGraphicFramePr>
            <a:graphicFrameLocks noChangeAspect="1"/>
          </p:cNvGraphicFramePr>
          <p:nvPr/>
        </p:nvGraphicFramePr>
        <p:xfrm>
          <a:off x="2279650" y="2708275"/>
          <a:ext cx="5761038" cy="996950"/>
        </p:xfrm>
        <a:graphic>
          <a:graphicData uri="http://schemas.openxmlformats.org/presentationml/2006/ole">
            <mc:AlternateContent xmlns:mc="http://schemas.openxmlformats.org/markup-compatibility/2006">
              <mc:Choice xmlns:v="urn:schemas-microsoft-com:vml" Requires="v">
                <p:oleObj spid="_x0000_s52249" name="Equation" r:id="rId23" imgW="2489040" imgH="431640" progId="Equation.3">
                  <p:embed/>
                </p:oleObj>
              </mc:Choice>
              <mc:Fallback>
                <p:oleObj name="Equation" r:id="rId23" imgW="2489040" imgH="4316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79650" y="2708275"/>
                        <a:ext cx="5761038"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9718" name="Object 38"/>
          <p:cNvGraphicFramePr>
            <a:graphicFrameLocks noChangeAspect="1"/>
          </p:cNvGraphicFramePr>
          <p:nvPr/>
        </p:nvGraphicFramePr>
        <p:xfrm>
          <a:off x="2279650" y="4211639"/>
          <a:ext cx="5976938" cy="1017587"/>
        </p:xfrm>
        <a:graphic>
          <a:graphicData uri="http://schemas.openxmlformats.org/presentationml/2006/ole">
            <mc:AlternateContent xmlns:mc="http://schemas.openxmlformats.org/markup-compatibility/2006">
              <mc:Choice xmlns:v="urn:schemas-microsoft-com:vml" Requires="v">
                <p:oleObj spid="_x0000_s52250" name="Equation" r:id="rId25" imgW="2527200" imgH="431640" progId="Equation.3">
                  <p:embed/>
                </p:oleObj>
              </mc:Choice>
              <mc:Fallback>
                <p:oleObj name="Equation" r:id="rId25" imgW="2527200" imgH="43164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79650" y="4211639"/>
                        <a:ext cx="5976938"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20" name="Rectangle 40"/>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19" name="Object 39"/>
          <p:cNvGraphicFramePr>
            <a:graphicFrameLocks noChangeAspect="1"/>
          </p:cNvGraphicFramePr>
          <p:nvPr/>
        </p:nvGraphicFramePr>
        <p:xfrm>
          <a:off x="4583113" y="1989139"/>
          <a:ext cx="3097212" cy="674687"/>
        </p:xfrm>
        <a:graphic>
          <a:graphicData uri="http://schemas.openxmlformats.org/presentationml/2006/ole">
            <mc:AlternateContent xmlns:mc="http://schemas.openxmlformats.org/markup-compatibility/2006">
              <mc:Choice xmlns:v="urn:schemas-microsoft-com:vml" Requires="v">
                <p:oleObj spid="_x0000_s52251" name="Equation" r:id="rId27" imgW="1180588" imgH="253890" progId="Equation.3">
                  <p:embed/>
                </p:oleObj>
              </mc:Choice>
              <mc:Fallback>
                <p:oleObj name="Equation" r:id="rId27" imgW="1180588" imgH="25389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83113" y="1989139"/>
                        <a:ext cx="3097212" cy="67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214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9699"/>
                                        </p:tgtEl>
                                        <p:attrNameLst>
                                          <p:attrName>style.visibility</p:attrName>
                                        </p:attrNameLst>
                                      </p:cBhvr>
                                      <p:to>
                                        <p:strVal val="visible"/>
                                      </p:to>
                                    </p:set>
                                    <p:anim calcmode="lin" valueType="num">
                                      <p:cBhvr>
                                        <p:cTn id="7" dur="1000" fill="hold"/>
                                        <p:tgtEl>
                                          <p:spTgt spid="199699"/>
                                        </p:tgtEl>
                                        <p:attrNameLst>
                                          <p:attrName>ppt_w</p:attrName>
                                        </p:attrNameLst>
                                      </p:cBhvr>
                                      <p:tavLst>
                                        <p:tav tm="0">
                                          <p:val>
                                            <p:strVal val="#ppt_w*0.70"/>
                                          </p:val>
                                        </p:tav>
                                        <p:tav tm="100000">
                                          <p:val>
                                            <p:strVal val="#ppt_w"/>
                                          </p:val>
                                        </p:tav>
                                      </p:tavLst>
                                    </p:anim>
                                    <p:anim calcmode="lin" valueType="num">
                                      <p:cBhvr>
                                        <p:cTn id="8" dur="1000" fill="hold"/>
                                        <p:tgtEl>
                                          <p:spTgt spid="199699"/>
                                        </p:tgtEl>
                                        <p:attrNameLst>
                                          <p:attrName>ppt_h</p:attrName>
                                        </p:attrNameLst>
                                      </p:cBhvr>
                                      <p:tavLst>
                                        <p:tav tm="0">
                                          <p:val>
                                            <p:strVal val="#ppt_h"/>
                                          </p:val>
                                        </p:tav>
                                        <p:tav tm="100000">
                                          <p:val>
                                            <p:strVal val="#ppt_h"/>
                                          </p:val>
                                        </p:tav>
                                      </p:tavLst>
                                    </p:anim>
                                    <p:animEffect transition="in" filter="fade">
                                      <p:cBhvr>
                                        <p:cTn id="9" dur="1000"/>
                                        <p:tgtEl>
                                          <p:spTgt spid="19969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9682"/>
                                        </p:tgtEl>
                                        <p:attrNameLst>
                                          <p:attrName>style.visibility</p:attrName>
                                        </p:attrNameLst>
                                      </p:cBhvr>
                                      <p:to>
                                        <p:strVal val="visible"/>
                                      </p:to>
                                    </p:set>
                                    <p:anim calcmode="lin" valueType="num">
                                      <p:cBhvr>
                                        <p:cTn id="12" dur="1000" fill="hold"/>
                                        <p:tgtEl>
                                          <p:spTgt spid="199682"/>
                                        </p:tgtEl>
                                        <p:attrNameLst>
                                          <p:attrName>ppt_w</p:attrName>
                                        </p:attrNameLst>
                                      </p:cBhvr>
                                      <p:tavLst>
                                        <p:tav tm="0">
                                          <p:val>
                                            <p:strVal val="#ppt_w*0.70"/>
                                          </p:val>
                                        </p:tav>
                                        <p:tav tm="100000">
                                          <p:val>
                                            <p:strVal val="#ppt_w"/>
                                          </p:val>
                                        </p:tav>
                                      </p:tavLst>
                                    </p:anim>
                                    <p:anim calcmode="lin" valueType="num">
                                      <p:cBhvr>
                                        <p:cTn id="13" dur="1000" fill="hold"/>
                                        <p:tgtEl>
                                          <p:spTgt spid="199682"/>
                                        </p:tgtEl>
                                        <p:attrNameLst>
                                          <p:attrName>ppt_h</p:attrName>
                                        </p:attrNameLst>
                                      </p:cBhvr>
                                      <p:tavLst>
                                        <p:tav tm="0">
                                          <p:val>
                                            <p:strVal val="#ppt_h"/>
                                          </p:val>
                                        </p:tav>
                                        <p:tav tm="100000">
                                          <p:val>
                                            <p:strVal val="#ppt_h"/>
                                          </p:val>
                                        </p:tav>
                                      </p:tavLst>
                                    </p:anim>
                                    <p:animEffect transition="in" filter="fade">
                                      <p:cBhvr>
                                        <p:cTn id="14" dur="1000"/>
                                        <p:tgtEl>
                                          <p:spTgt spid="19968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9700"/>
                                        </p:tgtEl>
                                        <p:attrNameLst>
                                          <p:attrName>style.visibility</p:attrName>
                                        </p:attrNameLst>
                                      </p:cBhvr>
                                      <p:to>
                                        <p:strVal val="visible"/>
                                      </p:to>
                                    </p:set>
                                    <p:anim calcmode="lin" valueType="num">
                                      <p:cBhvr>
                                        <p:cTn id="19" dur="1000" fill="hold"/>
                                        <p:tgtEl>
                                          <p:spTgt spid="199700"/>
                                        </p:tgtEl>
                                        <p:attrNameLst>
                                          <p:attrName>ppt_w</p:attrName>
                                        </p:attrNameLst>
                                      </p:cBhvr>
                                      <p:tavLst>
                                        <p:tav tm="0">
                                          <p:val>
                                            <p:strVal val="#ppt_w*0.70"/>
                                          </p:val>
                                        </p:tav>
                                        <p:tav tm="100000">
                                          <p:val>
                                            <p:strVal val="#ppt_w"/>
                                          </p:val>
                                        </p:tav>
                                      </p:tavLst>
                                    </p:anim>
                                    <p:anim calcmode="lin" valueType="num">
                                      <p:cBhvr>
                                        <p:cTn id="20" dur="1000" fill="hold"/>
                                        <p:tgtEl>
                                          <p:spTgt spid="199700"/>
                                        </p:tgtEl>
                                        <p:attrNameLst>
                                          <p:attrName>ppt_h</p:attrName>
                                        </p:attrNameLst>
                                      </p:cBhvr>
                                      <p:tavLst>
                                        <p:tav tm="0">
                                          <p:val>
                                            <p:strVal val="#ppt_h"/>
                                          </p:val>
                                        </p:tav>
                                        <p:tav tm="100000">
                                          <p:val>
                                            <p:strVal val="#ppt_h"/>
                                          </p:val>
                                        </p:tav>
                                      </p:tavLst>
                                    </p:anim>
                                    <p:animEffect transition="in" filter="fade">
                                      <p:cBhvr>
                                        <p:cTn id="21" dur="1000"/>
                                        <p:tgtEl>
                                          <p:spTgt spid="199700"/>
                                        </p:tgtEl>
                                      </p:cBhvr>
                                    </p:animEffect>
                                  </p:childTnLst>
                                </p:cTn>
                              </p:par>
                              <p:par>
                                <p:cTn id="22" presetID="55" presetClass="entr" presetSubtype="0" fill="hold" nodeType="withEffect">
                                  <p:stCondLst>
                                    <p:cond delay="0"/>
                                  </p:stCondLst>
                                  <p:childTnLst>
                                    <p:set>
                                      <p:cBhvr>
                                        <p:cTn id="23" dur="1" fill="hold">
                                          <p:stCondLst>
                                            <p:cond delay="0"/>
                                          </p:stCondLst>
                                        </p:cTn>
                                        <p:tgtEl>
                                          <p:spTgt spid="199702"/>
                                        </p:tgtEl>
                                        <p:attrNameLst>
                                          <p:attrName>style.visibility</p:attrName>
                                        </p:attrNameLst>
                                      </p:cBhvr>
                                      <p:to>
                                        <p:strVal val="visible"/>
                                      </p:to>
                                    </p:set>
                                    <p:anim calcmode="lin" valueType="num">
                                      <p:cBhvr>
                                        <p:cTn id="24" dur="1000" fill="hold"/>
                                        <p:tgtEl>
                                          <p:spTgt spid="199702"/>
                                        </p:tgtEl>
                                        <p:attrNameLst>
                                          <p:attrName>ppt_w</p:attrName>
                                        </p:attrNameLst>
                                      </p:cBhvr>
                                      <p:tavLst>
                                        <p:tav tm="0">
                                          <p:val>
                                            <p:strVal val="#ppt_w*0.70"/>
                                          </p:val>
                                        </p:tav>
                                        <p:tav tm="100000">
                                          <p:val>
                                            <p:strVal val="#ppt_w"/>
                                          </p:val>
                                        </p:tav>
                                      </p:tavLst>
                                    </p:anim>
                                    <p:anim calcmode="lin" valueType="num">
                                      <p:cBhvr>
                                        <p:cTn id="25" dur="1000" fill="hold"/>
                                        <p:tgtEl>
                                          <p:spTgt spid="199702"/>
                                        </p:tgtEl>
                                        <p:attrNameLst>
                                          <p:attrName>ppt_h</p:attrName>
                                        </p:attrNameLst>
                                      </p:cBhvr>
                                      <p:tavLst>
                                        <p:tav tm="0">
                                          <p:val>
                                            <p:strVal val="#ppt_h"/>
                                          </p:val>
                                        </p:tav>
                                        <p:tav tm="100000">
                                          <p:val>
                                            <p:strVal val="#ppt_h"/>
                                          </p:val>
                                        </p:tav>
                                      </p:tavLst>
                                    </p:anim>
                                    <p:animEffect transition="in" filter="fade">
                                      <p:cBhvr>
                                        <p:cTn id="26" dur="1000"/>
                                        <p:tgtEl>
                                          <p:spTgt spid="19970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99683"/>
                                        </p:tgtEl>
                                        <p:attrNameLst>
                                          <p:attrName>style.visibility</p:attrName>
                                        </p:attrNameLst>
                                      </p:cBhvr>
                                      <p:to>
                                        <p:strVal val="visible"/>
                                      </p:to>
                                    </p:set>
                                    <p:animEffect transition="in" filter="strips(downRight)">
                                      <p:cBhvr>
                                        <p:cTn id="31" dur="2000"/>
                                        <p:tgtEl>
                                          <p:spTgt spid="199683"/>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199703"/>
                                        </p:tgtEl>
                                        <p:attrNameLst>
                                          <p:attrName>style.visibility</p:attrName>
                                        </p:attrNameLst>
                                      </p:cBhvr>
                                      <p:to>
                                        <p:strVal val="visible"/>
                                      </p:to>
                                    </p:set>
                                    <p:animEffect transition="in" filter="strips(downRight)">
                                      <p:cBhvr>
                                        <p:cTn id="34" dur="2000"/>
                                        <p:tgtEl>
                                          <p:spTgt spid="19970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99705"/>
                                        </p:tgtEl>
                                        <p:attrNameLst>
                                          <p:attrName>style.visibility</p:attrName>
                                        </p:attrNameLst>
                                      </p:cBhvr>
                                      <p:to>
                                        <p:strVal val="visible"/>
                                      </p:to>
                                    </p:set>
                                    <p:anim calcmode="lin" valueType="num">
                                      <p:cBhvr>
                                        <p:cTn id="39" dur="1000" fill="hold"/>
                                        <p:tgtEl>
                                          <p:spTgt spid="199705"/>
                                        </p:tgtEl>
                                        <p:attrNameLst>
                                          <p:attrName>ppt_w</p:attrName>
                                        </p:attrNameLst>
                                      </p:cBhvr>
                                      <p:tavLst>
                                        <p:tav tm="0">
                                          <p:val>
                                            <p:strVal val="#ppt_w*0.70"/>
                                          </p:val>
                                        </p:tav>
                                        <p:tav tm="100000">
                                          <p:val>
                                            <p:strVal val="#ppt_w"/>
                                          </p:val>
                                        </p:tav>
                                      </p:tavLst>
                                    </p:anim>
                                    <p:anim calcmode="lin" valueType="num">
                                      <p:cBhvr>
                                        <p:cTn id="40" dur="1000" fill="hold"/>
                                        <p:tgtEl>
                                          <p:spTgt spid="199705"/>
                                        </p:tgtEl>
                                        <p:attrNameLst>
                                          <p:attrName>ppt_h</p:attrName>
                                        </p:attrNameLst>
                                      </p:cBhvr>
                                      <p:tavLst>
                                        <p:tav tm="0">
                                          <p:val>
                                            <p:strVal val="#ppt_h"/>
                                          </p:val>
                                        </p:tav>
                                        <p:tav tm="100000">
                                          <p:val>
                                            <p:strVal val="#ppt_h"/>
                                          </p:val>
                                        </p:tav>
                                      </p:tavLst>
                                    </p:anim>
                                    <p:animEffect transition="in" filter="fade">
                                      <p:cBhvr>
                                        <p:cTn id="41" dur="1000"/>
                                        <p:tgtEl>
                                          <p:spTgt spid="199705"/>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9697"/>
                                        </p:tgtEl>
                                        <p:attrNameLst>
                                          <p:attrName>style.visibility</p:attrName>
                                        </p:attrNameLst>
                                      </p:cBhvr>
                                      <p:to>
                                        <p:strVal val="visible"/>
                                      </p:to>
                                    </p:set>
                                    <p:animEffect transition="in" filter="strips(downLeft)">
                                      <p:cBhvr>
                                        <p:cTn id="46" dur="2000"/>
                                        <p:tgtEl>
                                          <p:spTgt spid="199697"/>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99684"/>
                                        </p:tgtEl>
                                        <p:attrNameLst>
                                          <p:attrName>style.visibility</p:attrName>
                                        </p:attrNameLst>
                                      </p:cBhvr>
                                      <p:to>
                                        <p:strVal val="visible"/>
                                      </p:to>
                                    </p:set>
                                    <p:animEffect transition="in" filter="strips(downRight)">
                                      <p:cBhvr>
                                        <p:cTn id="51" dur="2000"/>
                                        <p:tgtEl>
                                          <p:spTgt spid="199684"/>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99707"/>
                                        </p:tgtEl>
                                        <p:attrNameLst>
                                          <p:attrName>style.visibility</p:attrName>
                                        </p:attrNameLst>
                                      </p:cBhvr>
                                      <p:to>
                                        <p:strVal val="visible"/>
                                      </p:to>
                                    </p:set>
                                    <p:anim calcmode="lin" valueType="num">
                                      <p:cBhvr>
                                        <p:cTn id="56" dur="1000" fill="hold"/>
                                        <p:tgtEl>
                                          <p:spTgt spid="199707"/>
                                        </p:tgtEl>
                                        <p:attrNameLst>
                                          <p:attrName>ppt_w</p:attrName>
                                        </p:attrNameLst>
                                      </p:cBhvr>
                                      <p:tavLst>
                                        <p:tav tm="0">
                                          <p:val>
                                            <p:strVal val="#ppt_w*0.70"/>
                                          </p:val>
                                        </p:tav>
                                        <p:tav tm="100000">
                                          <p:val>
                                            <p:strVal val="#ppt_w"/>
                                          </p:val>
                                        </p:tav>
                                      </p:tavLst>
                                    </p:anim>
                                    <p:anim calcmode="lin" valueType="num">
                                      <p:cBhvr>
                                        <p:cTn id="57" dur="1000" fill="hold"/>
                                        <p:tgtEl>
                                          <p:spTgt spid="199707"/>
                                        </p:tgtEl>
                                        <p:attrNameLst>
                                          <p:attrName>ppt_h</p:attrName>
                                        </p:attrNameLst>
                                      </p:cBhvr>
                                      <p:tavLst>
                                        <p:tav tm="0">
                                          <p:val>
                                            <p:strVal val="#ppt_h"/>
                                          </p:val>
                                        </p:tav>
                                        <p:tav tm="100000">
                                          <p:val>
                                            <p:strVal val="#ppt_h"/>
                                          </p:val>
                                        </p:tav>
                                      </p:tavLst>
                                    </p:anim>
                                    <p:animEffect transition="in" filter="fade">
                                      <p:cBhvr>
                                        <p:cTn id="58" dur="1000"/>
                                        <p:tgtEl>
                                          <p:spTgt spid="199707"/>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99694"/>
                                        </p:tgtEl>
                                        <p:attrNameLst>
                                          <p:attrName>style.visibility</p:attrName>
                                        </p:attrNameLst>
                                      </p:cBhvr>
                                      <p:to>
                                        <p:strVal val="visible"/>
                                      </p:to>
                                    </p:set>
                                    <p:anim calcmode="lin" valueType="num">
                                      <p:cBhvr>
                                        <p:cTn id="63" dur="1000" fill="hold"/>
                                        <p:tgtEl>
                                          <p:spTgt spid="199694"/>
                                        </p:tgtEl>
                                        <p:attrNameLst>
                                          <p:attrName>ppt_w</p:attrName>
                                        </p:attrNameLst>
                                      </p:cBhvr>
                                      <p:tavLst>
                                        <p:tav tm="0">
                                          <p:val>
                                            <p:strVal val="#ppt_w*0.70"/>
                                          </p:val>
                                        </p:tav>
                                        <p:tav tm="100000">
                                          <p:val>
                                            <p:strVal val="#ppt_w"/>
                                          </p:val>
                                        </p:tav>
                                      </p:tavLst>
                                    </p:anim>
                                    <p:anim calcmode="lin" valueType="num">
                                      <p:cBhvr>
                                        <p:cTn id="64" dur="1000" fill="hold"/>
                                        <p:tgtEl>
                                          <p:spTgt spid="199694"/>
                                        </p:tgtEl>
                                        <p:attrNameLst>
                                          <p:attrName>ppt_h</p:attrName>
                                        </p:attrNameLst>
                                      </p:cBhvr>
                                      <p:tavLst>
                                        <p:tav tm="0">
                                          <p:val>
                                            <p:strVal val="#ppt_h"/>
                                          </p:val>
                                        </p:tav>
                                        <p:tav tm="100000">
                                          <p:val>
                                            <p:strVal val="#ppt_h"/>
                                          </p:val>
                                        </p:tav>
                                      </p:tavLst>
                                    </p:anim>
                                    <p:animEffect transition="in" filter="fade">
                                      <p:cBhvr>
                                        <p:cTn id="65" dur="1000"/>
                                        <p:tgtEl>
                                          <p:spTgt spid="199694"/>
                                        </p:tgtEl>
                                      </p:cBhvr>
                                    </p:animEffect>
                                  </p:childTnLst>
                                </p:cTn>
                              </p:par>
                              <p:par>
                                <p:cTn id="66" presetID="55" presetClass="entr" presetSubtype="0" fill="hold" nodeType="withEffect">
                                  <p:stCondLst>
                                    <p:cond delay="0"/>
                                  </p:stCondLst>
                                  <p:childTnLst>
                                    <p:set>
                                      <p:cBhvr>
                                        <p:cTn id="67" dur="1" fill="hold">
                                          <p:stCondLst>
                                            <p:cond delay="0"/>
                                          </p:stCondLst>
                                        </p:cTn>
                                        <p:tgtEl>
                                          <p:spTgt spid="199686"/>
                                        </p:tgtEl>
                                        <p:attrNameLst>
                                          <p:attrName>style.visibility</p:attrName>
                                        </p:attrNameLst>
                                      </p:cBhvr>
                                      <p:to>
                                        <p:strVal val="visible"/>
                                      </p:to>
                                    </p:set>
                                    <p:anim calcmode="lin" valueType="num">
                                      <p:cBhvr>
                                        <p:cTn id="68" dur="1000" fill="hold"/>
                                        <p:tgtEl>
                                          <p:spTgt spid="199686"/>
                                        </p:tgtEl>
                                        <p:attrNameLst>
                                          <p:attrName>ppt_w</p:attrName>
                                        </p:attrNameLst>
                                      </p:cBhvr>
                                      <p:tavLst>
                                        <p:tav tm="0">
                                          <p:val>
                                            <p:strVal val="#ppt_w*0.70"/>
                                          </p:val>
                                        </p:tav>
                                        <p:tav tm="100000">
                                          <p:val>
                                            <p:strVal val="#ppt_w"/>
                                          </p:val>
                                        </p:tav>
                                      </p:tavLst>
                                    </p:anim>
                                    <p:anim calcmode="lin" valueType="num">
                                      <p:cBhvr>
                                        <p:cTn id="69" dur="1000" fill="hold"/>
                                        <p:tgtEl>
                                          <p:spTgt spid="199686"/>
                                        </p:tgtEl>
                                        <p:attrNameLst>
                                          <p:attrName>ppt_h</p:attrName>
                                        </p:attrNameLst>
                                      </p:cBhvr>
                                      <p:tavLst>
                                        <p:tav tm="0">
                                          <p:val>
                                            <p:strVal val="#ppt_h"/>
                                          </p:val>
                                        </p:tav>
                                        <p:tav tm="100000">
                                          <p:val>
                                            <p:strVal val="#ppt_h"/>
                                          </p:val>
                                        </p:tav>
                                      </p:tavLst>
                                    </p:anim>
                                    <p:animEffect transition="in" filter="fade">
                                      <p:cBhvr>
                                        <p:cTn id="70" dur="1000"/>
                                        <p:tgtEl>
                                          <p:spTgt spid="199686"/>
                                        </p:tgtEl>
                                      </p:cBhvr>
                                    </p:animEffect>
                                  </p:childTnLst>
                                </p:cTn>
                              </p:par>
                              <p:par>
                                <p:cTn id="71" presetID="55" presetClass="entr" presetSubtype="0" fill="hold" nodeType="withEffect">
                                  <p:stCondLst>
                                    <p:cond delay="0"/>
                                  </p:stCondLst>
                                  <p:childTnLst>
                                    <p:set>
                                      <p:cBhvr>
                                        <p:cTn id="72" dur="1" fill="hold">
                                          <p:stCondLst>
                                            <p:cond delay="0"/>
                                          </p:stCondLst>
                                        </p:cTn>
                                        <p:tgtEl>
                                          <p:spTgt spid="199688"/>
                                        </p:tgtEl>
                                        <p:attrNameLst>
                                          <p:attrName>style.visibility</p:attrName>
                                        </p:attrNameLst>
                                      </p:cBhvr>
                                      <p:to>
                                        <p:strVal val="visible"/>
                                      </p:to>
                                    </p:set>
                                    <p:anim calcmode="lin" valueType="num">
                                      <p:cBhvr>
                                        <p:cTn id="73" dur="1000" fill="hold"/>
                                        <p:tgtEl>
                                          <p:spTgt spid="199688"/>
                                        </p:tgtEl>
                                        <p:attrNameLst>
                                          <p:attrName>ppt_w</p:attrName>
                                        </p:attrNameLst>
                                      </p:cBhvr>
                                      <p:tavLst>
                                        <p:tav tm="0">
                                          <p:val>
                                            <p:strVal val="#ppt_w*0.70"/>
                                          </p:val>
                                        </p:tav>
                                        <p:tav tm="100000">
                                          <p:val>
                                            <p:strVal val="#ppt_w"/>
                                          </p:val>
                                        </p:tav>
                                      </p:tavLst>
                                    </p:anim>
                                    <p:anim calcmode="lin" valueType="num">
                                      <p:cBhvr>
                                        <p:cTn id="74" dur="1000" fill="hold"/>
                                        <p:tgtEl>
                                          <p:spTgt spid="199688"/>
                                        </p:tgtEl>
                                        <p:attrNameLst>
                                          <p:attrName>ppt_h</p:attrName>
                                        </p:attrNameLst>
                                      </p:cBhvr>
                                      <p:tavLst>
                                        <p:tav tm="0">
                                          <p:val>
                                            <p:strVal val="#ppt_h"/>
                                          </p:val>
                                        </p:tav>
                                        <p:tav tm="100000">
                                          <p:val>
                                            <p:strVal val="#ppt_h"/>
                                          </p:val>
                                        </p:tav>
                                      </p:tavLst>
                                    </p:anim>
                                    <p:animEffect transition="in" filter="fade">
                                      <p:cBhvr>
                                        <p:cTn id="75" dur="1000"/>
                                        <p:tgtEl>
                                          <p:spTgt spid="199688"/>
                                        </p:tgtEl>
                                      </p:cBhvr>
                                    </p:animEffect>
                                  </p:childTnLst>
                                </p:cTn>
                              </p:par>
                              <p:par>
                                <p:cTn id="76" presetID="55" presetClass="entr" presetSubtype="0" fill="hold" nodeType="withEffect">
                                  <p:stCondLst>
                                    <p:cond delay="0"/>
                                  </p:stCondLst>
                                  <p:childTnLst>
                                    <p:set>
                                      <p:cBhvr>
                                        <p:cTn id="77" dur="1" fill="hold">
                                          <p:stCondLst>
                                            <p:cond delay="0"/>
                                          </p:stCondLst>
                                        </p:cTn>
                                        <p:tgtEl>
                                          <p:spTgt spid="199696"/>
                                        </p:tgtEl>
                                        <p:attrNameLst>
                                          <p:attrName>style.visibility</p:attrName>
                                        </p:attrNameLst>
                                      </p:cBhvr>
                                      <p:to>
                                        <p:strVal val="visible"/>
                                      </p:to>
                                    </p:set>
                                    <p:anim calcmode="lin" valueType="num">
                                      <p:cBhvr>
                                        <p:cTn id="78" dur="1000" fill="hold"/>
                                        <p:tgtEl>
                                          <p:spTgt spid="199696"/>
                                        </p:tgtEl>
                                        <p:attrNameLst>
                                          <p:attrName>ppt_w</p:attrName>
                                        </p:attrNameLst>
                                      </p:cBhvr>
                                      <p:tavLst>
                                        <p:tav tm="0">
                                          <p:val>
                                            <p:strVal val="#ppt_w*0.70"/>
                                          </p:val>
                                        </p:tav>
                                        <p:tav tm="100000">
                                          <p:val>
                                            <p:strVal val="#ppt_w"/>
                                          </p:val>
                                        </p:tav>
                                      </p:tavLst>
                                    </p:anim>
                                    <p:anim calcmode="lin" valueType="num">
                                      <p:cBhvr>
                                        <p:cTn id="79" dur="1000" fill="hold"/>
                                        <p:tgtEl>
                                          <p:spTgt spid="199696"/>
                                        </p:tgtEl>
                                        <p:attrNameLst>
                                          <p:attrName>ppt_h</p:attrName>
                                        </p:attrNameLst>
                                      </p:cBhvr>
                                      <p:tavLst>
                                        <p:tav tm="0">
                                          <p:val>
                                            <p:strVal val="#ppt_h"/>
                                          </p:val>
                                        </p:tav>
                                        <p:tav tm="100000">
                                          <p:val>
                                            <p:strVal val="#ppt_h"/>
                                          </p:val>
                                        </p:tav>
                                      </p:tavLst>
                                    </p:anim>
                                    <p:animEffect transition="in" filter="fade">
                                      <p:cBhvr>
                                        <p:cTn id="80" dur="1000"/>
                                        <p:tgtEl>
                                          <p:spTgt spid="199696"/>
                                        </p:tgtEl>
                                      </p:cBhvr>
                                    </p:animEffect>
                                  </p:childTnLst>
                                </p:cTn>
                              </p:par>
                              <p:par>
                                <p:cTn id="81" presetID="55" presetClass="entr" presetSubtype="0" fill="hold" nodeType="withEffect">
                                  <p:stCondLst>
                                    <p:cond delay="0"/>
                                  </p:stCondLst>
                                  <p:childTnLst>
                                    <p:set>
                                      <p:cBhvr>
                                        <p:cTn id="82" dur="1" fill="hold">
                                          <p:stCondLst>
                                            <p:cond delay="0"/>
                                          </p:stCondLst>
                                        </p:cTn>
                                        <p:tgtEl>
                                          <p:spTgt spid="199690"/>
                                        </p:tgtEl>
                                        <p:attrNameLst>
                                          <p:attrName>style.visibility</p:attrName>
                                        </p:attrNameLst>
                                      </p:cBhvr>
                                      <p:to>
                                        <p:strVal val="visible"/>
                                      </p:to>
                                    </p:set>
                                    <p:anim calcmode="lin" valueType="num">
                                      <p:cBhvr>
                                        <p:cTn id="83" dur="1000" fill="hold"/>
                                        <p:tgtEl>
                                          <p:spTgt spid="199690"/>
                                        </p:tgtEl>
                                        <p:attrNameLst>
                                          <p:attrName>ppt_w</p:attrName>
                                        </p:attrNameLst>
                                      </p:cBhvr>
                                      <p:tavLst>
                                        <p:tav tm="0">
                                          <p:val>
                                            <p:strVal val="#ppt_w*0.70"/>
                                          </p:val>
                                        </p:tav>
                                        <p:tav tm="100000">
                                          <p:val>
                                            <p:strVal val="#ppt_w"/>
                                          </p:val>
                                        </p:tav>
                                      </p:tavLst>
                                    </p:anim>
                                    <p:anim calcmode="lin" valueType="num">
                                      <p:cBhvr>
                                        <p:cTn id="84" dur="1000" fill="hold"/>
                                        <p:tgtEl>
                                          <p:spTgt spid="199690"/>
                                        </p:tgtEl>
                                        <p:attrNameLst>
                                          <p:attrName>ppt_h</p:attrName>
                                        </p:attrNameLst>
                                      </p:cBhvr>
                                      <p:tavLst>
                                        <p:tav tm="0">
                                          <p:val>
                                            <p:strVal val="#ppt_h"/>
                                          </p:val>
                                        </p:tav>
                                        <p:tav tm="100000">
                                          <p:val>
                                            <p:strVal val="#ppt_h"/>
                                          </p:val>
                                        </p:tav>
                                      </p:tavLst>
                                    </p:anim>
                                    <p:animEffect transition="in" filter="fade">
                                      <p:cBhvr>
                                        <p:cTn id="85" dur="1000"/>
                                        <p:tgtEl>
                                          <p:spTgt spid="199690"/>
                                        </p:tgtEl>
                                      </p:cBhvr>
                                    </p:animEffect>
                                  </p:childTnLst>
                                </p:cTn>
                              </p:par>
                              <p:par>
                                <p:cTn id="86" presetID="55" presetClass="entr" presetSubtype="0" fill="hold" nodeType="withEffect">
                                  <p:stCondLst>
                                    <p:cond delay="0"/>
                                  </p:stCondLst>
                                  <p:childTnLst>
                                    <p:set>
                                      <p:cBhvr>
                                        <p:cTn id="87" dur="1" fill="hold">
                                          <p:stCondLst>
                                            <p:cond delay="0"/>
                                          </p:stCondLst>
                                        </p:cTn>
                                        <p:tgtEl>
                                          <p:spTgt spid="199692"/>
                                        </p:tgtEl>
                                        <p:attrNameLst>
                                          <p:attrName>style.visibility</p:attrName>
                                        </p:attrNameLst>
                                      </p:cBhvr>
                                      <p:to>
                                        <p:strVal val="visible"/>
                                      </p:to>
                                    </p:set>
                                    <p:anim calcmode="lin" valueType="num">
                                      <p:cBhvr>
                                        <p:cTn id="88" dur="1000" fill="hold"/>
                                        <p:tgtEl>
                                          <p:spTgt spid="199692"/>
                                        </p:tgtEl>
                                        <p:attrNameLst>
                                          <p:attrName>ppt_w</p:attrName>
                                        </p:attrNameLst>
                                      </p:cBhvr>
                                      <p:tavLst>
                                        <p:tav tm="0">
                                          <p:val>
                                            <p:strVal val="#ppt_w*0.70"/>
                                          </p:val>
                                        </p:tav>
                                        <p:tav tm="100000">
                                          <p:val>
                                            <p:strVal val="#ppt_w"/>
                                          </p:val>
                                        </p:tav>
                                      </p:tavLst>
                                    </p:anim>
                                    <p:anim calcmode="lin" valueType="num">
                                      <p:cBhvr>
                                        <p:cTn id="89" dur="1000" fill="hold"/>
                                        <p:tgtEl>
                                          <p:spTgt spid="199692"/>
                                        </p:tgtEl>
                                        <p:attrNameLst>
                                          <p:attrName>ppt_h</p:attrName>
                                        </p:attrNameLst>
                                      </p:cBhvr>
                                      <p:tavLst>
                                        <p:tav tm="0">
                                          <p:val>
                                            <p:strVal val="#ppt_h"/>
                                          </p:val>
                                        </p:tav>
                                        <p:tav tm="100000">
                                          <p:val>
                                            <p:strVal val="#ppt_h"/>
                                          </p:val>
                                        </p:tav>
                                      </p:tavLst>
                                    </p:anim>
                                    <p:animEffect transition="in" filter="fade">
                                      <p:cBhvr>
                                        <p:cTn id="90" dur="1000"/>
                                        <p:tgtEl>
                                          <p:spTgt spid="199692"/>
                                        </p:tgtEl>
                                      </p:cBhvr>
                                    </p:animEffect>
                                  </p:childTnLst>
                                </p:cTn>
                              </p:par>
                            </p:childTnLst>
                          </p:cTn>
                        </p:par>
                      </p:childTnLst>
                    </p:cTn>
                  </p:par>
                  <p:par>
                    <p:cTn id="91" fill="hold">
                      <p:stCondLst>
                        <p:cond delay="indefinite"/>
                      </p:stCondLst>
                      <p:childTnLst>
                        <p:par>
                          <p:cTn id="92" fill="hold">
                            <p:stCondLst>
                              <p:cond delay="0"/>
                            </p:stCondLst>
                            <p:childTnLst>
                              <p:par>
                                <p:cTn id="93" presetID="55" presetClass="entr" presetSubtype="0" fill="hold" nodeType="clickEffect">
                                  <p:stCondLst>
                                    <p:cond delay="0"/>
                                  </p:stCondLst>
                                  <p:childTnLst>
                                    <p:set>
                                      <p:cBhvr>
                                        <p:cTn id="94" dur="1" fill="hold">
                                          <p:stCondLst>
                                            <p:cond delay="0"/>
                                          </p:stCondLst>
                                        </p:cTn>
                                        <p:tgtEl>
                                          <p:spTgt spid="199719"/>
                                        </p:tgtEl>
                                        <p:attrNameLst>
                                          <p:attrName>style.visibility</p:attrName>
                                        </p:attrNameLst>
                                      </p:cBhvr>
                                      <p:to>
                                        <p:strVal val="visible"/>
                                      </p:to>
                                    </p:set>
                                    <p:anim calcmode="lin" valueType="num">
                                      <p:cBhvr>
                                        <p:cTn id="95" dur="1000" fill="hold"/>
                                        <p:tgtEl>
                                          <p:spTgt spid="199719"/>
                                        </p:tgtEl>
                                        <p:attrNameLst>
                                          <p:attrName>ppt_w</p:attrName>
                                        </p:attrNameLst>
                                      </p:cBhvr>
                                      <p:tavLst>
                                        <p:tav tm="0">
                                          <p:val>
                                            <p:strVal val="#ppt_w*0.70"/>
                                          </p:val>
                                        </p:tav>
                                        <p:tav tm="100000">
                                          <p:val>
                                            <p:strVal val="#ppt_w"/>
                                          </p:val>
                                        </p:tav>
                                      </p:tavLst>
                                    </p:anim>
                                    <p:anim calcmode="lin" valueType="num">
                                      <p:cBhvr>
                                        <p:cTn id="96" dur="1000" fill="hold"/>
                                        <p:tgtEl>
                                          <p:spTgt spid="199719"/>
                                        </p:tgtEl>
                                        <p:attrNameLst>
                                          <p:attrName>ppt_h</p:attrName>
                                        </p:attrNameLst>
                                      </p:cBhvr>
                                      <p:tavLst>
                                        <p:tav tm="0">
                                          <p:val>
                                            <p:strVal val="#ppt_h"/>
                                          </p:val>
                                        </p:tav>
                                        <p:tav tm="100000">
                                          <p:val>
                                            <p:strVal val="#ppt_h"/>
                                          </p:val>
                                        </p:tav>
                                      </p:tavLst>
                                    </p:anim>
                                    <p:animEffect transition="in" filter="fade">
                                      <p:cBhvr>
                                        <p:cTn id="97" dur="1000"/>
                                        <p:tgtEl>
                                          <p:spTgt spid="199719"/>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199716"/>
                                        </p:tgtEl>
                                        <p:attrNameLst>
                                          <p:attrName>style.visibility</p:attrName>
                                        </p:attrNameLst>
                                      </p:cBhvr>
                                      <p:to>
                                        <p:strVal val="visible"/>
                                      </p:to>
                                    </p:set>
                                    <p:anim calcmode="lin" valueType="num">
                                      <p:cBhvr>
                                        <p:cTn id="102" dur="1000" fill="hold"/>
                                        <p:tgtEl>
                                          <p:spTgt spid="199716"/>
                                        </p:tgtEl>
                                        <p:attrNameLst>
                                          <p:attrName>ppt_x</p:attrName>
                                        </p:attrNameLst>
                                      </p:cBhvr>
                                      <p:tavLst>
                                        <p:tav tm="0">
                                          <p:val>
                                            <p:strVal val="#ppt_x-.2"/>
                                          </p:val>
                                        </p:tav>
                                        <p:tav tm="100000">
                                          <p:val>
                                            <p:strVal val="#ppt_x"/>
                                          </p:val>
                                        </p:tav>
                                      </p:tavLst>
                                    </p:anim>
                                    <p:anim calcmode="lin" valueType="num">
                                      <p:cBhvr>
                                        <p:cTn id="103" dur="1000" fill="hold"/>
                                        <p:tgtEl>
                                          <p:spTgt spid="199716"/>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99716"/>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6" fill="hold" nodeType="clickEffect">
                                  <p:stCondLst>
                                    <p:cond delay="0"/>
                                  </p:stCondLst>
                                  <p:childTnLst>
                                    <p:set>
                                      <p:cBhvr>
                                        <p:cTn id="108" dur="1" fill="hold">
                                          <p:stCondLst>
                                            <p:cond delay="0"/>
                                          </p:stCondLst>
                                        </p:cTn>
                                        <p:tgtEl>
                                          <p:spTgt spid="199718"/>
                                        </p:tgtEl>
                                        <p:attrNameLst>
                                          <p:attrName>style.visibility</p:attrName>
                                        </p:attrNameLst>
                                      </p:cBhvr>
                                      <p:to>
                                        <p:strVal val="visible"/>
                                      </p:to>
                                    </p:set>
                                    <p:animEffect transition="in" filter="strips(downRight)">
                                      <p:cBhvr>
                                        <p:cTn id="109" dur="500"/>
                                        <p:tgtEl>
                                          <p:spTgt spid="199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3" grpId="0" animBg="1"/>
      <p:bldP spid="199684" grpId="0" animBg="1"/>
      <p:bldP spid="199697" grpId="0" animBg="1"/>
      <p:bldP spid="199700" grpId="0" animBg="1"/>
      <p:bldP spid="199703"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E8DAC532-C8B4-4DF9-8713-03F9D7B9F3DC}" type="datetime1">
              <a:rPr lang="en-US"/>
              <a:pPr/>
              <a:t>5/15/2017</a:t>
            </a:fld>
            <a:endParaRPr lang="en-US"/>
          </a:p>
        </p:txBody>
      </p:sp>
      <p:sp>
        <p:nvSpPr>
          <p:cNvPr id="17" name="Slide Number Placeholder 5"/>
          <p:cNvSpPr>
            <a:spLocks noGrp="1"/>
          </p:cNvSpPr>
          <p:nvPr>
            <p:ph type="sldNum" sz="quarter" idx="12"/>
          </p:nvPr>
        </p:nvSpPr>
        <p:spPr/>
        <p:txBody>
          <a:bodyPr/>
          <a:lstStyle/>
          <a:p>
            <a:fld id="{80B27EE3-9374-4652-ABD8-4DE97546F9E5}" type="slidenum">
              <a:rPr lang="en-US"/>
              <a:pPr/>
              <a:t>156</a:t>
            </a:fld>
            <a:endParaRPr lang="en-US"/>
          </a:p>
        </p:txBody>
      </p:sp>
      <p:sp>
        <p:nvSpPr>
          <p:cNvPr id="191490" name="Rectangle 2"/>
          <p:cNvSpPr>
            <a:spLocks noChangeArrowheads="1"/>
          </p:cNvSpPr>
          <p:nvPr/>
        </p:nvSpPr>
        <p:spPr bwMode="auto">
          <a:xfrm>
            <a:off x="2280925" y="187296"/>
            <a:ext cx="5507662" cy="400110"/>
          </a:xfrm>
          <a:prstGeom prst="rect">
            <a:avLst/>
          </a:prstGeom>
          <a:noFill/>
          <a:ln w="9525">
            <a:noFill/>
            <a:miter lim="800000"/>
            <a:headEnd/>
            <a:tailEnd/>
          </a:ln>
          <a:effectLst/>
        </p:spPr>
        <p:txBody>
          <a:bodyPr wrap="none" anchor="ctr">
            <a:spAutoFit/>
          </a:bodyPr>
          <a:lstStyle/>
          <a:p>
            <a:pPr algn="ctr"/>
            <a:r>
              <a:rPr lang="en-US" sz="2000" b="1"/>
              <a:t>PENYELESAIAN DAN PENGATURAN ALIRAN BEBAN</a:t>
            </a:r>
          </a:p>
        </p:txBody>
      </p:sp>
      <p:sp>
        <p:nvSpPr>
          <p:cNvPr id="191491" name="Rectangle 3"/>
          <p:cNvSpPr>
            <a:spLocks noChangeArrowheads="1"/>
          </p:cNvSpPr>
          <p:nvPr/>
        </p:nvSpPr>
        <p:spPr bwMode="auto">
          <a:xfrm>
            <a:off x="1703389" y="748784"/>
            <a:ext cx="1730345" cy="369332"/>
          </a:xfrm>
          <a:prstGeom prst="rect">
            <a:avLst/>
          </a:prstGeom>
          <a:noFill/>
          <a:ln w="9525">
            <a:noFill/>
            <a:miter lim="800000"/>
            <a:headEnd/>
            <a:tailEnd/>
          </a:ln>
          <a:effectLst/>
        </p:spPr>
        <p:txBody>
          <a:bodyPr wrap="none" anchor="ctr">
            <a:spAutoFit/>
          </a:bodyPr>
          <a:lstStyle/>
          <a:p>
            <a:r>
              <a:rPr lang="en-US" b="1"/>
              <a:t>PENDAHULUAN</a:t>
            </a:r>
            <a:r>
              <a:rPr lang="en-US"/>
              <a:t> </a:t>
            </a:r>
          </a:p>
        </p:txBody>
      </p:sp>
      <p:sp>
        <p:nvSpPr>
          <p:cNvPr id="191493" name="Rectangle 5"/>
          <p:cNvSpPr>
            <a:spLocks noChangeArrowheads="1"/>
          </p:cNvSpPr>
          <p:nvPr/>
        </p:nvSpPr>
        <p:spPr bwMode="auto">
          <a:xfrm>
            <a:off x="1735138" y="1252022"/>
            <a:ext cx="2080954"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Persamaan jaringan </a:t>
            </a:r>
            <a:endParaRPr lang="sv-SE"/>
          </a:p>
        </p:txBody>
      </p:sp>
      <p:graphicFrame>
        <p:nvGraphicFramePr>
          <p:cNvPr id="191492" name="Object 4"/>
          <p:cNvGraphicFramePr>
            <a:graphicFrameLocks noChangeAspect="1"/>
          </p:cNvGraphicFramePr>
          <p:nvPr/>
        </p:nvGraphicFramePr>
        <p:xfrm>
          <a:off x="3875088" y="981076"/>
          <a:ext cx="3516312" cy="879475"/>
        </p:xfrm>
        <a:graphic>
          <a:graphicData uri="http://schemas.openxmlformats.org/presentationml/2006/ole">
            <mc:AlternateContent xmlns:mc="http://schemas.openxmlformats.org/markup-compatibility/2006">
              <mc:Choice xmlns:v="urn:schemas-microsoft-com:vml" Requires="v">
                <p:oleObj spid="_x0000_s53254" name="Equation" r:id="rId3" imgW="914400" imgH="228600" progId="Equation.3">
                  <p:embed/>
                </p:oleObj>
              </mc:Choice>
              <mc:Fallback>
                <p:oleObj name="Equation" r:id="rId3" imgW="914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088" y="981076"/>
                        <a:ext cx="3516312"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494" name="Rectangle 6"/>
          <p:cNvSpPr>
            <a:spLocks noChangeArrowheads="1"/>
          </p:cNvSpPr>
          <p:nvPr/>
        </p:nvSpPr>
        <p:spPr bwMode="auto">
          <a:xfrm>
            <a:off x="5313363" y="3542121"/>
            <a:ext cx="258404" cy="276999"/>
          </a:xfrm>
          <a:prstGeom prst="rect">
            <a:avLst/>
          </a:prstGeom>
          <a:noFill/>
          <a:ln w="9525">
            <a:noFill/>
            <a:miter lim="800000"/>
            <a:headEnd/>
            <a:tailEnd/>
          </a:ln>
          <a:effectLst/>
        </p:spPr>
        <p:txBody>
          <a:bodyPr wrap="none" anchor="ctr">
            <a:spAutoFit/>
          </a:bodyPr>
          <a:lstStyle/>
          <a:p>
            <a:r>
              <a:rPr lang="sv-SE" sz="1200">
                <a:solidFill>
                  <a:srgbClr val="000000"/>
                </a:solidFill>
                <a:cs typeface="Times New Roman" pitchFamily="18" charset="0"/>
              </a:rPr>
              <a:t>, </a:t>
            </a:r>
            <a:endParaRPr lang="sv-SE"/>
          </a:p>
        </p:txBody>
      </p:sp>
      <p:sp>
        <p:nvSpPr>
          <p:cNvPr id="191495" name="Rectangle 7"/>
          <p:cNvSpPr>
            <a:spLocks noChangeArrowheads="1"/>
          </p:cNvSpPr>
          <p:nvPr/>
        </p:nvSpPr>
        <p:spPr bwMode="auto">
          <a:xfrm>
            <a:off x="1774826" y="1899722"/>
            <a:ext cx="6784165" cy="369332"/>
          </a:xfrm>
          <a:prstGeom prst="rect">
            <a:avLst/>
          </a:prstGeom>
          <a:noFill/>
          <a:ln w="9525">
            <a:noFill/>
            <a:miter lim="800000"/>
            <a:headEnd/>
            <a:tailEnd/>
          </a:ln>
          <a:effectLst/>
        </p:spPr>
        <p:txBody>
          <a:bodyPr wrap="none" anchor="ctr">
            <a:spAutoFit/>
          </a:bodyPr>
          <a:lstStyle/>
          <a:p>
            <a:r>
              <a:rPr lang="sv-SE"/>
              <a:t>Dalam setiap bus, paling sedikit ada dua besaran yang harus diketahui</a:t>
            </a:r>
            <a:r>
              <a:rPr lang="en-US"/>
              <a:t> </a:t>
            </a:r>
          </a:p>
        </p:txBody>
      </p:sp>
      <p:sp>
        <p:nvSpPr>
          <p:cNvPr id="191496" name="Rectangle 8"/>
          <p:cNvSpPr>
            <a:spLocks noChangeArrowheads="1"/>
          </p:cNvSpPr>
          <p:nvPr/>
        </p:nvSpPr>
        <p:spPr bwMode="auto">
          <a:xfrm>
            <a:off x="1809751" y="2404547"/>
            <a:ext cx="7496219" cy="369332"/>
          </a:xfrm>
          <a:prstGeom prst="rect">
            <a:avLst/>
          </a:prstGeom>
          <a:noFill/>
          <a:ln w="9525">
            <a:noFill/>
            <a:miter lim="800000"/>
            <a:headEnd/>
            <a:tailEnd/>
          </a:ln>
          <a:effectLst/>
        </p:spPr>
        <p:txBody>
          <a:bodyPr wrap="none" anchor="ctr">
            <a:spAutoFit/>
          </a:bodyPr>
          <a:lstStyle/>
          <a:p>
            <a:r>
              <a:rPr lang="sv-SE"/>
              <a:t>Dalam penyelesaian dan pengaturan aliran beban dikenal tiga tipe bus, yaitu :</a:t>
            </a:r>
            <a:r>
              <a:rPr lang="en-US"/>
              <a:t> </a:t>
            </a:r>
          </a:p>
        </p:txBody>
      </p:sp>
      <p:sp>
        <p:nvSpPr>
          <p:cNvPr id="191497" name="Rectangle 9"/>
          <p:cNvSpPr>
            <a:spLocks noChangeArrowheads="1"/>
          </p:cNvSpPr>
          <p:nvPr/>
        </p:nvSpPr>
        <p:spPr bwMode="auto">
          <a:xfrm>
            <a:off x="2279651" y="2907784"/>
            <a:ext cx="942887" cy="369332"/>
          </a:xfrm>
          <a:prstGeom prst="rect">
            <a:avLst/>
          </a:prstGeom>
          <a:noFill/>
          <a:ln w="9525">
            <a:noFill/>
            <a:miter lim="800000"/>
            <a:headEnd/>
            <a:tailEnd/>
          </a:ln>
          <a:effectLst/>
        </p:spPr>
        <p:txBody>
          <a:bodyPr wrap="none" anchor="ctr">
            <a:spAutoFit/>
          </a:bodyPr>
          <a:lstStyle/>
          <a:p>
            <a:r>
              <a:rPr lang="en-US"/>
              <a:t>BUS PQ </a:t>
            </a:r>
          </a:p>
        </p:txBody>
      </p:sp>
      <p:sp>
        <p:nvSpPr>
          <p:cNvPr id="191498" name="Rectangle 10"/>
          <p:cNvSpPr>
            <a:spLocks noChangeArrowheads="1"/>
          </p:cNvSpPr>
          <p:nvPr/>
        </p:nvSpPr>
        <p:spPr bwMode="auto">
          <a:xfrm>
            <a:off x="2310806" y="3412609"/>
            <a:ext cx="864789" cy="369332"/>
          </a:xfrm>
          <a:prstGeom prst="rect">
            <a:avLst/>
          </a:prstGeom>
          <a:noFill/>
          <a:ln w="9525">
            <a:noFill/>
            <a:miter lim="800000"/>
            <a:headEnd/>
            <a:tailEnd/>
          </a:ln>
          <a:effectLst/>
        </p:spPr>
        <p:txBody>
          <a:bodyPr wrap="none" anchor="ctr">
            <a:spAutoFit/>
          </a:bodyPr>
          <a:lstStyle/>
          <a:p>
            <a:pPr algn="just">
              <a:tabLst>
                <a:tab pos="228600" algn="l"/>
              </a:tabLst>
            </a:pPr>
            <a:r>
              <a:rPr lang="en-US"/>
              <a:t>BUS PV</a:t>
            </a:r>
          </a:p>
        </p:txBody>
      </p:sp>
      <p:sp>
        <p:nvSpPr>
          <p:cNvPr id="191499" name="Rectangle 11"/>
          <p:cNvSpPr>
            <a:spLocks noChangeArrowheads="1"/>
          </p:cNvSpPr>
          <p:nvPr/>
        </p:nvSpPr>
        <p:spPr bwMode="auto">
          <a:xfrm>
            <a:off x="2318869" y="3868222"/>
            <a:ext cx="1140762" cy="369332"/>
          </a:xfrm>
          <a:prstGeom prst="rect">
            <a:avLst/>
          </a:prstGeom>
          <a:noFill/>
          <a:ln w="9525">
            <a:noFill/>
            <a:miter lim="800000"/>
            <a:headEnd/>
            <a:tailEnd/>
          </a:ln>
          <a:effectLst/>
        </p:spPr>
        <p:txBody>
          <a:bodyPr wrap="none" anchor="ctr">
            <a:spAutoFit/>
          </a:bodyPr>
          <a:lstStyle/>
          <a:p>
            <a:pPr algn="just">
              <a:tabLst>
                <a:tab pos="228600" algn="l"/>
              </a:tabLst>
            </a:pPr>
            <a:r>
              <a:rPr lang="en-US"/>
              <a:t>BUS AYUN</a:t>
            </a:r>
          </a:p>
        </p:txBody>
      </p:sp>
      <p:graphicFrame>
        <p:nvGraphicFramePr>
          <p:cNvPr id="191500" name="Object 12"/>
          <p:cNvGraphicFramePr>
            <a:graphicFrameLocks noChangeAspect="1"/>
          </p:cNvGraphicFramePr>
          <p:nvPr/>
        </p:nvGraphicFramePr>
        <p:xfrm>
          <a:off x="2927350" y="4437064"/>
          <a:ext cx="820738" cy="1081087"/>
        </p:xfrm>
        <a:graphic>
          <a:graphicData uri="http://schemas.openxmlformats.org/presentationml/2006/ole">
            <mc:AlternateContent xmlns:mc="http://schemas.openxmlformats.org/markup-compatibility/2006">
              <mc:Choice xmlns:v="urn:schemas-microsoft-com:vml" Requires="v">
                <p:oleObj spid="_x0000_s53255" name="Equation" r:id="rId5" imgW="177646" imgH="241091" progId="Equation.3">
                  <p:embed/>
                </p:oleObj>
              </mc:Choice>
              <mc:Fallback>
                <p:oleObj name="Equation" r:id="rId5" imgW="177646"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4437064"/>
                        <a:ext cx="820738" cy="1081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501" name="Object 13"/>
          <p:cNvGraphicFramePr>
            <a:graphicFrameLocks noChangeAspect="1"/>
          </p:cNvGraphicFramePr>
          <p:nvPr/>
        </p:nvGraphicFramePr>
        <p:xfrm>
          <a:off x="4151313" y="4437064"/>
          <a:ext cx="995362" cy="1081087"/>
        </p:xfrm>
        <a:graphic>
          <a:graphicData uri="http://schemas.openxmlformats.org/presentationml/2006/ole">
            <mc:AlternateContent xmlns:mc="http://schemas.openxmlformats.org/markup-compatibility/2006">
              <mc:Choice xmlns:v="urn:schemas-microsoft-com:vml" Requires="v">
                <p:oleObj spid="_x0000_s53256" name="Equation" r:id="rId7" imgW="215713" imgH="241091" progId="Equation.3">
                  <p:embed/>
                </p:oleObj>
              </mc:Choice>
              <mc:Fallback>
                <p:oleObj name="Equation" r:id="rId7" imgW="215713"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313" y="4437064"/>
                        <a:ext cx="995362" cy="1081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502" name="Object 14"/>
          <p:cNvGraphicFramePr>
            <a:graphicFrameLocks noChangeAspect="1"/>
          </p:cNvGraphicFramePr>
          <p:nvPr/>
        </p:nvGraphicFramePr>
        <p:xfrm>
          <a:off x="5953125" y="4391025"/>
          <a:ext cx="3455988" cy="1125538"/>
        </p:xfrm>
        <a:graphic>
          <a:graphicData uri="http://schemas.openxmlformats.org/presentationml/2006/ole">
            <mc:AlternateContent xmlns:mc="http://schemas.openxmlformats.org/markup-compatibility/2006">
              <mc:Choice xmlns:v="urn:schemas-microsoft-com:vml" Requires="v">
                <p:oleObj spid="_x0000_s53257" name="Equation" r:id="rId9" imgW="850531" imgH="279279" progId="Equation.3">
                  <p:embed/>
                </p:oleObj>
              </mc:Choice>
              <mc:Fallback>
                <p:oleObj name="Equation" r:id="rId9" imgW="850531" imgH="27927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4391025"/>
                        <a:ext cx="3455988" cy="112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10946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strips(downRight)">
                                      <p:cBhvr>
                                        <p:cTn id="7" dur="2000"/>
                                        <p:tgtEl>
                                          <p:spTgt spid="19149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91491"/>
                                        </p:tgtEl>
                                        <p:attrNameLst>
                                          <p:attrName>style.visibility</p:attrName>
                                        </p:attrNameLst>
                                      </p:cBhvr>
                                      <p:to>
                                        <p:strVal val="visible"/>
                                      </p:to>
                                    </p:set>
                                    <p:anim calcmode="lin" valueType="num">
                                      <p:cBhvr>
                                        <p:cTn id="12" dur="1000" fill="hold"/>
                                        <p:tgtEl>
                                          <p:spTgt spid="191491"/>
                                        </p:tgtEl>
                                        <p:attrNameLst>
                                          <p:attrName>ppt_x</p:attrName>
                                        </p:attrNameLst>
                                      </p:cBhvr>
                                      <p:tavLst>
                                        <p:tav tm="0">
                                          <p:val>
                                            <p:strVal val="#ppt_x-.2"/>
                                          </p:val>
                                        </p:tav>
                                        <p:tav tm="100000">
                                          <p:val>
                                            <p:strVal val="#ppt_x"/>
                                          </p:val>
                                        </p:tav>
                                      </p:tavLst>
                                    </p:anim>
                                    <p:anim calcmode="lin" valueType="num">
                                      <p:cBhvr>
                                        <p:cTn id="13" dur="1000" fill="hold"/>
                                        <p:tgtEl>
                                          <p:spTgt spid="19149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9149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1493"/>
                                        </p:tgtEl>
                                        <p:attrNameLst>
                                          <p:attrName>style.visibility</p:attrName>
                                        </p:attrNameLst>
                                      </p:cBhvr>
                                      <p:to>
                                        <p:strVal val="visible"/>
                                      </p:to>
                                    </p:set>
                                    <p:anim calcmode="lin" valueType="num">
                                      <p:cBhvr>
                                        <p:cTn id="19" dur="1000" fill="hold"/>
                                        <p:tgtEl>
                                          <p:spTgt spid="191493"/>
                                        </p:tgtEl>
                                        <p:attrNameLst>
                                          <p:attrName>ppt_w</p:attrName>
                                        </p:attrNameLst>
                                      </p:cBhvr>
                                      <p:tavLst>
                                        <p:tav tm="0">
                                          <p:val>
                                            <p:strVal val="#ppt_w*0.70"/>
                                          </p:val>
                                        </p:tav>
                                        <p:tav tm="100000">
                                          <p:val>
                                            <p:strVal val="#ppt_w"/>
                                          </p:val>
                                        </p:tav>
                                      </p:tavLst>
                                    </p:anim>
                                    <p:anim calcmode="lin" valueType="num">
                                      <p:cBhvr>
                                        <p:cTn id="20" dur="1000" fill="hold"/>
                                        <p:tgtEl>
                                          <p:spTgt spid="191493"/>
                                        </p:tgtEl>
                                        <p:attrNameLst>
                                          <p:attrName>ppt_h</p:attrName>
                                        </p:attrNameLst>
                                      </p:cBhvr>
                                      <p:tavLst>
                                        <p:tav tm="0">
                                          <p:val>
                                            <p:strVal val="#ppt_h"/>
                                          </p:val>
                                        </p:tav>
                                        <p:tav tm="100000">
                                          <p:val>
                                            <p:strVal val="#ppt_h"/>
                                          </p:val>
                                        </p:tav>
                                      </p:tavLst>
                                    </p:anim>
                                    <p:animEffect transition="in" filter="fade">
                                      <p:cBhvr>
                                        <p:cTn id="21" dur="1000"/>
                                        <p:tgtEl>
                                          <p:spTgt spid="19149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91492"/>
                                        </p:tgtEl>
                                        <p:attrNameLst>
                                          <p:attrName>style.visibility</p:attrName>
                                        </p:attrNameLst>
                                      </p:cBhvr>
                                      <p:to>
                                        <p:strVal val="visible"/>
                                      </p:to>
                                    </p:set>
                                    <p:anim calcmode="lin" valueType="num">
                                      <p:cBhvr>
                                        <p:cTn id="26" dur="1000" fill="hold"/>
                                        <p:tgtEl>
                                          <p:spTgt spid="191492"/>
                                        </p:tgtEl>
                                        <p:attrNameLst>
                                          <p:attrName>ppt_w</p:attrName>
                                        </p:attrNameLst>
                                      </p:cBhvr>
                                      <p:tavLst>
                                        <p:tav tm="0">
                                          <p:val>
                                            <p:strVal val="#ppt_w*0.70"/>
                                          </p:val>
                                        </p:tav>
                                        <p:tav tm="100000">
                                          <p:val>
                                            <p:strVal val="#ppt_w"/>
                                          </p:val>
                                        </p:tav>
                                      </p:tavLst>
                                    </p:anim>
                                    <p:anim calcmode="lin" valueType="num">
                                      <p:cBhvr>
                                        <p:cTn id="27" dur="1000" fill="hold"/>
                                        <p:tgtEl>
                                          <p:spTgt spid="191492"/>
                                        </p:tgtEl>
                                        <p:attrNameLst>
                                          <p:attrName>ppt_h</p:attrName>
                                        </p:attrNameLst>
                                      </p:cBhvr>
                                      <p:tavLst>
                                        <p:tav tm="0">
                                          <p:val>
                                            <p:strVal val="#ppt_h"/>
                                          </p:val>
                                        </p:tav>
                                        <p:tav tm="100000">
                                          <p:val>
                                            <p:strVal val="#ppt_h"/>
                                          </p:val>
                                        </p:tav>
                                      </p:tavLst>
                                    </p:anim>
                                    <p:animEffect transition="in" filter="fade">
                                      <p:cBhvr>
                                        <p:cTn id="28" dur="1000"/>
                                        <p:tgtEl>
                                          <p:spTgt spid="191492"/>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91495"/>
                                        </p:tgtEl>
                                        <p:attrNameLst>
                                          <p:attrName>style.visibility</p:attrName>
                                        </p:attrNameLst>
                                      </p:cBhvr>
                                      <p:to>
                                        <p:strVal val="visible"/>
                                      </p:to>
                                    </p:set>
                                    <p:animEffect transition="in" filter="fade">
                                      <p:cBhvr>
                                        <p:cTn id="33" dur="500"/>
                                        <p:tgtEl>
                                          <p:spTgt spid="191495"/>
                                        </p:tgtEl>
                                      </p:cBhvr>
                                    </p:animEffect>
                                    <p:anim calcmode="lin" valueType="num">
                                      <p:cBhvr>
                                        <p:cTn id="34" dur="500" fill="hold"/>
                                        <p:tgtEl>
                                          <p:spTgt spid="191495"/>
                                        </p:tgtEl>
                                        <p:attrNameLst>
                                          <p:attrName>ppt_w</p:attrName>
                                        </p:attrNameLst>
                                      </p:cBhvr>
                                      <p:tavLst>
                                        <p:tav tm="0" fmla="#ppt_w*sin(2.5*pi*$)">
                                          <p:val>
                                            <p:fltVal val="0"/>
                                          </p:val>
                                        </p:tav>
                                        <p:tav tm="100000">
                                          <p:val>
                                            <p:fltVal val="1"/>
                                          </p:val>
                                        </p:tav>
                                      </p:tavLst>
                                    </p:anim>
                                    <p:anim calcmode="lin" valueType="num">
                                      <p:cBhvr>
                                        <p:cTn id="35" dur="500" fill="hold"/>
                                        <p:tgtEl>
                                          <p:spTgt spid="19149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191496"/>
                                        </p:tgtEl>
                                        <p:attrNameLst>
                                          <p:attrName>style.visibility</p:attrName>
                                        </p:attrNameLst>
                                      </p:cBhvr>
                                      <p:to>
                                        <p:strVal val="visible"/>
                                      </p:to>
                                    </p:set>
                                    <p:animEffect transition="in" filter="strips(downRight)">
                                      <p:cBhvr>
                                        <p:cTn id="40" dur="2000"/>
                                        <p:tgtEl>
                                          <p:spTgt spid="191496"/>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iterate type="lt">
                                    <p:tmPct val="10000"/>
                                  </p:iterate>
                                  <p:childTnLst>
                                    <p:set>
                                      <p:cBhvr>
                                        <p:cTn id="44" dur="1" fill="hold">
                                          <p:stCondLst>
                                            <p:cond delay="0"/>
                                          </p:stCondLst>
                                        </p:cTn>
                                        <p:tgtEl>
                                          <p:spTgt spid="191497"/>
                                        </p:tgtEl>
                                        <p:attrNameLst>
                                          <p:attrName>style.visibility</p:attrName>
                                        </p:attrNameLst>
                                      </p:cBhvr>
                                      <p:to>
                                        <p:strVal val="visible"/>
                                      </p:to>
                                    </p:set>
                                    <p:animEffect transition="in" filter="fade">
                                      <p:cBhvr>
                                        <p:cTn id="45" dur="1000"/>
                                        <p:tgtEl>
                                          <p:spTgt spid="191497"/>
                                        </p:tgtEl>
                                      </p:cBhvr>
                                    </p:animEffect>
                                    <p:anim calcmode="lin" valueType="num">
                                      <p:cBhvr>
                                        <p:cTn id="46" dur="1000" fill="hold"/>
                                        <p:tgtEl>
                                          <p:spTgt spid="191497"/>
                                        </p:tgtEl>
                                        <p:attrNameLst>
                                          <p:attrName>ppt_w</p:attrName>
                                        </p:attrNameLst>
                                      </p:cBhvr>
                                      <p:tavLst>
                                        <p:tav tm="0" fmla="#ppt_w*sin(2.5*pi*$)">
                                          <p:val>
                                            <p:fltVal val="0"/>
                                          </p:val>
                                        </p:tav>
                                        <p:tav tm="100000">
                                          <p:val>
                                            <p:fltVal val="1"/>
                                          </p:val>
                                        </p:tav>
                                      </p:tavLst>
                                    </p:anim>
                                    <p:anim calcmode="lin" valueType="num">
                                      <p:cBhvr>
                                        <p:cTn id="47" dur="1000" fill="hold"/>
                                        <p:tgtEl>
                                          <p:spTgt spid="191497"/>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91498"/>
                                        </p:tgtEl>
                                        <p:attrNameLst>
                                          <p:attrName>style.visibility</p:attrName>
                                        </p:attrNameLst>
                                      </p:cBhvr>
                                      <p:to>
                                        <p:strVal val="visible"/>
                                      </p:to>
                                    </p:set>
                                    <p:anim calcmode="lin" valueType="num">
                                      <p:cBhvr>
                                        <p:cTn id="52" dur="1000" fill="hold"/>
                                        <p:tgtEl>
                                          <p:spTgt spid="191498"/>
                                        </p:tgtEl>
                                        <p:attrNameLst>
                                          <p:attrName>ppt_x</p:attrName>
                                        </p:attrNameLst>
                                      </p:cBhvr>
                                      <p:tavLst>
                                        <p:tav tm="0">
                                          <p:val>
                                            <p:strVal val="#ppt_x-.2"/>
                                          </p:val>
                                        </p:tav>
                                        <p:tav tm="100000">
                                          <p:val>
                                            <p:strVal val="#ppt_x"/>
                                          </p:val>
                                        </p:tav>
                                      </p:tavLst>
                                    </p:anim>
                                    <p:anim calcmode="lin" valueType="num">
                                      <p:cBhvr>
                                        <p:cTn id="53" dur="1000" fill="hold"/>
                                        <p:tgtEl>
                                          <p:spTgt spid="191498"/>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91498"/>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191499"/>
                                        </p:tgtEl>
                                        <p:attrNameLst>
                                          <p:attrName>style.visibility</p:attrName>
                                        </p:attrNameLst>
                                      </p:cBhvr>
                                      <p:to>
                                        <p:strVal val="visible"/>
                                      </p:to>
                                    </p:set>
                                    <p:animEffect transition="in" filter="fade">
                                      <p:cBhvr>
                                        <p:cTn id="59" dur="500"/>
                                        <p:tgtEl>
                                          <p:spTgt spid="191499"/>
                                        </p:tgtEl>
                                      </p:cBhvr>
                                    </p:animEffect>
                                    <p:anim calcmode="lin" valueType="num">
                                      <p:cBhvr>
                                        <p:cTn id="60" dur="500" fill="hold"/>
                                        <p:tgtEl>
                                          <p:spTgt spid="191499"/>
                                        </p:tgtEl>
                                        <p:attrNameLst>
                                          <p:attrName>ppt_w</p:attrName>
                                        </p:attrNameLst>
                                      </p:cBhvr>
                                      <p:tavLst>
                                        <p:tav tm="0" fmla="#ppt_w*sin(2.5*pi*$)">
                                          <p:val>
                                            <p:fltVal val="0"/>
                                          </p:val>
                                        </p:tav>
                                        <p:tav tm="100000">
                                          <p:val>
                                            <p:fltVal val="1"/>
                                          </p:val>
                                        </p:tav>
                                      </p:tavLst>
                                    </p:anim>
                                    <p:anim calcmode="lin" valueType="num">
                                      <p:cBhvr>
                                        <p:cTn id="61" dur="500" fill="hold"/>
                                        <p:tgtEl>
                                          <p:spTgt spid="191499"/>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191502"/>
                                        </p:tgtEl>
                                        <p:attrNameLst>
                                          <p:attrName>style.visibility</p:attrName>
                                        </p:attrNameLst>
                                      </p:cBhvr>
                                      <p:to>
                                        <p:strVal val="visible"/>
                                      </p:to>
                                    </p:set>
                                    <p:anim calcmode="lin" valueType="num">
                                      <p:cBhvr>
                                        <p:cTn id="66" dur="1000" fill="hold"/>
                                        <p:tgtEl>
                                          <p:spTgt spid="191502"/>
                                        </p:tgtEl>
                                        <p:attrNameLst>
                                          <p:attrName>ppt_w</p:attrName>
                                        </p:attrNameLst>
                                      </p:cBhvr>
                                      <p:tavLst>
                                        <p:tav tm="0">
                                          <p:val>
                                            <p:strVal val="#ppt_w*0.70"/>
                                          </p:val>
                                        </p:tav>
                                        <p:tav tm="100000">
                                          <p:val>
                                            <p:strVal val="#ppt_w"/>
                                          </p:val>
                                        </p:tav>
                                      </p:tavLst>
                                    </p:anim>
                                    <p:anim calcmode="lin" valueType="num">
                                      <p:cBhvr>
                                        <p:cTn id="67" dur="1000" fill="hold"/>
                                        <p:tgtEl>
                                          <p:spTgt spid="191502"/>
                                        </p:tgtEl>
                                        <p:attrNameLst>
                                          <p:attrName>ppt_h</p:attrName>
                                        </p:attrNameLst>
                                      </p:cBhvr>
                                      <p:tavLst>
                                        <p:tav tm="0">
                                          <p:val>
                                            <p:strVal val="#ppt_h"/>
                                          </p:val>
                                        </p:tav>
                                        <p:tav tm="100000">
                                          <p:val>
                                            <p:strVal val="#ppt_h"/>
                                          </p:val>
                                        </p:tav>
                                      </p:tavLst>
                                    </p:anim>
                                    <p:animEffect transition="in" filter="fade">
                                      <p:cBhvr>
                                        <p:cTn id="68" dur="1000"/>
                                        <p:tgtEl>
                                          <p:spTgt spid="191502"/>
                                        </p:tgtEl>
                                      </p:cBhvr>
                                    </p:animEffect>
                                  </p:childTnLst>
                                </p:cTn>
                              </p:par>
                              <p:par>
                                <p:cTn id="69" presetID="55" presetClass="entr" presetSubtype="0" fill="hold" nodeType="withEffect">
                                  <p:stCondLst>
                                    <p:cond delay="0"/>
                                  </p:stCondLst>
                                  <p:childTnLst>
                                    <p:set>
                                      <p:cBhvr>
                                        <p:cTn id="70" dur="1" fill="hold">
                                          <p:stCondLst>
                                            <p:cond delay="0"/>
                                          </p:stCondLst>
                                        </p:cTn>
                                        <p:tgtEl>
                                          <p:spTgt spid="191500"/>
                                        </p:tgtEl>
                                        <p:attrNameLst>
                                          <p:attrName>style.visibility</p:attrName>
                                        </p:attrNameLst>
                                      </p:cBhvr>
                                      <p:to>
                                        <p:strVal val="visible"/>
                                      </p:to>
                                    </p:set>
                                    <p:anim calcmode="lin" valueType="num">
                                      <p:cBhvr>
                                        <p:cTn id="71" dur="1000" fill="hold"/>
                                        <p:tgtEl>
                                          <p:spTgt spid="191500"/>
                                        </p:tgtEl>
                                        <p:attrNameLst>
                                          <p:attrName>ppt_w</p:attrName>
                                        </p:attrNameLst>
                                      </p:cBhvr>
                                      <p:tavLst>
                                        <p:tav tm="0">
                                          <p:val>
                                            <p:strVal val="#ppt_w*0.70"/>
                                          </p:val>
                                        </p:tav>
                                        <p:tav tm="100000">
                                          <p:val>
                                            <p:strVal val="#ppt_w"/>
                                          </p:val>
                                        </p:tav>
                                      </p:tavLst>
                                    </p:anim>
                                    <p:anim calcmode="lin" valueType="num">
                                      <p:cBhvr>
                                        <p:cTn id="72" dur="1000" fill="hold"/>
                                        <p:tgtEl>
                                          <p:spTgt spid="191500"/>
                                        </p:tgtEl>
                                        <p:attrNameLst>
                                          <p:attrName>ppt_h</p:attrName>
                                        </p:attrNameLst>
                                      </p:cBhvr>
                                      <p:tavLst>
                                        <p:tav tm="0">
                                          <p:val>
                                            <p:strVal val="#ppt_h"/>
                                          </p:val>
                                        </p:tav>
                                        <p:tav tm="100000">
                                          <p:val>
                                            <p:strVal val="#ppt_h"/>
                                          </p:val>
                                        </p:tav>
                                      </p:tavLst>
                                    </p:anim>
                                    <p:animEffect transition="in" filter="fade">
                                      <p:cBhvr>
                                        <p:cTn id="73" dur="1000"/>
                                        <p:tgtEl>
                                          <p:spTgt spid="191500"/>
                                        </p:tgtEl>
                                      </p:cBhvr>
                                    </p:animEffect>
                                  </p:childTnLst>
                                </p:cTn>
                              </p:par>
                              <p:par>
                                <p:cTn id="74" presetID="55" presetClass="entr" presetSubtype="0" fill="hold" nodeType="withEffect">
                                  <p:stCondLst>
                                    <p:cond delay="0"/>
                                  </p:stCondLst>
                                  <p:childTnLst>
                                    <p:set>
                                      <p:cBhvr>
                                        <p:cTn id="75" dur="1" fill="hold">
                                          <p:stCondLst>
                                            <p:cond delay="0"/>
                                          </p:stCondLst>
                                        </p:cTn>
                                        <p:tgtEl>
                                          <p:spTgt spid="191501"/>
                                        </p:tgtEl>
                                        <p:attrNameLst>
                                          <p:attrName>style.visibility</p:attrName>
                                        </p:attrNameLst>
                                      </p:cBhvr>
                                      <p:to>
                                        <p:strVal val="visible"/>
                                      </p:to>
                                    </p:set>
                                    <p:anim calcmode="lin" valueType="num">
                                      <p:cBhvr>
                                        <p:cTn id="76" dur="1000" fill="hold"/>
                                        <p:tgtEl>
                                          <p:spTgt spid="191501"/>
                                        </p:tgtEl>
                                        <p:attrNameLst>
                                          <p:attrName>ppt_w</p:attrName>
                                        </p:attrNameLst>
                                      </p:cBhvr>
                                      <p:tavLst>
                                        <p:tav tm="0">
                                          <p:val>
                                            <p:strVal val="#ppt_w*0.70"/>
                                          </p:val>
                                        </p:tav>
                                        <p:tav tm="100000">
                                          <p:val>
                                            <p:strVal val="#ppt_w"/>
                                          </p:val>
                                        </p:tav>
                                      </p:tavLst>
                                    </p:anim>
                                    <p:anim calcmode="lin" valueType="num">
                                      <p:cBhvr>
                                        <p:cTn id="77" dur="1000" fill="hold"/>
                                        <p:tgtEl>
                                          <p:spTgt spid="191501"/>
                                        </p:tgtEl>
                                        <p:attrNameLst>
                                          <p:attrName>ppt_h</p:attrName>
                                        </p:attrNameLst>
                                      </p:cBhvr>
                                      <p:tavLst>
                                        <p:tav tm="0">
                                          <p:val>
                                            <p:strVal val="#ppt_h"/>
                                          </p:val>
                                        </p:tav>
                                        <p:tav tm="100000">
                                          <p:val>
                                            <p:strVal val="#ppt_h"/>
                                          </p:val>
                                        </p:tav>
                                      </p:tavLst>
                                    </p:anim>
                                    <p:animEffect transition="in" filter="fade">
                                      <p:cBhvr>
                                        <p:cTn id="78" dur="1000"/>
                                        <p:tgtEl>
                                          <p:spTgt spid="191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p:bldP spid="191491" grpId="0"/>
      <p:bldP spid="191493" grpId="0"/>
      <p:bldP spid="191495" grpId="0"/>
      <p:bldP spid="191496" grpId="0"/>
      <p:bldP spid="191497" grpId="0"/>
      <p:bldP spid="191498" grpId="0"/>
      <p:bldP spid="191499"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0EFC3F46-7F8D-48C8-B167-082FEC9DBCD0}" type="datetime1">
              <a:rPr lang="en-US"/>
              <a:pPr/>
              <a:t>5/15/2017</a:t>
            </a:fld>
            <a:endParaRPr lang="en-US"/>
          </a:p>
        </p:txBody>
      </p:sp>
      <p:sp>
        <p:nvSpPr>
          <p:cNvPr id="8" name="Slide Number Placeholder 5"/>
          <p:cNvSpPr>
            <a:spLocks noGrp="1"/>
          </p:cNvSpPr>
          <p:nvPr>
            <p:ph type="sldNum" sz="quarter" idx="12"/>
          </p:nvPr>
        </p:nvSpPr>
        <p:spPr/>
        <p:txBody>
          <a:bodyPr/>
          <a:lstStyle/>
          <a:p>
            <a:fld id="{119AB35E-F23C-4C17-AEAD-64A74A997C46}" type="slidenum">
              <a:rPr lang="en-US"/>
              <a:pPr/>
              <a:t>157</a:t>
            </a:fld>
            <a:endParaRPr lang="en-US"/>
          </a:p>
        </p:txBody>
      </p:sp>
      <p:sp>
        <p:nvSpPr>
          <p:cNvPr id="190466" name="Rectangle 2"/>
          <p:cNvSpPr>
            <a:spLocks noChangeArrowheads="1"/>
          </p:cNvSpPr>
          <p:nvPr/>
        </p:nvSpPr>
        <p:spPr bwMode="auto">
          <a:xfrm>
            <a:off x="2092238" y="258733"/>
            <a:ext cx="3918124" cy="400110"/>
          </a:xfrm>
          <a:prstGeom prst="rect">
            <a:avLst/>
          </a:prstGeom>
          <a:noFill/>
          <a:ln w="9525">
            <a:noFill/>
            <a:miter lim="800000"/>
            <a:headEnd/>
            <a:tailEnd/>
          </a:ln>
          <a:effectLst/>
        </p:spPr>
        <p:txBody>
          <a:bodyPr wrap="none" anchor="ctr">
            <a:spAutoFit/>
          </a:bodyPr>
          <a:lstStyle/>
          <a:p>
            <a:pPr algn="just"/>
            <a:r>
              <a:rPr lang="it-IT" sz="2000" b="1"/>
              <a:t>DATA UNTUK STUDI ALIRAN BEBAN</a:t>
            </a:r>
          </a:p>
        </p:txBody>
      </p:sp>
      <p:sp>
        <p:nvSpPr>
          <p:cNvPr id="190468" name="Rectangle 4"/>
          <p:cNvSpPr>
            <a:spLocks noChangeArrowheads="1"/>
          </p:cNvSpPr>
          <p:nvPr/>
        </p:nvSpPr>
        <p:spPr bwMode="auto">
          <a:xfrm>
            <a:off x="1524001" y="22584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0467" name="Object 3"/>
          <p:cNvGraphicFramePr>
            <a:graphicFrameLocks noChangeAspect="1"/>
          </p:cNvGraphicFramePr>
          <p:nvPr/>
        </p:nvGraphicFramePr>
        <p:xfrm>
          <a:off x="2424113" y="1916113"/>
          <a:ext cx="7345362" cy="2970212"/>
        </p:xfrm>
        <a:graphic>
          <a:graphicData uri="http://schemas.openxmlformats.org/presentationml/2006/ole">
            <mc:AlternateContent xmlns:mc="http://schemas.openxmlformats.org/markup-compatibility/2006">
              <mc:Choice xmlns:v="urn:schemas-microsoft-com:vml" Requires="v">
                <p:oleObj spid="_x0000_s54275" name="Visio" r:id="rId3" imgW="3408680" imgH="1366520" progId="Visio.Drawing.11">
                  <p:embed/>
                </p:oleObj>
              </mc:Choice>
              <mc:Fallback>
                <p:oleObj name="Visio" r:id="rId3" imgW="3408680" imgH="13665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1916113"/>
                        <a:ext cx="7345362" cy="297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0475" name="Rectangle 11"/>
          <p:cNvSpPr>
            <a:spLocks noChangeArrowheads="1"/>
          </p:cNvSpPr>
          <p:nvPr/>
        </p:nvSpPr>
        <p:spPr bwMode="auto">
          <a:xfrm>
            <a:off x="1937981" y="1036122"/>
            <a:ext cx="2339102" cy="369332"/>
          </a:xfrm>
          <a:prstGeom prst="rect">
            <a:avLst/>
          </a:prstGeom>
          <a:noFill/>
          <a:ln w="9525">
            <a:noFill/>
            <a:miter lim="800000"/>
            <a:headEnd/>
            <a:tailEnd/>
          </a:ln>
          <a:effectLst/>
        </p:spPr>
        <p:txBody>
          <a:bodyPr wrap="none" anchor="ctr">
            <a:spAutoFit/>
          </a:bodyPr>
          <a:lstStyle/>
          <a:p>
            <a:pPr algn="ctr"/>
            <a:r>
              <a:rPr lang="en-US">
                <a:latin typeface="Times New Roman" pitchFamily="18" charset="0"/>
                <a:cs typeface="Times New Roman" pitchFamily="18" charset="0"/>
              </a:rPr>
              <a:t>Diagram segaris sistem</a:t>
            </a:r>
            <a:endParaRPr lang="en-US"/>
          </a:p>
        </p:txBody>
      </p:sp>
    </p:spTree>
    <p:extLst>
      <p:ext uri="{BB962C8B-B14F-4D97-AF65-F5344CB8AC3E}">
        <p14:creationId xmlns:p14="http://schemas.microsoft.com/office/powerpoint/2010/main" val="276536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90466"/>
                                        </p:tgtEl>
                                        <p:attrNameLst>
                                          <p:attrName>style.visibility</p:attrName>
                                        </p:attrNameLst>
                                      </p:cBhvr>
                                      <p:to>
                                        <p:strVal val="visible"/>
                                      </p:to>
                                    </p:set>
                                    <p:animEffect transition="in" filter="fade">
                                      <p:cBhvr>
                                        <p:cTn id="7" dur="500"/>
                                        <p:tgtEl>
                                          <p:spTgt spid="190466"/>
                                        </p:tgtEl>
                                      </p:cBhvr>
                                    </p:animEffect>
                                    <p:anim calcmode="lin" valueType="num">
                                      <p:cBhvr>
                                        <p:cTn id="8" dur="500" fill="hold"/>
                                        <p:tgtEl>
                                          <p:spTgt spid="190466"/>
                                        </p:tgtEl>
                                        <p:attrNameLst>
                                          <p:attrName>ppt_w</p:attrName>
                                        </p:attrNameLst>
                                      </p:cBhvr>
                                      <p:tavLst>
                                        <p:tav tm="0" fmla="#ppt_w*sin(2.5*pi*$)">
                                          <p:val>
                                            <p:fltVal val="0"/>
                                          </p:val>
                                        </p:tav>
                                        <p:tav tm="100000">
                                          <p:val>
                                            <p:fltVal val="1"/>
                                          </p:val>
                                        </p:tav>
                                      </p:tavLst>
                                    </p:anim>
                                    <p:anim calcmode="lin" valueType="num">
                                      <p:cBhvr>
                                        <p:cTn id="9" dur="500" fill="hold"/>
                                        <p:tgtEl>
                                          <p:spTgt spid="19046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90475"/>
                                        </p:tgtEl>
                                        <p:attrNameLst>
                                          <p:attrName>style.visibility</p:attrName>
                                        </p:attrNameLst>
                                      </p:cBhvr>
                                      <p:to>
                                        <p:strVal val="visible"/>
                                      </p:to>
                                    </p:set>
                                    <p:animEffect transition="in" filter="fade">
                                      <p:cBhvr>
                                        <p:cTn id="14" dur="500"/>
                                        <p:tgtEl>
                                          <p:spTgt spid="190475"/>
                                        </p:tgtEl>
                                      </p:cBhvr>
                                    </p:animEffect>
                                    <p:anim calcmode="lin" valueType="num">
                                      <p:cBhvr>
                                        <p:cTn id="15" dur="500" fill="hold"/>
                                        <p:tgtEl>
                                          <p:spTgt spid="190475"/>
                                        </p:tgtEl>
                                        <p:attrNameLst>
                                          <p:attrName>ppt_w</p:attrName>
                                        </p:attrNameLst>
                                      </p:cBhvr>
                                      <p:tavLst>
                                        <p:tav tm="0" fmla="#ppt_w*sin(2.5*pi*$)">
                                          <p:val>
                                            <p:fltVal val="0"/>
                                          </p:val>
                                        </p:tav>
                                        <p:tav tm="100000">
                                          <p:val>
                                            <p:fltVal val="1"/>
                                          </p:val>
                                        </p:tav>
                                      </p:tavLst>
                                    </p:anim>
                                    <p:anim calcmode="lin" valueType="num">
                                      <p:cBhvr>
                                        <p:cTn id="16" dur="500" fill="hold"/>
                                        <p:tgtEl>
                                          <p:spTgt spid="19047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90467"/>
                                        </p:tgtEl>
                                        <p:attrNameLst>
                                          <p:attrName>style.visibility</p:attrName>
                                        </p:attrNameLst>
                                      </p:cBhvr>
                                      <p:to>
                                        <p:strVal val="visible"/>
                                      </p:to>
                                    </p:set>
                                    <p:anim calcmode="lin" valueType="num">
                                      <p:cBhvr>
                                        <p:cTn id="21" dur="5000" fill="hold"/>
                                        <p:tgtEl>
                                          <p:spTgt spid="190467"/>
                                        </p:tgtEl>
                                        <p:attrNameLst>
                                          <p:attrName>ppt_x</p:attrName>
                                        </p:attrNameLst>
                                      </p:cBhvr>
                                      <p:tavLst>
                                        <p:tav tm="0">
                                          <p:val>
                                            <p:strVal val="#ppt_x-.2"/>
                                          </p:val>
                                        </p:tav>
                                        <p:tav tm="100000">
                                          <p:val>
                                            <p:strVal val="#ppt_x"/>
                                          </p:val>
                                        </p:tav>
                                      </p:tavLst>
                                    </p:anim>
                                    <p:anim calcmode="lin" valueType="num">
                                      <p:cBhvr>
                                        <p:cTn id="22" dur="5000" fill="hold"/>
                                        <p:tgtEl>
                                          <p:spTgt spid="190467"/>
                                        </p:tgtEl>
                                        <p:attrNameLst>
                                          <p:attrName>ppt_y</p:attrName>
                                        </p:attrNameLst>
                                      </p:cBhvr>
                                      <p:tavLst>
                                        <p:tav tm="0">
                                          <p:val>
                                            <p:strVal val="#ppt_y"/>
                                          </p:val>
                                        </p:tav>
                                        <p:tav tm="100000">
                                          <p:val>
                                            <p:strVal val="#ppt_y"/>
                                          </p:val>
                                        </p:tav>
                                      </p:tavLst>
                                    </p:anim>
                                    <p:animEffect transition="in" filter="wipe(right)" prLst="gradientSize: 0.1">
                                      <p:cBhvr>
                                        <p:cTn id="23" dur="5000"/>
                                        <p:tgtEl>
                                          <p:spTgt spid="190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P spid="190475" grpId="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 name="Date Placeholder 3"/>
          <p:cNvSpPr>
            <a:spLocks noGrp="1"/>
          </p:cNvSpPr>
          <p:nvPr>
            <p:ph type="dt" sz="half" idx="10"/>
          </p:nvPr>
        </p:nvSpPr>
        <p:spPr/>
        <p:txBody>
          <a:bodyPr/>
          <a:lstStyle/>
          <a:p>
            <a:fld id="{5FB5090B-833F-4ABF-813B-E68331F23617}" type="datetime1">
              <a:rPr lang="en-US"/>
              <a:pPr/>
              <a:t>5/15/2017</a:t>
            </a:fld>
            <a:endParaRPr lang="en-US"/>
          </a:p>
        </p:txBody>
      </p:sp>
      <p:sp>
        <p:nvSpPr>
          <p:cNvPr id="52" name="Slide Number Placeholder 5"/>
          <p:cNvSpPr>
            <a:spLocks noGrp="1"/>
          </p:cNvSpPr>
          <p:nvPr>
            <p:ph type="sldNum" sz="quarter" idx="12"/>
          </p:nvPr>
        </p:nvSpPr>
        <p:spPr/>
        <p:txBody>
          <a:bodyPr/>
          <a:lstStyle/>
          <a:p>
            <a:fld id="{E566A5C1-5052-4879-BA4A-76FB4BFB37C1}" type="slidenum">
              <a:rPr lang="en-US"/>
              <a:pPr/>
              <a:t>158</a:t>
            </a:fld>
            <a:endParaRPr lang="en-US"/>
          </a:p>
        </p:txBody>
      </p:sp>
      <p:graphicFrame>
        <p:nvGraphicFramePr>
          <p:cNvPr id="189491" name="Group 51"/>
          <p:cNvGraphicFramePr>
            <a:graphicFrameLocks noGrp="1"/>
          </p:cNvGraphicFramePr>
          <p:nvPr/>
        </p:nvGraphicFramePr>
        <p:xfrm>
          <a:off x="2063751" y="1052513"/>
          <a:ext cx="7993063" cy="4032254"/>
        </p:xfrm>
        <a:graphic>
          <a:graphicData uri="http://schemas.openxmlformats.org/drawingml/2006/table">
            <a:tbl>
              <a:tblPr/>
              <a:tblGrid>
                <a:gridCol w="1511300">
                  <a:extLst>
                    <a:ext uri="{9D8B030D-6E8A-4147-A177-3AD203B41FA5}">
                      <a16:colId xmlns="" xmlns:a16="http://schemas.microsoft.com/office/drawing/2014/main" val="20000"/>
                    </a:ext>
                  </a:extLst>
                </a:gridCol>
                <a:gridCol w="1728788">
                  <a:extLst>
                    <a:ext uri="{9D8B030D-6E8A-4147-A177-3AD203B41FA5}">
                      <a16:colId xmlns="" xmlns:a16="http://schemas.microsoft.com/office/drawing/2014/main" val="20001"/>
                    </a:ext>
                  </a:extLst>
                </a:gridCol>
                <a:gridCol w="2376487">
                  <a:extLst>
                    <a:ext uri="{9D8B030D-6E8A-4147-A177-3AD203B41FA5}">
                      <a16:colId xmlns="" xmlns:a16="http://schemas.microsoft.com/office/drawing/2014/main" val="20002"/>
                    </a:ext>
                  </a:extLst>
                </a:gridCol>
                <a:gridCol w="2376488">
                  <a:extLst>
                    <a:ext uri="{9D8B030D-6E8A-4147-A177-3AD203B41FA5}">
                      <a16:colId xmlns="" xmlns:a16="http://schemas.microsoft.com/office/drawing/2014/main" val="20003"/>
                    </a:ext>
                  </a:extLst>
                </a:gridCol>
              </a:tblGrid>
              <a:tr h="7985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Arial" pitchFamily="34" charset="0"/>
                          <a:cs typeface="Times New Roman" pitchFamily="18" charset="0"/>
                        </a:rPr>
                        <a:t>No cabang</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Arial" pitchFamily="34" charset="0"/>
                          <a:cs typeface="Times New Roman" pitchFamily="18" charset="0"/>
                        </a:rPr>
                        <a:t>Bus</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Arial" pitchFamily="34" charset="0"/>
                          <a:cs typeface="Times New Roman" pitchFamily="18" charset="0"/>
                        </a:rPr>
                        <a:t>P – 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Impedansi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Admitansi shunt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1 – 2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0,02 + j0,06</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j0,060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1 – 3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0,08 + j0,24</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 – 3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0,06 + j0,18</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 – 4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0,06 + j0,18</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 – 5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0,04 + j0,12</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j0,015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3 – 4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0,01 + j0,03</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j0,010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4 – 5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0,08 + j0,24</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89492" name="Rectangle 52"/>
          <p:cNvSpPr>
            <a:spLocks noChangeArrowheads="1"/>
          </p:cNvSpPr>
          <p:nvPr/>
        </p:nvSpPr>
        <p:spPr bwMode="auto">
          <a:xfrm>
            <a:off x="1774825" y="388422"/>
            <a:ext cx="4565224" cy="369332"/>
          </a:xfrm>
          <a:prstGeom prst="rect">
            <a:avLst/>
          </a:prstGeom>
          <a:noFill/>
          <a:ln w="9525">
            <a:noFill/>
            <a:miter lim="800000"/>
            <a:headEnd/>
            <a:tailEnd/>
          </a:ln>
          <a:effectLst/>
        </p:spPr>
        <p:txBody>
          <a:bodyPr wrap="none" anchor="ctr">
            <a:spAutoFit/>
          </a:bodyPr>
          <a:lstStyle/>
          <a:p>
            <a:r>
              <a:rPr lang="it-IT"/>
              <a:t>Data Jaringan: Impedansi dan admitansi tanah</a:t>
            </a:r>
            <a:r>
              <a:rPr lang="en-US"/>
              <a:t> </a:t>
            </a:r>
          </a:p>
        </p:txBody>
      </p:sp>
    </p:spTree>
    <p:extLst>
      <p:ext uri="{BB962C8B-B14F-4D97-AF65-F5344CB8AC3E}">
        <p14:creationId xmlns:p14="http://schemas.microsoft.com/office/powerpoint/2010/main" val="364997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9492"/>
                                        </p:tgtEl>
                                        <p:attrNameLst>
                                          <p:attrName>style.visibility</p:attrName>
                                        </p:attrNameLst>
                                      </p:cBhvr>
                                      <p:to>
                                        <p:strVal val="visible"/>
                                      </p:to>
                                    </p:set>
                                    <p:animEffect transition="in" filter="fade">
                                      <p:cBhvr>
                                        <p:cTn id="7" dur="500"/>
                                        <p:tgtEl>
                                          <p:spTgt spid="189492"/>
                                        </p:tgtEl>
                                      </p:cBhvr>
                                    </p:animEffect>
                                    <p:anim calcmode="lin" valueType="num">
                                      <p:cBhvr>
                                        <p:cTn id="8" dur="500" fill="hold"/>
                                        <p:tgtEl>
                                          <p:spTgt spid="189492"/>
                                        </p:tgtEl>
                                        <p:attrNameLst>
                                          <p:attrName>ppt_w</p:attrName>
                                        </p:attrNameLst>
                                      </p:cBhvr>
                                      <p:tavLst>
                                        <p:tav tm="0" fmla="#ppt_w*sin(2.5*pi*$)">
                                          <p:val>
                                            <p:fltVal val="0"/>
                                          </p:val>
                                        </p:tav>
                                        <p:tav tm="100000">
                                          <p:val>
                                            <p:fltVal val="1"/>
                                          </p:val>
                                        </p:tav>
                                      </p:tavLst>
                                    </p:anim>
                                    <p:anim calcmode="lin" valueType="num">
                                      <p:cBhvr>
                                        <p:cTn id="9" dur="500" fill="hold"/>
                                        <p:tgtEl>
                                          <p:spTgt spid="18949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9491"/>
                                        </p:tgtEl>
                                        <p:attrNameLst>
                                          <p:attrName>style.visibility</p:attrName>
                                        </p:attrNameLst>
                                      </p:cBhvr>
                                      <p:to>
                                        <p:strVal val="visible"/>
                                      </p:to>
                                    </p:set>
                                    <p:anim calcmode="lin" valueType="num">
                                      <p:cBhvr>
                                        <p:cTn id="14" dur="1000" fill="hold"/>
                                        <p:tgtEl>
                                          <p:spTgt spid="189491"/>
                                        </p:tgtEl>
                                        <p:attrNameLst>
                                          <p:attrName>ppt_w</p:attrName>
                                        </p:attrNameLst>
                                      </p:cBhvr>
                                      <p:tavLst>
                                        <p:tav tm="0">
                                          <p:val>
                                            <p:strVal val="#ppt_w*0.70"/>
                                          </p:val>
                                        </p:tav>
                                        <p:tav tm="100000">
                                          <p:val>
                                            <p:strVal val="#ppt_w"/>
                                          </p:val>
                                        </p:tav>
                                      </p:tavLst>
                                    </p:anim>
                                    <p:anim calcmode="lin" valueType="num">
                                      <p:cBhvr>
                                        <p:cTn id="15" dur="1000" fill="hold"/>
                                        <p:tgtEl>
                                          <p:spTgt spid="189491"/>
                                        </p:tgtEl>
                                        <p:attrNameLst>
                                          <p:attrName>ppt_h</p:attrName>
                                        </p:attrNameLst>
                                      </p:cBhvr>
                                      <p:tavLst>
                                        <p:tav tm="0">
                                          <p:val>
                                            <p:strVal val="#ppt_h"/>
                                          </p:val>
                                        </p:tav>
                                        <p:tav tm="100000">
                                          <p:val>
                                            <p:strVal val="#ppt_h"/>
                                          </p:val>
                                        </p:tav>
                                      </p:tavLst>
                                    </p:anim>
                                    <p:animEffect transition="in" filter="fade">
                                      <p:cBhvr>
                                        <p:cTn id="16" dur="1000"/>
                                        <p:tgtEl>
                                          <p:spTgt spid="189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92" grpId="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 name="Date Placeholder 3"/>
          <p:cNvSpPr>
            <a:spLocks noGrp="1"/>
          </p:cNvSpPr>
          <p:nvPr>
            <p:ph type="dt" sz="half" idx="10"/>
          </p:nvPr>
        </p:nvSpPr>
        <p:spPr/>
        <p:txBody>
          <a:bodyPr/>
          <a:lstStyle/>
          <a:p>
            <a:fld id="{F5DF5F62-8B73-446E-AEAE-F8DCA2C50F7A}" type="datetime1">
              <a:rPr lang="en-US"/>
              <a:pPr/>
              <a:t>5/15/2017</a:t>
            </a:fld>
            <a:endParaRPr lang="en-US"/>
          </a:p>
        </p:txBody>
      </p:sp>
      <p:sp>
        <p:nvSpPr>
          <p:cNvPr id="67" name="Slide Number Placeholder 5"/>
          <p:cNvSpPr>
            <a:spLocks noGrp="1"/>
          </p:cNvSpPr>
          <p:nvPr>
            <p:ph type="sldNum" sz="quarter" idx="12"/>
          </p:nvPr>
        </p:nvSpPr>
        <p:spPr/>
        <p:txBody>
          <a:bodyPr/>
          <a:lstStyle/>
          <a:p>
            <a:fld id="{32D976D9-647F-4566-B2C8-98607104600A}" type="slidenum">
              <a:rPr lang="en-US"/>
              <a:pPr/>
              <a:t>159</a:t>
            </a:fld>
            <a:endParaRPr lang="en-US"/>
          </a:p>
        </p:txBody>
      </p:sp>
      <p:sp>
        <p:nvSpPr>
          <p:cNvPr id="188418" name="Rectangle 2"/>
          <p:cNvSpPr>
            <a:spLocks noChangeArrowheads="1"/>
          </p:cNvSpPr>
          <p:nvPr/>
        </p:nvSpPr>
        <p:spPr bwMode="auto">
          <a:xfrm>
            <a:off x="1847851" y="243959"/>
            <a:ext cx="1062983" cy="369332"/>
          </a:xfrm>
          <a:prstGeom prst="rect">
            <a:avLst/>
          </a:prstGeom>
          <a:noFill/>
          <a:ln w="9525">
            <a:noFill/>
            <a:miter lim="800000"/>
            <a:headEnd/>
            <a:tailEnd/>
          </a:ln>
          <a:effectLst/>
        </p:spPr>
        <p:txBody>
          <a:bodyPr wrap="none" anchor="ctr">
            <a:spAutoFit/>
          </a:bodyPr>
          <a:lstStyle/>
          <a:p>
            <a:r>
              <a:rPr lang="en-US"/>
              <a:t>Data Bus </a:t>
            </a:r>
          </a:p>
        </p:txBody>
      </p:sp>
      <p:graphicFrame>
        <p:nvGraphicFramePr>
          <p:cNvPr id="188728" name="Group 312"/>
          <p:cNvGraphicFramePr>
            <a:graphicFrameLocks noGrp="1"/>
          </p:cNvGraphicFramePr>
          <p:nvPr/>
        </p:nvGraphicFramePr>
        <p:xfrm>
          <a:off x="2422525" y="796925"/>
          <a:ext cx="6769100" cy="2346960"/>
        </p:xfrm>
        <a:graphic>
          <a:graphicData uri="http://schemas.openxmlformats.org/drawingml/2006/table">
            <a:tbl>
              <a:tblPr/>
              <a:tblGrid>
                <a:gridCol w="639763">
                  <a:extLst>
                    <a:ext uri="{9D8B030D-6E8A-4147-A177-3AD203B41FA5}">
                      <a16:colId xmlns="" xmlns:a16="http://schemas.microsoft.com/office/drawing/2014/main" val="20000"/>
                    </a:ext>
                  </a:extLst>
                </a:gridCol>
                <a:gridCol w="785812">
                  <a:extLst>
                    <a:ext uri="{9D8B030D-6E8A-4147-A177-3AD203B41FA5}">
                      <a16:colId xmlns="" xmlns:a16="http://schemas.microsoft.com/office/drawing/2014/main" val="20001"/>
                    </a:ext>
                  </a:extLst>
                </a:gridCol>
                <a:gridCol w="833438">
                  <a:extLst>
                    <a:ext uri="{9D8B030D-6E8A-4147-A177-3AD203B41FA5}">
                      <a16:colId xmlns="" xmlns:a16="http://schemas.microsoft.com/office/drawing/2014/main" val="20002"/>
                    </a:ext>
                  </a:extLst>
                </a:gridCol>
                <a:gridCol w="1101725">
                  <a:extLst>
                    <a:ext uri="{9D8B030D-6E8A-4147-A177-3AD203B41FA5}">
                      <a16:colId xmlns="" xmlns:a16="http://schemas.microsoft.com/office/drawing/2014/main" val="20003"/>
                    </a:ext>
                  </a:extLst>
                </a:gridCol>
                <a:gridCol w="858837">
                  <a:extLst>
                    <a:ext uri="{9D8B030D-6E8A-4147-A177-3AD203B41FA5}">
                      <a16:colId xmlns="" xmlns:a16="http://schemas.microsoft.com/office/drawing/2014/main" val="20004"/>
                    </a:ext>
                  </a:extLst>
                </a:gridCol>
                <a:gridCol w="1101725">
                  <a:extLst>
                    <a:ext uri="{9D8B030D-6E8A-4147-A177-3AD203B41FA5}">
                      <a16:colId xmlns="" xmlns:a16="http://schemas.microsoft.com/office/drawing/2014/main" val="20005"/>
                    </a:ext>
                  </a:extLst>
                </a:gridCol>
                <a:gridCol w="1447800">
                  <a:extLst>
                    <a:ext uri="{9D8B030D-6E8A-4147-A177-3AD203B41FA5}">
                      <a16:colId xmlns="" xmlns:a16="http://schemas.microsoft.com/office/drawing/2014/main" val="20006"/>
                    </a:ext>
                  </a:extLst>
                </a:gridCol>
              </a:tblGrid>
              <a:tr h="2444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No Bus</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Tipe Bus</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Pembangkitan</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Pembebanan</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Tegangan</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vMerge="1">
                  <a:txBody>
                    <a:bodyPr/>
                    <a:lstStyle/>
                    <a:p>
                      <a:endParaRPr lang="id-ID"/>
                    </a:p>
                  </a:txBody>
                  <a:tcPr/>
                </a:tc>
                <a:tc v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Slack</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1,06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480410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8418"/>
                                        </p:tgtEl>
                                        <p:attrNameLst>
                                          <p:attrName>style.visibility</p:attrName>
                                        </p:attrNameLst>
                                      </p:cBhvr>
                                      <p:to>
                                        <p:strVal val="visible"/>
                                      </p:to>
                                    </p:set>
                                    <p:animEffect transition="in" filter="fade">
                                      <p:cBhvr>
                                        <p:cTn id="7" dur="500"/>
                                        <p:tgtEl>
                                          <p:spTgt spid="188418"/>
                                        </p:tgtEl>
                                      </p:cBhvr>
                                    </p:animEffect>
                                    <p:anim calcmode="lin" valueType="num">
                                      <p:cBhvr>
                                        <p:cTn id="8" dur="500" fill="hold"/>
                                        <p:tgtEl>
                                          <p:spTgt spid="188418"/>
                                        </p:tgtEl>
                                        <p:attrNameLst>
                                          <p:attrName>ppt_w</p:attrName>
                                        </p:attrNameLst>
                                      </p:cBhvr>
                                      <p:tavLst>
                                        <p:tav tm="0" fmla="#ppt_w*sin(2.5*pi*$)">
                                          <p:val>
                                            <p:fltVal val="0"/>
                                          </p:val>
                                        </p:tav>
                                        <p:tav tm="100000">
                                          <p:val>
                                            <p:fltVal val="1"/>
                                          </p:val>
                                        </p:tav>
                                      </p:tavLst>
                                    </p:anim>
                                    <p:anim calcmode="lin" valueType="num">
                                      <p:cBhvr>
                                        <p:cTn id="9" dur="500" fill="hold"/>
                                        <p:tgtEl>
                                          <p:spTgt spid="1884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188728"/>
                                        </p:tgtEl>
                                        <p:attrNameLst>
                                          <p:attrName>style.visibility</p:attrName>
                                        </p:attrNameLst>
                                      </p:cBhvr>
                                      <p:to>
                                        <p:strVal val="visible"/>
                                      </p:to>
                                    </p:set>
                                    <p:animEffect transition="in" filter="strips(upRight)">
                                      <p:cBhvr>
                                        <p:cTn id="14" dur="2000"/>
                                        <p:tgtEl>
                                          <p:spTgt spid="18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Grp="1" noChangeArrowheads="1"/>
          </p:cNvSpPr>
          <p:nvPr>
            <p:ph type="dt" sz="quarter" idx="10"/>
          </p:nvPr>
        </p:nvSpPr>
        <p:spPr/>
        <p:txBody>
          <a:bodyPr/>
          <a:lstStyle/>
          <a:p>
            <a:pPr fontAlgn="base">
              <a:spcBef>
                <a:spcPct val="0"/>
              </a:spcBef>
              <a:spcAft>
                <a:spcPct val="0"/>
              </a:spcAft>
              <a:defRPr/>
            </a:pPr>
            <a:fld id="{54C1776A-19B6-4DFA-A02D-04874D645957}"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61443"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76981FCC-8E8F-4C23-9A97-A1FB9D53E321}" type="slidenum">
              <a:rPr lang="en-US" altLang="en-US" sz="1000">
                <a:solidFill>
                  <a:srgbClr val="000000"/>
                </a:solidFill>
                <a:latin typeface="Arial" panose="020B0604020202020204" pitchFamily="34" charset="0"/>
              </a:rPr>
              <a:pPr fontAlgn="base">
                <a:spcBef>
                  <a:spcPct val="0"/>
                </a:spcBef>
                <a:spcAft>
                  <a:spcPct val="0"/>
                </a:spcAft>
              </a:pPr>
              <a:t>16</a:t>
            </a:fld>
            <a:endParaRPr lang="en-US" altLang="en-US" sz="1000">
              <a:solidFill>
                <a:srgbClr val="000000"/>
              </a:solidFill>
              <a:latin typeface="Arial" panose="020B0604020202020204" pitchFamily="34" charset="0"/>
            </a:endParaRPr>
          </a:p>
        </p:txBody>
      </p:sp>
      <p:sp>
        <p:nvSpPr>
          <p:cNvPr id="61444"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72387" name="Rectangle 3"/>
          <p:cNvSpPr>
            <a:spLocks noChangeArrowheads="1"/>
          </p:cNvSpPr>
          <p:nvPr/>
        </p:nvSpPr>
        <p:spPr bwMode="auto">
          <a:xfrm>
            <a:off x="1752600" y="669926"/>
            <a:ext cx="8997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Pembagian dua bilangan kompleks bila keduanya dalam bentuk bilangan eksponensial mengikuti aturan bilangan eksponen </a:t>
            </a:r>
          </a:p>
        </p:txBody>
      </p:sp>
      <p:graphicFrame>
        <p:nvGraphicFramePr>
          <p:cNvPr id="272388" name="Object 4"/>
          <p:cNvGraphicFramePr>
            <a:graphicFrameLocks noChangeAspect="1"/>
          </p:cNvGraphicFramePr>
          <p:nvPr/>
        </p:nvGraphicFramePr>
        <p:xfrm>
          <a:off x="2511426" y="1371601"/>
          <a:ext cx="1527175" cy="536575"/>
        </p:xfrm>
        <a:graphic>
          <a:graphicData uri="http://schemas.openxmlformats.org/presentationml/2006/ole">
            <mc:AlternateContent xmlns:mc="http://schemas.openxmlformats.org/markup-compatibility/2006">
              <mc:Choice xmlns:v="urn:schemas-microsoft-com:vml" Requires="v">
                <p:oleObj spid="_x0000_s10263" name="Equation" r:id="rId3" imgW="647700" imgH="228600" progId="Equation.3">
                  <p:embed/>
                </p:oleObj>
              </mc:Choice>
              <mc:Fallback>
                <p:oleObj name="Equation" r:id="rId3" imgW="647700" imgH="228600" progId="Equation.3">
                  <p:embed/>
                  <p:pic>
                    <p:nvPicPr>
                      <p:cNvPr id="2723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6" y="1371601"/>
                        <a:ext cx="15271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2389" name="Object 5"/>
          <p:cNvGraphicFramePr>
            <a:graphicFrameLocks noChangeAspect="1"/>
          </p:cNvGraphicFramePr>
          <p:nvPr/>
        </p:nvGraphicFramePr>
        <p:xfrm>
          <a:off x="5375276" y="1371600"/>
          <a:ext cx="1558925" cy="527050"/>
        </p:xfrm>
        <a:graphic>
          <a:graphicData uri="http://schemas.openxmlformats.org/presentationml/2006/ole">
            <mc:AlternateContent xmlns:mc="http://schemas.openxmlformats.org/markup-compatibility/2006">
              <mc:Choice xmlns:v="urn:schemas-microsoft-com:vml" Requires="v">
                <p:oleObj spid="_x0000_s10264" name="Equation" r:id="rId5" imgW="672808" imgH="228501" progId="Equation.3">
                  <p:embed/>
                </p:oleObj>
              </mc:Choice>
              <mc:Fallback>
                <p:oleObj name="Equation" r:id="rId5" imgW="672808" imgH="228501" progId="Equation.3">
                  <p:embed/>
                  <p:pic>
                    <p:nvPicPr>
                      <p:cNvPr id="27238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6" y="1371600"/>
                        <a:ext cx="15589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2390" name="Object 6"/>
          <p:cNvGraphicFramePr>
            <a:graphicFrameLocks noChangeAspect="1"/>
          </p:cNvGraphicFramePr>
          <p:nvPr/>
        </p:nvGraphicFramePr>
        <p:xfrm>
          <a:off x="7845426" y="1143001"/>
          <a:ext cx="2212975" cy="1057275"/>
        </p:xfrm>
        <a:graphic>
          <a:graphicData uri="http://schemas.openxmlformats.org/presentationml/2006/ole">
            <mc:AlternateContent xmlns:mc="http://schemas.openxmlformats.org/markup-compatibility/2006">
              <mc:Choice xmlns:v="urn:schemas-microsoft-com:vml" Requires="v">
                <p:oleObj spid="_x0000_s10265" name="Equation" r:id="rId7" imgW="901309" imgH="431613" progId="Equation.3">
                  <p:embed/>
                </p:oleObj>
              </mc:Choice>
              <mc:Fallback>
                <p:oleObj name="Equation" r:id="rId7" imgW="901309" imgH="431613" progId="Equation.3">
                  <p:embed/>
                  <p:pic>
                    <p:nvPicPr>
                      <p:cNvPr id="27239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5426" y="1143001"/>
                        <a:ext cx="22129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2391" name="Rectangle 7"/>
          <p:cNvSpPr>
            <a:spLocks noChangeArrowheads="1"/>
          </p:cNvSpPr>
          <p:nvPr/>
        </p:nvSpPr>
        <p:spPr bwMode="auto">
          <a:xfrm>
            <a:off x="1752600" y="2133601"/>
            <a:ext cx="4560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Demikian pula bila dalam bentuk polar </a:t>
            </a:r>
          </a:p>
        </p:txBody>
      </p:sp>
      <p:graphicFrame>
        <p:nvGraphicFramePr>
          <p:cNvPr id="272392" name="Object 8"/>
          <p:cNvGraphicFramePr>
            <a:graphicFrameLocks noChangeAspect="1"/>
          </p:cNvGraphicFramePr>
          <p:nvPr/>
        </p:nvGraphicFramePr>
        <p:xfrm>
          <a:off x="2519364" y="2590801"/>
          <a:ext cx="1519237" cy="525463"/>
        </p:xfrm>
        <a:graphic>
          <a:graphicData uri="http://schemas.openxmlformats.org/presentationml/2006/ole">
            <mc:AlternateContent xmlns:mc="http://schemas.openxmlformats.org/markup-compatibility/2006">
              <mc:Choice xmlns:v="urn:schemas-microsoft-com:vml" Requires="v">
                <p:oleObj spid="_x0000_s10266" name="Equation" r:id="rId9" imgW="622030" imgH="215806" progId="Equation.3">
                  <p:embed/>
                </p:oleObj>
              </mc:Choice>
              <mc:Fallback>
                <p:oleObj name="Equation" r:id="rId9" imgW="622030" imgH="215806" progId="Equation.3">
                  <p:embed/>
                  <p:pic>
                    <p:nvPicPr>
                      <p:cNvPr id="272392"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364" y="2590801"/>
                        <a:ext cx="15192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2393" name="Object 9"/>
          <p:cNvGraphicFramePr>
            <a:graphicFrameLocks noChangeAspect="1"/>
          </p:cNvGraphicFramePr>
          <p:nvPr/>
        </p:nvGraphicFramePr>
        <p:xfrm>
          <a:off x="5268914" y="2590800"/>
          <a:ext cx="1589087" cy="508000"/>
        </p:xfrm>
        <a:graphic>
          <a:graphicData uri="http://schemas.openxmlformats.org/presentationml/2006/ole">
            <mc:AlternateContent xmlns:mc="http://schemas.openxmlformats.org/markup-compatibility/2006">
              <mc:Choice xmlns:v="urn:schemas-microsoft-com:vml" Requires="v">
                <p:oleObj spid="_x0000_s10267" name="Equation" r:id="rId11" imgW="672808" imgH="215806" progId="Equation.3">
                  <p:embed/>
                </p:oleObj>
              </mc:Choice>
              <mc:Fallback>
                <p:oleObj name="Equation" r:id="rId11" imgW="672808" imgH="215806" progId="Equation.3">
                  <p:embed/>
                  <p:pic>
                    <p:nvPicPr>
                      <p:cNvPr id="272393"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8914" y="2590800"/>
                        <a:ext cx="158908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2394" name="Object 10"/>
          <p:cNvGraphicFramePr>
            <a:graphicFrameLocks noChangeAspect="1"/>
          </p:cNvGraphicFramePr>
          <p:nvPr/>
        </p:nvGraphicFramePr>
        <p:xfrm>
          <a:off x="7696200" y="2362200"/>
          <a:ext cx="2662238" cy="1003300"/>
        </p:xfrm>
        <a:graphic>
          <a:graphicData uri="http://schemas.openxmlformats.org/presentationml/2006/ole">
            <mc:AlternateContent xmlns:mc="http://schemas.openxmlformats.org/markup-compatibility/2006">
              <mc:Choice xmlns:v="urn:schemas-microsoft-com:vml" Requires="v">
                <p:oleObj spid="_x0000_s10268" name="Equation" r:id="rId13" imgW="1143000" imgH="431800" progId="Equation.3">
                  <p:embed/>
                </p:oleObj>
              </mc:Choice>
              <mc:Fallback>
                <p:oleObj name="Equation" r:id="rId13" imgW="1143000" imgH="431800" progId="Equation.3">
                  <p:embed/>
                  <p:pic>
                    <p:nvPicPr>
                      <p:cNvPr id="272394"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96200" y="2362200"/>
                        <a:ext cx="26622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2395" name="Rectangle 11"/>
          <p:cNvSpPr>
            <a:spLocks noChangeArrowheads="1"/>
          </p:cNvSpPr>
          <p:nvPr/>
        </p:nvSpPr>
        <p:spPr bwMode="auto">
          <a:xfrm>
            <a:off x="1752601" y="3276601"/>
            <a:ext cx="3046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untuk bentuk rectangular </a:t>
            </a:r>
          </a:p>
        </p:txBody>
      </p:sp>
      <p:graphicFrame>
        <p:nvGraphicFramePr>
          <p:cNvPr id="272396" name="Object 12"/>
          <p:cNvGraphicFramePr>
            <a:graphicFrameLocks noChangeAspect="1"/>
          </p:cNvGraphicFramePr>
          <p:nvPr/>
        </p:nvGraphicFramePr>
        <p:xfrm>
          <a:off x="2514600" y="3890964"/>
          <a:ext cx="5283200" cy="2128837"/>
        </p:xfrm>
        <a:graphic>
          <a:graphicData uri="http://schemas.openxmlformats.org/presentationml/2006/ole">
            <mc:AlternateContent xmlns:mc="http://schemas.openxmlformats.org/markup-compatibility/2006">
              <mc:Choice xmlns:v="urn:schemas-microsoft-com:vml" Requires="v">
                <p:oleObj spid="_x0000_s10269" name="Equation" r:id="rId15" imgW="2222500" imgH="889000" progId="Equation.3">
                  <p:embed/>
                </p:oleObj>
              </mc:Choice>
              <mc:Fallback>
                <p:oleObj name="Equation" r:id="rId15" imgW="2222500" imgH="889000" progId="Equation.3">
                  <p:embed/>
                  <p:pic>
                    <p:nvPicPr>
                      <p:cNvPr id="272396"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4600" y="3890964"/>
                        <a:ext cx="52832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2397" name="Rectangle 13"/>
          <p:cNvSpPr>
            <a:spLocks noChangeArrowheads="1"/>
          </p:cNvSpPr>
          <p:nvPr/>
        </p:nvSpPr>
        <p:spPr bwMode="auto">
          <a:xfrm>
            <a:off x="1752601" y="212726"/>
            <a:ext cx="4037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b="1">
                <a:solidFill>
                  <a:srgbClr val="FF33CC"/>
                </a:solidFill>
                <a:latin typeface="Arial" panose="020B0604020202020204" pitchFamily="34" charset="0"/>
              </a:rPr>
              <a:t>Pembagian Bilangan Kompleks</a:t>
            </a:r>
            <a:r>
              <a:rPr lang="en-US" altLang="id-ID" sz="2000">
                <a:solidFill>
                  <a:srgbClr val="FF33CC"/>
                </a:solidFill>
                <a:latin typeface="Arial" panose="020B0604020202020204" pitchFamily="34" charset="0"/>
              </a:rPr>
              <a:t> </a:t>
            </a:r>
          </a:p>
        </p:txBody>
      </p:sp>
    </p:spTree>
    <p:extLst>
      <p:ext uri="{BB962C8B-B14F-4D97-AF65-F5344CB8AC3E}">
        <p14:creationId xmlns:p14="http://schemas.microsoft.com/office/powerpoint/2010/main" val="272779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anim calcmode="lin" valueType="num">
                                      <p:cBhvr>
                                        <p:cTn id="7" dur="1000" fill="hold"/>
                                        <p:tgtEl>
                                          <p:spTgt spid="272397"/>
                                        </p:tgtEl>
                                        <p:attrNameLst>
                                          <p:attrName>ppt_x</p:attrName>
                                        </p:attrNameLst>
                                      </p:cBhvr>
                                      <p:tavLst>
                                        <p:tav tm="0">
                                          <p:val>
                                            <p:strVal val="#ppt_x-.2"/>
                                          </p:val>
                                        </p:tav>
                                        <p:tav tm="100000">
                                          <p:val>
                                            <p:strVal val="#ppt_x"/>
                                          </p:val>
                                        </p:tav>
                                      </p:tavLst>
                                    </p:anim>
                                    <p:anim calcmode="lin" valueType="num">
                                      <p:cBhvr>
                                        <p:cTn id="8" dur="1000" fill="hold"/>
                                        <p:tgtEl>
                                          <p:spTgt spid="27239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23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72387"/>
                                        </p:tgtEl>
                                        <p:attrNameLst>
                                          <p:attrName>style.visibility</p:attrName>
                                        </p:attrNameLst>
                                      </p:cBhvr>
                                      <p:to>
                                        <p:strVal val="visible"/>
                                      </p:to>
                                    </p:set>
                                    <p:animEffect transition="in" filter="strips(downLeft)">
                                      <p:cBhvr>
                                        <p:cTn id="14" dur="2000"/>
                                        <p:tgtEl>
                                          <p:spTgt spid="2723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272388"/>
                                        </p:tgtEl>
                                        <p:attrNameLst>
                                          <p:attrName>style.visibility</p:attrName>
                                        </p:attrNameLst>
                                      </p:cBhvr>
                                      <p:to>
                                        <p:strVal val="visible"/>
                                      </p:to>
                                    </p:set>
                                    <p:anim calcmode="lin" valueType="num">
                                      <p:cBhvr>
                                        <p:cTn id="19" dur="1000" fill="hold"/>
                                        <p:tgtEl>
                                          <p:spTgt spid="272388"/>
                                        </p:tgtEl>
                                        <p:attrNameLst>
                                          <p:attrName>ppt_w</p:attrName>
                                        </p:attrNameLst>
                                      </p:cBhvr>
                                      <p:tavLst>
                                        <p:tav tm="0">
                                          <p:val>
                                            <p:strVal val="#ppt_w*0.70"/>
                                          </p:val>
                                        </p:tav>
                                        <p:tav tm="100000">
                                          <p:val>
                                            <p:strVal val="#ppt_w"/>
                                          </p:val>
                                        </p:tav>
                                      </p:tavLst>
                                    </p:anim>
                                    <p:anim calcmode="lin" valueType="num">
                                      <p:cBhvr>
                                        <p:cTn id="20" dur="1000" fill="hold"/>
                                        <p:tgtEl>
                                          <p:spTgt spid="272388"/>
                                        </p:tgtEl>
                                        <p:attrNameLst>
                                          <p:attrName>ppt_h</p:attrName>
                                        </p:attrNameLst>
                                      </p:cBhvr>
                                      <p:tavLst>
                                        <p:tav tm="0">
                                          <p:val>
                                            <p:strVal val="#ppt_h"/>
                                          </p:val>
                                        </p:tav>
                                        <p:tav tm="100000">
                                          <p:val>
                                            <p:strVal val="#ppt_h"/>
                                          </p:val>
                                        </p:tav>
                                      </p:tavLst>
                                    </p:anim>
                                    <p:animEffect transition="in" filter="fade">
                                      <p:cBhvr>
                                        <p:cTn id="21" dur="1000"/>
                                        <p:tgtEl>
                                          <p:spTgt spid="2723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272389"/>
                                        </p:tgtEl>
                                        <p:attrNameLst>
                                          <p:attrName>style.visibility</p:attrName>
                                        </p:attrNameLst>
                                      </p:cBhvr>
                                      <p:to>
                                        <p:strVal val="visible"/>
                                      </p:to>
                                    </p:set>
                                    <p:anim calcmode="lin" valueType="num">
                                      <p:cBhvr>
                                        <p:cTn id="26" dur="1000" fill="hold"/>
                                        <p:tgtEl>
                                          <p:spTgt spid="272389"/>
                                        </p:tgtEl>
                                        <p:attrNameLst>
                                          <p:attrName>ppt_w</p:attrName>
                                        </p:attrNameLst>
                                      </p:cBhvr>
                                      <p:tavLst>
                                        <p:tav tm="0">
                                          <p:val>
                                            <p:strVal val="#ppt_w*0.70"/>
                                          </p:val>
                                        </p:tav>
                                        <p:tav tm="100000">
                                          <p:val>
                                            <p:strVal val="#ppt_w"/>
                                          </p:val>
                                        </p:tav>
                                      </p:tavLst>
                                    </p:anim>
                                    <p:anim calcmode="lin" valueType="num">
                                      <p:cBhvr>
                                        <p:cTn id="27" dur="1000" fill="hold"/>
                                        <p:tgtEl>
                                          <p:spTgt spid="272389"/>
                                        </p:tgtEl>
                                        <p:attrNameLst>
                                          <p:attrName>ppt_h</p:attrName>
                                        </p:attrNameLst>
                                      </p:cBhvr>
                                      <p:tavLst>
                                        <p:tav tm="0">
                                          <p:val>
                                            <p:strVal val="#ppt_h"/>
                                          </p:val>
                                        </p:tav>
                                        <p:tav tm="100000">
                                          <p:val>
                                            <p:strVal val="#ppt_h"/>
                                          </p:val>
                                        </p:tav>
                                      </p:tavLst>
                                    </p:anim>
                                    <p:animEffect transition="in" filter="fade">
                                      <p:cBhvr>
                                        <p:cTn id="28" dur="1000"/>
                                        <p:tgtEl>
                                          <p:spTgt spid="27238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nodeType="clickEffect">
                                  <p:stCondLst>
                                    <p:cond delay="0"/>
                                  </p:stCondLst>
                                  <p:childTnLst>
                                    <p:set>
                                      <p:cBhvr>
                                        <p:cTn id="32" dur="1" fill="hold">
                                          <p:stCondLst>
                                            <p:cond delay="0"/>
                                          </p:stCondLst>
                                        </p:cTn>
                                        <p:tgtEl>
                                          <p:spTgt spid="272390"/>
                                        </p:tgtEl>
                                        <p:attrNameLst>
                                          <p:attrName>style.visibility</p:attrName>
                                        </p:attrNameLst>
                                      </p:cBhvr>
                                      <p:to>
                                        <p:strVal val="visible"/>
                                      </p:to>
                                    </p:set>
                                    <p:animEffect transition="in" filter="wedge">
                                      <p:cBhvr>
                                        <p:cTn id="33" dur="2000"/>
                                        <p:tgtEl>
                                          <p:spTgt spid="27239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272391"/>
                                        </p:tgtEl>
                                        <p:attrNameLst>
                                          <p:attrName>style.visibility</p:attrName>
                                        </p:attrNameLst>
                                      </p:cBhvr>
                                      <p:to>
                                        <p:strVal val="visible"/>
                                      </p:to>
                                    </p:set>
                                    <p:animEffect transition="in" filter="strips(downRight)">
                                      <p:cBhvr>
                                        <p:cTn id="38" dur="500"/>
                                        <p:tgtEl>
                                          <p:spTgt spid="27239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5" presetClass="entr" presetSubtype="0" fill="hold" nodeType="clickEffect">
                                  <p:stCondLst>
                                    <p:cond delay="0"/>
                                  </p:stCondLst>
                                  <p:childTnLst>
                                    <p:set>
                                      <p:cBhvr>
                                        <p:cTn id="42" dur="1" fill="hold">
                                          <p:stCondLst>
                                            <p:cond delay="0"/>
                                          </p:stCondLst>
                                        </p:cTn>
                                        <p:tgtEl>
                                          <p:spTgt spid="272392"/>
                                        </p:tgtEl>
                                        <p:attrNameLst>
                                          <p:attrName>style.visibility</p:attrName>
                                        </p:attrNameLst>
                                      </p:cBhvr>
                                      <p:to>
                                        <p:strVal val="visible"/>
                                      </p:to>
                                    </p:set>
                                    <p:anim calcmode="lin" valueType="num">
                                      <p:cBhvr>
                                        <p:cTn id="43" dur="1000" fill="hold"/>
                                        <p:tgtEl>
                                          <p:spTgt spid="272392"/>
                                        </p:tgtEl>
                                        <p:attrNameLst>
                                          <p:attrName>ppt_w</p:attrName>
                                        </p:attrNameLst>
                                      </p:cBhvr>
                                      <p:tavLst>
                                        <p:tav tm="0">
                                          <p:val>
                                            <p:strVal val="#ppt_w*0.70"/>
                                          </p:val>
                                        </p:tav>
                                        <p:tav tm="100000">
                                          <p:val>
                                            <p:strVal val="#ppt_w"/>
                                          </p:val>
                                        </p:tav>
                                      </p:tavLst>
                                    </p:anim>
                                    <p:anim calcmode="lin" valueType="num">
                                      <p:cBhvr>
                                        <p:cTn id="44" dur="1000" fill="hold"/>
                                        <p:tgtEl>
                                          <p:spTgt spid="272392"/>
                                        </p:tgtEl>
                                        <p:attrNameLst>
                                          <p:attrName>ppt_h</p:attrName>
                                        </p:attrNameLst>
                                      </p:cBhvr>
                                      <p:tavLst>
                                        <p:tav tm="0">
                                          <p:val>
                                            <p:strVal val="#ppt_h"/>
                                          </p:val>
                                        </p:tav>
                                        <p:tav tm="100000">
                                          <p:val>
                                            <p:strVal val="#ppt_h"/>
                                          </p:val>
                                        </p:tav>
                                      </p:tavLst>
                                    </p:anim>
                                    <p:animEffect transition="in" filter="fade">
                                      <p:cBhvr>
                                        <p:cTn id="45" dur="1000"/>
                                        <p:tgtEl>
                                          <p:spTgt spid="272392"/>
                                        </p:tgtEl>
                                      </p:cBhvr>
                                    </p:animEffect>
                                  </p:childTnLst>
                                </p:cTn>
                              </p:par>
                              <p:par>
                                <p:cTn id="46" presetID="55" presetClass="entr" presetSubtype="0" fill="hold" nodeType="withEffect">
                                  <p:stCondLst>
                                    <p:cond delay="0"/>
                                  </p:stCondLst>
                                  <p:childTnLst>
                                    <p:set>
                                      <p:cBhvr>
                                        <p:cTn id="47" dur="1" fill="hold">
                                          <p:stCondLst>
                                            <p:cond delay="0"/>
                                          </p:stCondLst>
                                        </p:cTn>
                                        <p:tgtEl>
                                          <p:spTgt spid="272393"/>
                                        </p:tgtEl>
                                        <p:attrNameLst>
                                          <p:attrName>style.visibility</p:attrName>
                                        </p:attrNameLst>
                                      </p:cBhvr>
                                      <p:to>
                                        <p:strVal val="visible"/>
                                      </p:to>
                                    </p:set>
                                    <p:anim calcmode="lin" valueType="num">
                                      <p:cBhvr>
                                        <p:cTn id="48" dur="1000" fill="hold"/>
                                        <p:tgtEl>
                                          <p:spTgt spid="272393"/>
                                        </p:tgtEl>
                                        <p:attrNameLst>
                                          <p:attrName>ppt_w</p:attrName>
                                        </p:attrNameLst>
                                      </p:cBhvr>
                                      <p:tavLst>
                                        <p:tav tm="0">
                                          <p:val>
                                            <p:strVal val="#ppt_w*0.70"/>
                                          </p:val>
                                        </p:tav>
                                        <p:tav tm="100000">
                                          <p:val>
                                            <p:strVal val="#ppt_w"/>
                                          </p:val>
                                        </p:tav>
                                      </p:tavLst>
                                    </p:anim>
                                    <p:anim calcmode="lin" valueType="num">
                                      <p:cBhvr>
                                        <p:cTn id="49" dur="1000" fill="hold"/>
                                        <p:tgtEl>
                                          <p:spTgt spid="272393"/>
                                        </p:tgtEl>
                                        <p:attrNameLst>
                                          <p:attrName>ppt_h</p:attrName>
                                        </p:attrNameLst>
                                      </p:cBhvr>
                                      <p:tavLst>
                                        <p:tav tm="0">
                                          <p:val>
                                            <p:strVal val="#ppt_h"/>
                                          </p:val>
                                        </p:tav>
                                        <p:tav tm="100000">
                                          <p:val>
                                            <p:strVal val="#ppt_h"/>
                                          </p:val>
                                        </p:tav>
                                      </p:tavLst>
                                    </p:anim>
                                    <p:animEffect transition="in" filter="fade">
                                      <p:cBhvr>
                                        <p:cTn id="50" dur="1000"/>
                                        <p:tgtEl>
                                          <p:spTgt spid="27239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272394"/>
                                        </p:tgtEl>
                                        <p:attrNameLst>
                                          <p:attrName>style.visibility</p:attrName>
                                        </p:attrNameLst>
                                      </p:cBhvr>
                                      <p:to>
                                        <p:strVal val="visible"/>
                                      </p:to>
                                    </p:set>
                                    <p:anim calcmode="lin" valueType="num">
                                      <p:cBhvr>
                                        <p:cTn id="55" dur="500" fill="hold"/>
                                        <p:tgtEl>
                                          <p:spTgt spid="272394"/>
                                        </p:tgtEl>
                                        <p:attrNameLst>
                                          <p:attrName>ppt_w</p:attrName>
                                        </p:attrNameLst>
                                      </p:cBhvr>
                                      <p:tavLst>
                                        <p:tav tm="0">
                                          <p:val>
                                            <p:fltVal val="0"/>
                                          </p:val>
                                        </p:tav>
                                        <p:tav tm="100000">
                                          <p:val>
                                            <p:strVal val="#ppt_w"/>
                                          </p:val>
                                        </p:tav>
                                      </p:tavLst>
                                    </p:anim>
                                    <p:anim calcmode="lin" valueType="num">
                                      <p:cBhvr>
                                        <p:cTn id="56" dur="500" fill="hold"/>
                                        <p:tgtEl>
                                          <p:spTgt spid="272394"/>
                                        </p:tgtEl>
                                        <p:attrNameLst>
                                          <p:attrName>ppt_h</p:attrName>
                                        </p:attrNameLst>
                                      </p:cBhvr>
                                      <p:tavLst>
                                        <p:tav tm="0">
                                          <p:val>
                                            <p:fltVal val="0"/>
                                          </p:val>
                                        </p:tav>
                                        <p:tav tm="100000">
                                          <p:val>
                                            <p:strVal val="#ppt_h"/>
                                          </p:val>
                                        </p:tav>
                                      </p:tavLst>
                                    </p:anim>
                                    <p:anim calcmode="lin" valueType="num">
                                      <p:cBhvr>
                                        <p:cTn id="57" dur="500" fill="hold"/>
                                        <p:tgtEl>
                                          <p:spTgt spid="272394"/>
                                        </p:tgtEl>
                                        <p:attrNameLst>
                                          <p:attrName>style.rotation</p:attrName>
                                        </p:attrNameLst>
                                      </p:cBhvr>
                                      <p:tavLst>
                                        <p:tav tm="0">
                                          <p:val>
                                            <p:fltVal val="360"/>
                                          </p:val>
                                        </p:tav>
                                        <p:tav tm="100000">
                                          <p:val>
                                            <p:fltVal val="0"/>
                                          </p:val>
                                        </p:tav>
                                      </p:tavLst>
                                    </p:anim>
                                    <p:animEffect transition="in" filter="fade">
                                      <p:cBhvr>
                                        <p:cTn id="58" dur="500"/>
                                        <p:tgtEl>
                                          <p:spTgt spid="27239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0" presetClass="entr" presetSubtype="0" fill="hold" grpId="0" nodeType="clickEffect">
                                  <p:stCondLst>
                                    <p:cond delay="0"/>
                                  </p:stCondLst>
                                  <p:childTnLst>
                                    <p:set>
                                      <p:cBhvr>
                                        <p:cTn id="62" dur="1" fill="hold">
                                          <p:stCondLst>
                                            <p:cond delay="0"/>
                                          </p:stCondLst>
                                        </p:cTn>
                                        <p:tgtEl>
                                          <p:spTgt spid="272395"/>
                                        </p:tgtEl>
                                        <p:attrNameLst>
                                          <p:attrName>style.visibility</p:attrName>
                                        </p:attrNameLst>
                                      </p:cBhvr>
                                      <p:to>
                                        <p:strVal val="visible"/>
                                      </p:to>
                                    </p:set>
                                    <p:animEffect transition="in" filter="wedge">
                                      <p:cBhvr>
                                        <p:cTn id="63" dur="2000"/>
                                        <p:tgtEl>
                                          <p:spTgt spid="27239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1" presetClass="entr" presetSubtype="1" fill="hold" nodeType="clickEffect">
                                  <p:stCondLst>
                                    <p:cond delay="0"/>
                                  </p:stCondLst>
                                  <p:childTnLst>
                                    <p:set>
                                      <p:cBhvr>
                                        <p:cTn id="67" dur="1" fill="hold">
                                          <p:stCondLst>
                                            <p:cond delay="0"/>
                                          </p:stCondLst>
                                        </p:cTn>
                                        <p:tgtEl>
                                          <p:spTgt spid="272396"/>
                                        </p:tgtEl>
                                        <p:attrNameLst>
                                          <p:attrName>style.visibility</p:attrName>
                                        </p:attrNameLst>
                                      </p:cBhvr>
                                      <p:to>
                                        <p:strVal val="visible"/>
                                      </p:to>
                                    </p:set>
                                    <p:animEffect transition="in" filter="wheel(1)">
                                      <p:cBhvr>
                                        <p:cTn id="68" dur="2000"/>
                                        <p:tgtEl>
                                          <p:spTgt spid="27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P spid="272391" grpId="0"/>
      <p:bldP spid="272395" grpId="0"/>
      <p:bldP spid="272397"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10B213BB-CAD8-40AB-B78E-1F26E674CAF2}" type="datetime1">
              <a:rPr lang="en-US"/>
              <a:pPr/>
              <a:t>5/15/2017</a:t>
            </a:fld>
            <a:endParaRPr lang="en-US"/>
          </a:p>
        </p:txBody>
      </p:sp>
      <p:sp>
        <p:nvSpPr>
          <p:cNvPr id="17" name="Slide Number Placeholder 5"/>
          <p:cNvSpPr>
            <a:spLocks noGrp="1"/>
          </p:cNvSpPr>
          <p:nvPr>
            <p:ph type="sldNum" sz="quarter" idx="12"/>
          </p:nvPr>
        </p:nvSpPr>
        <p:spPr/>
        <p:txBody>
          <a:bodyPr/>
          <a:lstStyle/>
          <a:p>
            <a:fld id="{7A4DF687-79DB-43CA-AE35-93617037FF8D}" type="slidenum">
              <a:rPr lang="en-US"/>
              <a:pPr/>
              <a:t>160</a:t>
            </a:fld>
            <a:endParaRPr lang="en-US"/>
          </a:p>
        </p:txBody>
      </p:sp>
      <p:sp>
        <p:nvSpPr>
          <p:cNvPr id="187394" name="Rectangle 2"/>
          <p:cNvSpPr>
            <a:spLocks noChangeArrowheads="1"/>
          </p:cNvSpPr>
          <p:nvPr/>
        </p:nvSpPr>
        <p:spPr bwMode="auto">
          <a:xfrm>
            <a:off x="1774826" y="173316"/>
            <a:ext cx="4061753" cy="369332"/>
          </a:xfrm>
          <a:prstGeom prst="rect">
            <a:avLst/>
          </a:prstGeom>
          <a:noFill/>
          <a:ln w="9525">
            <a:noFill/>
            <a:miter lim="800000"/>
            <a:headEnd/>
            <a:tailEnd/>
          </a:ln>
          <a:effectLst/>
        </p:spPr>
        <p:txBody>
          <a:bodyPr wrap="none" anchor="ctr">
            <a:spAutoFit/>
          </a:bodyPr>
          <a:lstStyle/>
          <a:p>
            <a:r>
              <a:rPr lang="sv-SE" b="1"/>
              <a:t>PERSAMAAN PERFORMANCE JARINGAN</a:t>
            </a:r>
            <a:r>
              <a:rPr lang="en-US"/>
              <a:t> </a:t>
            </a:r>
          </a:p>
        </p:txBody>
      </p:sp>
      <p:sp>
        <p:nvSpPr>
          <p:cNvPr id="187395" name="Rectangle 3"/>
          <p:cNvSpPr>
            <a:spLocks noChangeArrowheads="1"/>
          </p:cNvSpPr>
          <p:nvPr/>
        </p:nvSpPr>
        <p:spPr bwMode="auto">
          <a:xfrm>
            <a:off x="1774826" y="675759"/>
            <a:ext cx="7518533" cy="369332"/>
          </a:xfrm>
          <a:prstGeom prst="rect">
            <a:avLst/>
          </a:prstGeom>
          <a:noFill/>
          <a:ln w="9525">
            <a:noFill/>
            <a:miter lim="800000"/>
            <a:headEnd/>
            <a:tailEnd/>
          </a:ln>
          <a:effectLst/>
        </p:spPr>
        <p:txBody>
          <a:bodyPr wrap="none" anchor="ctr">
            <a:spAutoFit/>
          </a:bodyPr>
          <a:lstStyle/>
          <a:p>
            <a:r>
              <a:rPr lang="sv-SE"/>
              <a:t>Persamaan kinerja jaringan sistem tenaga elektrik dengan kerangka acuan bus </a:t>
            </a:r>
          </a:p>
        </p:txBody>
      </p:sp>
      <p:sp>
        <p:nvSpPr>
          <p:cNvPr id="187397" name="Rectangle 5"/>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7396" name="Object 4"/>
          <p:cNvGraphicFramePr>
            <a:graphicFrameLocks noChangeAspect="1"/>
          </p:cNvGraphicFramePr>
          <p:nvPr/>
        </p:nvGraphicFramePr>
        <p:xfrm>
          <a:off x="2351088" y="1125538"/>
          <a:ext cx="2665412" cy="666750"/>
        </p:xfrm>
        <a:graphic>
          <a:graphicData uri="http://schemas.openxmlformats.org/presentationml/2006/ole">
            <mc:AlternateContent xmlns:mc="http://schemas.openxmlformats.org/markup-compatibility/2006">
              <mc:Choice xmlns:v="urn:schemas-microsoft-com:vml" Requires="v">
                <p:oleObj spid="_x0000_s55302" name="Equation" r:id="rId3" imgW="914400" imgH="228600" progId="Equation.3">
                  <p:embed/>
                </p:oleObj>
              </mc:Choice>
              <mc:Fallback>
                <p:oleObj name="Equation" r:id="rId3" imgW="914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1125538"/>
                        <a:ext cx="2665412"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398" name="Rectangle 6"/>
          <p:cNvSpPr>
            <a:spLocks noChangeArrowheads="1"/>
          </p:cNvSpPr>
          <p:nvPr/>
        </p:nvSpPr>
        <p:spPr bwMode="auto">
          <a:xfrm>
            <a:off x="1774825" y="1828284"/>
            <a:ext cx="5820248" cy="369332"/>
          </a:xfrm>
          <a:prstGeom prst="rect">
            <a:avLst/>
          </a:prstGeom>
          <a:noFill/>
          <a:ln w="9525">
            <a:noFill/>
            <a:miter lim="800000"/>
            <a:headEnd/>
            <a:tailEnd/>
          </a:ln>
          <a:effectLst/>
        </p:spPr>
        <p:txBody>
          <a:bodyPr wrap="none" anchor="ctr">
            <a:spAutoFit/>
          </a:bodyPr>
          <a:lstStyle/>
          <a:p>
            <a:r>
              <a:rPr lang="sv-SE"/>
              <a:t>Hubungan-hubungan daya aktif dan daya reaktif pada bus p </a:t>
            </a:r>
          </a:p>
        </p:txBody>
      </p:sp>
      <p:sp>
        <p:nvSpPr>
          <p:cNvPr id="187400" name="Rectangle 8"/>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7399" name="Object 7"/>
          <p:cNvGraphicFramePr>
            <a:graphicFrameLocks noChangeAspect="1"/>
          </p:cNvGraphicFramePr>
          <p:nvPr/>
        </p:nvGraphicFramePr>
        <p:xfrm>
          <a:off x="2424113" y="2205038"/>
          <a:ext cx="1943100" cy="1065212"/>
        </p:xfrm>
        <a:graphic>
          <a:graphicData uri="http://schemas.openxmlformats.org/presentationml/2006/ole">
            <mc:AlternateContent xmlns:mc="http://schemas.openxmlformats.org/markup-compatibility/2006">
              <mc:Choice xmlns:v="urn:schemas-microsoft-com:vml" Requires="v">
                <p:oleObj spid="_x0000_s55303" name="Equation" r:id="rId5" imgW="888614" imgH="482391" progId="Equation.3">
                  <p:embed/>
                </p:oleObj>
              </mc:Choice>
              <mc:Fallback>
                <p:oleObj name="Equation" r:id="rId5" imgW="888614"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2205038"/>
                        <a:ext cx="1943100" cy="1065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402" name="Rectangle 10"/>
          <p:cNvSpPr>
            <a:spLocks noChangeArrowheads="1"/>
          </p:cNvSpPr>
          <p:nvPr/>
        </p:nvSpPr>
        <p:spPr bwMode="auto">
          <a:xfrm>
            <a:off x="4943476" y="2475984"/>
            <a:ext cx="618439"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Atau</a:t>
            </a:r>
            <a:endParaRPr lang="sv-SE"/>
          </a:p>
        </p:txBody>
      </p:sp>
      <p:graphicFrame>
        <p:nvGraphicFramePr>
          <p:cNvPr id="187401" name="Object 9"/>
          <p:cNvGraphicFramePr>
            <a:graphicFrameLocks noChangeAspect="1"/>
          </p:cNvGraphicFramePr>
          <p:nvPr/>
        </p:nvGraphicFramePr>
        <p:xfrm>
          <a:off x="5984875" y="2254250"/>
          <a:ext cx="3856038" cy="958850"/>
        </p:xfrm>
        <a:graphic>
          <a:graphicData uri="http://schemas.openxmlformats.org/presentationml/2006/ole">
            <mc:AlternateContent xmlns:mc="http://schemas.openxmlformats.org/markup-compatibility/2006">
              <mc:Choice xmlns:v="urn:schemas-microsoft-com:vml" Requires="v">
                <p:oleObj spid="_x0000_s55304" name="Equation" r:id="rId7" imgW="1955800" imgH="482600" progId="Equation.3">
                  <p:embed/>
                </p:oleObj>
              </mc:Choice>
              <mc:Fallback>
                <p:oleObj name="Equation" r:id="rId7" imgW="19558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4875" y="2254250"/>
                        <a:ext cx="3856038"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403" name="Rectangle 11"/>
          <p:cNvSpPr>
            <a:spLocks noChangeArrowheads="1"/>
          </p:cNvSpPr>
          <p:nvPr/>
        </p:nvSpPr>
        <p:spPr bwMode="auto">
          <a:xfrm>
            <a:off x="5119688" y="3762783"/>
            <a:ext cx="245580" cy="276999"/>
          </a:xfrm>
          <a:prstGeom prst="rect">
            <a:avLst/>
          </a:prstGeom>
          <a:noFill/>
          <a:ln w="9525">
            <a:noFill/>
            <a:miter lim="800000"/>
            <a:headEnd/>
            <a:tailEnd/>
          </a:ln>
          <a:effectLst/>
        </p:spPr>
        <p:txBody>
          <a:bodyPr wrap="none" anchor="ctr">
            <a:spAutoFit/>
          </a:bodyPr>
          <a:lstStyle/>
          <a:p>
            <a:r>
              <a:rPr lang="sv-SE" sz="1200">
                <a:solidFill>
                  <a:srgbClr val="000000"/>
                </a:solidFill>
                <a:cs typeface="Times New Roman" pitchFamily="18" charset="0"/>
              </a:rPr>
              <a:t> </a:t>
            </a:r>
            <a:r>
              <a:rPr lang="en-US" sz="900"/>
              <a:t> </a:t>
            </a:r>
            <a:endParaRPr lang="en-US"/>
          </a:p>
        </p:txBody>
      </p:sp>
      <p:sp>
        <p:nvSpPr>
          <p:cNvPr id="187404" name="Rectangle 12"/>
          <p:cNvSpPr>
            <a:spLocks noChangeArrowheads="1"/>
          </p:cNvSpPr>
          <p:nvPr/>
        </p:nvSpPr>
        <p:spPr bwMode="auto">
          <a:xfrm>
            <a:off x="1820864" y="3363397"/>
            <a:ext cx="7386381" cy="369332"/>
          </a:xfrm>
          <a:prstGeom prst="rect">
            <a:avLst/>
          </a:prstGeom>
          <a:noFill/>
          <a:ln w="9525">
            <a:noFill/>
            <a:miter lim="800000"/>
            <a:headEnd/>
            <a:tailEnd/>
          </a:ln>
          <a:effectLst/>
        </p:spPr>
        <p:txBody>
          <a:bodyPr wrap="none" anchor="ctr">
            <a:spAutoFit/>
          </a:bodyPr>
          <a:lstStyle/>
          <a:p>
            <a:r>
              <a:rPr lang="sv-SE"/>
              <a:t>Persamaan arus dalam jaringan yang menghubungkan bus p dengan bus lain </a:t>
            </a:r>
          </a:p>
        </p:txBody>
      </p:sp>
      <p:sp>
        <p:nvSpPr>
          <p:cNvPr id="187406" name="Rectangle 14"/>
          <p:cNvSpPr>
            <a:spLocks noChangeArrowheads="1"/>
          </p:cNvSpPr>
          <p:nvPr/>
        </p:nvSpPr>
        <p:spPr bwMode="auto">
          <a:xfrm>
            <a:off x="1524001" y="303478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7405" name="Object 13"/>
          <p:cNvGraphicFramePr>
            <a:graphicFrameLocks noChangeAspect="1"/>
          </p:cNvGraphicFramePr>
          <p:nvPr/>
        </p:nvGraphicFramePr>
        <p:xfrm>
          <a:off x="2495550" y="3716338"/>
          <a:ext cx="3600450" cy="920750"/>
        </p:xfrm>
        <a:graphic>
          <a:graphicData uri="http://schemas.openxmlformats.org/presentationml/2006/ole">
            <mc:AlternateContent xmlns:mc="http://schemas.openxmlformats.org/markup-compatibility/2006">
              <mc:Choice xmlns:v="urn:schemas-microsoft-com:vml" Requires="v">
                <p:oleObj spid="_x0000_s55305" name="Equation" r:id="rId9" imgW="1638300" imgH="419100" progId="Equation.3">
                  <p:embed/>
                </p:oleObj>
              </mc:Choice>
              <mc:Fallback>
                <p:oleObj name="Equation" r:id="rId9" imgW="16383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550" y="3716338"/>
                        <a:ext cx="3600450"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641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7394"/>
                                        </p:tgtEl>
                                        <p:attrNameLst>
                                          <p:attrName>style.visibility</p:attrName>
                                        </p:attrNameLst>
                                      </p:cBhvr>
                                      <p:to>
                                        <p:strVal val="visible"/>
                                      </p:to>
                                    </p:set>
                                    <p:animEffect transition="in" filter="fade">
                                      <p:cBhvr>
                                        <p:cTn id="7" dur="500"/>
                                        <p:tgtEl>
                                          <p:spTgt spid="187394"/>
                                        </p:tgtEl>
                                      </p:cBhvr>
                                    </p:animEffect>
                                    <p:anim calcmode="lin" valueType="num">
                                      <p:cBhvr>
                                        <p:cTn id="8" dur="500" fill="hold"/>
                                        <p:tgtEl>
                                          <p:spTgt spid="187394"/>
                                        </p:tgtEl>
                                        <p:attrNameLst>
                                          <p:attrName>ppt_w</p:attrName>
                                        </p:attrNameLst>
                                      </p:cBhvr>
                                      <p:tavLst>
                                        <p:tav tm="0" fmla="#ppt_w*sin(2.5*pi*$)">
                                          <p:val>
                                            <p:fltVal val="0"/>
                                          </p:val>
                                        </p:tav>
                                        <p:tav tm="100000">
                                          <p:val>
                                            <p:fltVal val="1"/>
                                          </p:val>
                                        </p:tav>
                                      </p:tavLst>
                                    </p:anim>
                                    <p:anim calcmode="lin" valueType="num">
                                      <p:cBhvr>
                                        <p:cTn id="9" dur="500" fill="hold"/>
                                        <p:tgtEl>
                                          <p:spTgt spid="18739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187395"/>
                                        </p:tgtEl>
                                        <p:attrNameLst>
                                          <p:attrName>style.visibility</p:attrName>
                                        </p:attrNameLst>
                                      </p:cBhvr>
                                      <p:to>
                                        <p:strVal val="visible"/>
                                      </p:to>
                                    </p:set>
                                    <p:animEffect transition="in" filter="strips(downRight)">
                                      <p:cBhvr>
                                        <p:cTn id="14" dur="2000"/>
                                        <p:tgtEl>
                                          <p:spTgt spid="18739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87396"/>
                                        </p:tgtEl>
                                        <p:attrNameLst>
                                          <p:attrName>style.visibility</p:attrName>
                                        </p:attrNameLst>
                                      </p:cBhvr>
                                      <p:to>
                                        <p:strVal val="visible"/>
                                      </p:to>
                                    </p:set>
                                    <p:anim calcmode="lin" valueType="num">
                                      <p:cBhvr>
                                        <p:cTn id="19" dur="1000" fill="hold"/>
                                        <p:tgtEl>
                                          <p:spTgt spid="187396"/>
                                        </p:tgtEl>
                                        <p:attrNameLst>
                                          <p:attrName>ppt_w</p:attrName>
                                        </p:attrNameLst>
                                      </p:cBhvr>
                                      <p:tavLst>
                                        <p:tav tm="0">
                                          <p:val>
                                            <p:strVal val="#ppt_w*0.70"/>
                                          </p:val>
                                        </p:tav>
                                        <p:tav tm="100000">
                                          <p:val>
                                            <p:strVal val="#ppt_w"/>
                                          </p:val>
                                        </p:tav>
                                      </p:tavLst>
                                    </p:anim>
                                    <p:anim calcmode="lin" valueType="num">
                                      <p:cBhvr>
                                        <p:cTn id="20" dur="1000" fill="hold"/>
                                        <p:tgtEl>
                                          <p:spTgt spid="187396"/>
                                        </p:tgtEl>
                                        <p:attrNameLst>
                                          <p:attrName>ppt_h</p:attrName>
                                        </p:attrNameLst>
                                      </p:cBhvr>
                                      <p:tavLst>
                                        <p:tav tm="0">
                                          <p:val>
                                            <p:strVal val="#ppt_h"/>
                                          </p:val>
                                        </p:tav>
                                        <p:tav tm="100000">
                                          <p:val>
                                            <p:strVal val="#ppt_h"/>
                                          </p:val>
                                        </p:tav>
                                      </p:tavLst>
                                    </p:anim>
                                    <p:animEffect transition="in" filter="fade">
                                      <p:cBhvr>
                                        <p:cTn id="21" dur="1000"/>
                                        <p:tgtEl>
                                          <p:spTgt spid="18739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87398"/>
                                        </p:tgtEl>
                                        <p:attrNameLst>
                                          <p:attrName>style.visibility</p:attrName>
                                        </p:attrNameLst>
                                      </p:cBhvr>
                                      <p:to>
                                        <p:strVal val="visible"/>
                                      </p:to>
                                    </p:set>
                                    <p:animEffect transition="in" filter="strips(downRight)">
                                      <p:cBhvr>
                                        <p:cTn id="26" dur="2000"/>
                                        <p:tgtEl>
                                          <p:spTgt spid="18739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87399"/>
                                        </p:tgtEl>
                                        <p:attrNameLst>
                                          <p:attrName>style.visibility</p:attrName>
                                        </p:attrNameLst>
                                      </p:cBhvr>
                                      <p:to>
                                        <p:strVal val="visible"/>
                                      </p:to>
                                    </p:set>
                                    <p:anim calcmode="lin" valueType="num">
                                      <p:cBhvr>
                                        <p:cTn id="31" dur="1000" fill="hold"/>
                                        <p:tgtEl>
                                          <p:spTgt spid="187399"/>
                                        </p:tgtEl>
                                        <p:attrNameLst>
                                          <p:attrName>ppt_w</p:attrName>
                                        </p:attrNameLst>
                                      </p:cBhvr>
                                      <p:tavLst>
                                        <p:tav tm="0">
                                          <p:val>
                                            <p:strVal val="#ppt_w*0.70"/>
                                          </p:val>
                                        </p:tav>
                                        <p:tav tm="100000">
                                          <p:val>
                                            <p:strVal val="#ppt_w"/>
                                          </p:val>
                                        </p:tav>
                                      </p:tavLst>
                                    </p:anim>
                                    <p:anim calcmode="lin" valueType="num">
                                      <p:cBhvr>
                                        <p:cTn id="32" dur="1000" fill="hold"/>
                                        <p:tgtEl>
                                          <p:spTgt spid="187399"/>
                                        </p:tgtEl>
                                        <p:attrNameLst>
                                          <p:attrName>ppt_h</p:attrName>
                                        </p:attrNameLst>
                                      </p:cBhvr>
                                      <p:tavLst>
                                        <p:tav tm="0">
                                          <p:val>
                                            <p:strVal val="#ppt_h"/>
                                          </p:val>
                                        </p:tav>
                                        <p:tav tm="100000">
                                          <p:val>
                                            <p:strVal val="#ppt_h"/>
                                          </p:val>
                                        </p:tav>
                                      </p:tavLst>
                                    </p:anim>
                                    <p:animEffect transition="in" filter="fade">
                                      <p:cBhvr>
                                        <p:cTn id="33" dur="1000"/>
                                        <p:tgtEl>
                                          <p:spTgt spid="18739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87402"/>
                                        </p:tgtEl>
                                        <p:attrNameLst>
                                          <p:attrName>style.visibility</p:attrName>
                                        </p:attrNameLst>
                                      </p:cBhvr>
                                      <p:to>
                                        <p:strVal val="visible"/>
                                      </p:to>
                                    </p:set>
                                    <p:animEffect transition="in" filter="strips(downLeft)">
                                      <p:cBhvr>
                                        <p:cTn id="38" dur="500"/>
                                        <p:tgtEl>
                                          <p:spTgt spid="18740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187401"/>
                                        </p:tgtEl>
                                        <p:attrNameLst>
                                          <p:attrName>style.visibility</p:attrName>
                                        </p:attrNameLst>
                                      </p:cBhvr>
                                      <p:to>
                                        <p:strVal val="visible"/>
                                      </p:to>
                                    </p:set>
                                    <p:anim calcmode="lin" valueType="num">
                                      <p:cBhvr>
                                        <p:cTn id="43" dur="1000" fill="hold"/>
                                        <p:tgtEl>
                                          <p:spTgt spid="187401"/>
                                        </p:tgtEl>
                                        <p:attrNameLst>
                                          <p:attrName>ppt_x</p:attrName>
                                        </p:attrNameLst>
                                      </p:cBhvr>
                                      <p:tavLst>
                                        <p:tav tm="0">
                                          <p:val>
                                            <p:strVal val="#ppt_x-.2"/>
                                          </p:val>
                                        </p:tav>
                                        <p:tav tm="100000">
                                          <p:val>
                                            <p:strVal val="#ppt_x"/>
                                          </p:val>
                                        </p:tav>
                                      </p:tavLst>
                                    </p:anim>
                                    <p:anim calcmode="lin" valueType="num">
                                      <p:cBhvr>
                                        <p:cTn id="44" dur="1000" fill="hold"/>
                                        <p:tgtEl>
                                          <p:spTgt spid="187401"/>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87401"/>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grpId="0" nodeType="clickEffect">
                                  <p:stCondLst>
                                    <p:cond delay="0"/>
                                  </p:stCondLst>
                                  <p:childTnLst>
                                    <p:set>
                                      <p:cBhvr>
                                        <p:cTn id="49" dur="1" fill="hold">
                                          <p:stCondLst>
                                            <p:cond delay="0"/>
                                          </p:stCondLst>
                                        </p:cTn>
                                        <p:tgtEl>
                                          <p:spTgt spid="187404"/>
                                        </p:tgtEl>
                                        <p:attrNameLst>
                                          <p:attrName>style.visibility</p:attrName>
                                        </p:attrNameLst>
                                      </p:cBhvr>
                                      <p:to>
                                        <p:strVal val="visible"/>
                                      </p:to>
                                    </p:set>
                                    <p:animEffect transition="in" filter="strips(downRight)">
                                      <p:cBhvr>
                                        <p:cTn id="50" dur="2000"/>
                                        <p:tgtEl>
                                          <p:spTgt spid="187404"/>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nodeType="clickEffect">
                                  <p:stCondLst>
                                    <p:cond delay="0"/>
                                  </p:stCondLst>
                                  <p:childTnLst>
                                    <p:set>
                                      <p:cBhvr>
                                        <p:cTn id="54" dur="1" fill="hold">
                                          <p:stCondLst>
                                            <p:cond delay="0"/>
                                          </p:stCondLst>
                                        </p:cTn>
                                        <p:tgtEl>
                                          <p:spTgt spid="187405"/>
                                        </p:tgtEl>
                                        <p:attrNameLst>
                                          <p:attrName>style.visibility</p:attrName>
                                        </p:attrNameLst>
                                      </p:cBhvr>
                                      <p:to>
                                        <p:strVal val="visible"/>
                                      </p:to>
                                    </p:set>
                                    <p:animEffect transition="in" filter="strips(downRight)">
                                      <p:cBhvr>
                                        <p:cTn id="55" dur="2000"/>
                                        <p:tgtEl>
                                          <p:spTgt spid="187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P spid="187395" grpId="0"/>
      <p:bldP spid="187398" grpId="0"/>
      <p:bldP spid="187402" grpId="0"/>
      <p:bldP spid="187404" grpId="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742A4C84-B39F-4067-9FA2-918C035FBF0F}" type="datetime1">
              <a:rPr lang="en-US"/>
              <a:pPr/>
              <a:t>5/15/2017</a:t>
            </a:fld>
            <a:endParaRPr lang="en-US"/>
          </a:p>
        </p:txBody>
      </p:sp>
      <p:sp>
        <p:nvSpPr>
          <p:cNvPr id="10" name="Slide Number Placeholder 5"/>
          <p:cNvSpPr>
            <a:spLocks noGrp="1"/>
          </p:cNvSpPr>
          <p:nvPr>
            <p:ph type="sldNum" sz="quarter" idx="12"/>
          </p:nvPr>
        </p:nvSpPr>
        <p:spPr/>
        <p:txBody>
          <a:bodyPr/>
          <a:lstStyle/>
          <a:p>
            <a:fld id="{71F1DD91-4E6E-4584-95ED-C791BEE7D30C}" type="slidenum">
              <a:rPr lang="en-US"/>
              <a:pPr/>
              <a:t>161</a:t>
            </a:fld>
            <a:endParaRPr lang="en-US"/>
          </a:p>
        </p:txBody>
      </p:sp>
      <p:sp>
        <p:nvSpPr>
          <p:cNvPr id="186370" name="Rectangle 2"/>
          <p:cNvSpPr>
            <a:spLocks noChangeArrowheads="1"/>
          </p:cNvSpPr>
          <p:nvPr/>
        </p:nvSpPr>
        <p:spPr bwMode="auto">
          <a:xfrm>
            <a:off x="1602368" y="172522"/>
            <a:ext cx="5231240" cy="369332"/>
          </a:xfrm>
          <a:prstGeom prst="rect">
            <a:avLst/>
          </a:prstGeom>
          <a:noFill/>
          <a:ln w="9525">
            <a:noFill/>
            <a:miter lim="800000"/>
            <a:headEnd/>
            <a:tailEnd/>
          </a:ln>
          <a:effectLst/>
        </p:spPr>
        <p:txBody>
          <a:bodyPr wrap="none" anchor="ctr">
            <a:spAutoFit/>
          </a:bodyPr>
          <a:lstStyle/>
          <a:p>
            <a:pPr algn="just"/>
            <a:r>
              <a:rPr lang="en-US"/>
              <a:t>Aliran daya aktif dan reaktif antara kedua bus menjadi</a:t>
            </a:r>
          </a:p>
        </p:txBody>
      </p:sp>
      <p:sp>
        <p:nvSpPr>
          <p:cNvPr id="186372" name="Rectangle 4"/>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6371" name="Object 3"/>
          <p:cNvGraphicFramePr>
            <a:graphicFrameLocks noChangeAspect="1"/>
          </p:cNvGraphicFramePr>
          <p:nvPr/>
        </p:nvGraphicFramePr>
        <p:xfrm>
          <a:off x="2135188" y="620714"/>
          <a:ext cx="3744912" cy="815975"/>
        </p:xfrm>
        <a:graphic>
          <a:graphicData uri="http://schemas.openxmlformats.org/presentationml/2006/ole">
            <mc:AlternateContent xmlns:mc="http://schemas.openxmlformats.org/markup-compatibility/2006">
              <mc:Choice xmlns:v="urn:schemas-microsoft-com:vml" Requires="v">
                <p:oleObj spid="_x0000_s56324" name="Equation" r:id="rId3" imgW="1180588" imgH="253890" progId="Equation.3">
                  <p:embed/>
                </p:oleObj>
              </mc:Choice>
              <mc:Fallback>
                <p:oleObj name="Equation" r:id="rId3" imgW="1180588"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620714"/>
                        <a:ext cx="3744912"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6374" name="Rectangle 6"/>
          <p:cNvSpPr>
            <a:spLocks noChangeArrowheads="1"/>
          </p:cNvSpPr>
          <p:nvPr/>
        </p:nvSpPr>
        <p:spPr bwMode="auto">
          <a:xfrm>
            <a:off x="1774826" y="1467922"/>
            <a:ext cx="618439"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Atau</a:t>
            </a:r>
            <a:endParaRPr lang="sv-SE" sz="2400"/>
          </a:p>
        </p:txBody>
      </p:sp>
      <p:graphicFrame>
        <p:nvGraphicFramePr>
          <p:cNvPr id="186373" name="Object 5"/>
          <p:cNvGraphicFramePr>
            <a:graphicFrameLocks noChangeAspect="1"/>
          </p:cNvGraphicFramePr>
          <p:nvPr/>
        </p:nvGraphicFramePr>
        <p:xfrm>
          <a:off x="2173289" y="2003425"/>
          <a:ext cx="7451725" cy="2509838"/>
        </p:xfrm>
        <a:graphic>
          <a:graphicData uri="http://schemas.openxmlformats.org/presentationml/2006/ole">
            <mc:AlternateContent xmlns:mc="http://schemas.openxmlformats.org/markup-compatibility/2006">
              <mc:Choice xmlns:v="urn:schemas-microsoft-com:vml" Requires="v">
                <p:oleObj spid="_x0000_s56325" name="Equation" r:id="rId5" imgW="2628900" imgH="889000" progId="Equation.3">
                  <p:embed/>
                </p:oleObj>
              </mc:Choice>
              <mc:Fallback>
                <p:oleObj name="Equation" r:id="rId5" imgW="2628900" imgH="889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289" y="2003425"/>
                        <a:ext cx="7451725" cy="2509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6375" name="Rectangle 7"/>
          <p:cNvSpPr>
            <a:spLocks noChangeArrowheads="1"/>
          </p:cNvSpPr>
          <p:nvPr/>
        </p:nvSpPr>
        <p:spPr bwMode="auto">
          <a:xfrm>
            <a:off x="4781550" y="3986213"/>
            <a:ext cx="215900" cy="228600"/>
          </a:xfrm>
          <a:prstGeom prst="rect">
            <a:avLst/>
          </a:prstGeom>
          <a:noFill/>
          <a:ln w="9525">
            <a:noFill/>
            <a:miter lim="800000"/>
            <a:headEnd/>
            <a:tailEnd/>
          </a:ln>
          <a:effectLst/>
        </p:spPr>
        <p:txBody>
          <a:bodyPr wrap="none" anchor="ctr">
            <a:spAutoFit/>
          </a:bodyPr>
          <a:lstStyle/>
          <a:p>
            <a:r>
              <a:rPr lang="en-US" sz="900"/>
              <a:t> </a:t>
            </a:r>
            <a:endParaRPr lang="en-US"/>
          </a:p>
        </p:txBody>
      </p:sp>
    </p:spTree>
    <p:extLst>
      <p:ext uri="{BB962C8B-B14F-4D97-AF65-F5344CB8AC3E}">
        <p14:creationId xmlns:p14="http://schemas.microsoft.com/office/powerpoint/2010/main" val="375216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6370"/>
                                        </p:tgtEl>
                                        <p:attrNameLst>
                                          <p:attrName>style.visibility</p:attrName>
                                        </p:attrNameLst>
                                      </p:cBhvr>
                                      <p:to>
                                        <p:strVal val="visible"/>
                                      </p:to>
                                    </p:set>
                                    <p:animEffect transition="in" filter="fade">
                                      <p:cBhvr>
                                        <p:cTn id="7" dur="500"/>
                                        <p:tgtEl>
                                          <p:spTgt spid="186370"/>
                                        </p:tgtEl>
                                      </p:cBhvr>
                                    </p:animEffect>
                                    <p:anim calcmode="lin" valueType="num">
                                      <p:cBhvr>
                                        <p:cTn id="8" dur="500" fill="hold"/>
                                        <p:tgtEl>
                                          <p:spTgt spid="186370"/>
                                        </p:tgtEl>
                                        <p:attrNameLst>
                                          <p:attrName>ppt_w</p:attrName>
                                        </p:attrNameLst>
                                      </p:cBhvr>
                                      <p:tavLst>
                                        <p:tav tm="0" fmla="#ppt_w*sin(2.5*pi*$)">
                                          <p:val>
                                            <p:fltVal val="0"/>
                                          </p:val>
                                        </p:tav>
                                        <p:tav tm="100000">
                                          <p:val>
                                            <p:fltVal val="1"/>
                                          </p:val>
                                        </p:tav>
                                      </p:tavLst>
                                    </p:anim>
                                    <p:anim calcmode="lin" valueType="num">
                                      <p:cBhvr>
                                        <p:cTn id="9" dur="500" fill="hold"/>
                                        <p:tgtEl>
                                          <p:spTgt spid="18637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186371"/>
                                        </p:tgtEl>
                                        <p:attrNameLst>
                                          <p:attrName>style.visibility</p:attrName>
                                        </p:attrNameLst>
                                      </p:cBhvr>
                                      <p:to>
                                        <p:strVal val="visible"/>
                                      </p:to>
                                    </p:set>
                                    <p:animEffect transition="in" filter="strips(downRight)">
                                      <p:cBhvr>
                                        <p:cTn id="14" dur="2000"/>
                                        <p:tgtEl>
                                          <p:spTgt spid="18637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86374"/>
                                        </p:tgtEl>
                                        <p:attrNameLst>
                                          <p:attrName>style.visibility</p:attrName>
                                        </p:attrNameLst>
                                      </p:cBhvr>
                                      <p:to>
                                        <p:strVal val="visible"/>
                                      </p:to>
                                    </p:set>
                                    <p:anim calcmode="lin" valueType="num">
                                      <p:cBhvr>
                                        <p:cTn id="19" dur="1000" fill="hold"/>
                                        <p:tgtEl>
                                          <p:spTgt spid="186374"/>
                                        </p:tgtEl>
                                        <p:attrNameLst>
                                          <p:attrName>ppt_w</p:attrName>
                                        </p:attrNameLst>
                                      </p:cBhvr>
                                      <p:tavLst>
                                        <p:tav tm="0">
                                          <p:val>
                                            <p:strVal val="#ppt_w*0.70"/>
                                          </p:val>
                                        </p:tav>
                                        <p:tav tm="100000">
                                          <p:val>
                                            <p:strVal val="#ppt_w"/>
                                          </p:val>
                                        </p:tav>
                                      </p:tavLst>
                                    </p:anim>
                                    <p:anim calcmode="lin" valueType="num">
                                      <p:cBhvr>
                                        <p:cTn id="20" dur="1000" fill="hold"/>
                                        <p:tgtEl>
                                          <p:spTgt spid="186374"/>
                                        </p:tgtEl>
                                        <p:attrNameLst>
                                          <p:attrName>ppt_h</p:attrName>
                                        </p:attrNameLst>
                                      </p:cBhvr>
                                      <p:tavLst>
                                        <p:tav tm="0">
                                          <p:val>
                                            <p:strVal val="#ppt_h"/>
                                          </p:val>
                                        </p:tav>
                                        <p:tav tm="100000">
                                          <p:val>
                                            <p:strVal val="#ppt_h"/>
                                          </p:val>
                                        </p:tav>
                                      </p:tavLst>
                                    </p:anim>
                                    <p:animEffect transition="in" filter="fade">
                                      <p:cBhvr>
                                        <p:cTn id="21" dur="1000"/>
                                        <p:tgtEl>
                                          <p:spTgt spid="186374"/>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186373"/>
                                        </p:tgtEl>
                                        <p:attrNameLst>
                                          <p:attrName>style.visibility</p:attrName>
                                        </p:attrNameLst>
                                      </p:cBhvr>
                                      <p:to>
                                        <p:strVal val="visible"/>
                                      </p:to>
                                    </p:set>
                                    <p:animEffect transition="in" filter="strips(upRight)">
                                      <p:cBhvr>
                                        <p:cTn id="26" dur="3000"/>
                                        <p:tgtEl>
                                          <p:spTgt spid="18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4"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fld id="{C0F2F531-A32A-439E-9675-CF8E0A5588B4}" type="datetime1">
              <a:rPr lang="en-US"/>
              <a:pPr/>
              <a:t>5/15/2017</a:t>
            </a:fld>
            <a:endParaRPr lang="en-US"/>
          </a:p>
        </p:txBody>
      </p:sp>
      <p:sp>
        <p:nvSpPr>
          <p:cNvPr id="12" name="Slide Number Placeholder 5"/>
          <p:cNvSpPr>
            <a:spLocks noGrp="1"/>
          </p:cNvSpPr>
          <p:nvPr>
            <p:ph type="sldNum" sz="quarter" idx="12"/>
          </p:nvPr>
        </p:nvSpPr>
        <p:spPr/>
        <p:txBody>
          <a:bodyPr/>
          <a:lstStyle/>
          <a:p>
            <a:fld id="{734E23F5-7CE6-4241-999A-45ECC102DF9B}" type="slidenum">
              <a:rPr lang="en-US"/>
              <a:pPr/>
              <a:t>162</a:t>
            </a:fld>
            <a:endParaRPr lang="en-US"/>
          </a:p>
        </p:txBody>
      </p:sp>
      <p:sp>
        <p:nvSpPr>
          <p:cNvPr id="185346" name="Rectangle 2"/>
          <p:cNvSpPr>
            <a:spLocks noChangeArrowheads="1"/>
          </p:cNvSpPr>
          <p:nvPr/>
        </p:nvSpPr>
        <p:spPr bwMode="auto">
          <a:xfrm>
            <a:off x="1847851" y="187296"/>
            <a:ext cx="2769091" cy="400110"/>
          </a:xfrm>
          <a:prstGeom prst="rect">
            <a:avLst/>
          </a:prstGeom>
          <a:noFill/>
          <a:ln w="9525">
            <a:noFill/>
            <a:miter lim="800000"/>
            <a:headEnd/>
            <a:tailEnd/>
          </a:ln>
          <a:effectLst/>
        </p:spPr>
        <p:txBody>
          <a:bodyPr wrap="none" anchor="ctr">
            <a:spAutoFit/>
          </a:bodyPr>
          <a:lstStyle/>
          <a:p>
            <a:r>
              <a:rPr lang="en-US" sz="2000" b="1"/>
              <a:t>METODA GAUSS-SEIDEL</a:t>
            </a:r>
            <a:r>
              <a:rPr lang="en-US" sz="2000"/>
              <a:t> </a:t>
            </a:r>
          </a:p>
        </p:txBody>
      </p:sp>
      <p:sp>
        <p:nvSpPr>
          <p:cNvPr id="185347" name="Rectangle 3"/>
          <p:cNvSpPr>
            <a:spLocks noChangeArrowheads="1"/>
          </p:cNvSpPr>
          <p:nvPr/>
        </p:nvSpPr>
        <p:spPr bwMode="auto">
          <a:xfrm>
            <a:off x="1919288" y="675759"/>
            <a:ext cx="5762860" cy="369332"/>
          </a:xfrm>
          <a:prstGeom prst="rect">
            <a:avLst/>
          </a:prstGeom>
          <a:noFill/>
          <a:ln w="9525">
            <a:noFill/>
            <a:miter lim="800000"/>
            <a:headEnd/>
            <a:tailEnd/>
          </a:ln>
          <a:effectLst/>
        </p:spPr>
        <p:txBody>
          <a:bodyPr wrap="none" anchor="ctr">
            <a:spAutoFit/>
          </a:bodyPr>
          <a:lstStyle/>
          <a:p>
            <a:r>
              <a:rPr lang="en-US"/>
              <a:t>Penyelesaian hanya dapat dilakukan dengan metoda iterasi </a:t>
            </a:r>
          </a:p>
        </p:txBody>
      </p:sp>
      <p:sp>
        <p:nvSpPr>
          <p:cNvPr id="185348" name="Rectangle 4"/>
          <p:cNvSpPr>
            <a:spLocks noChangeArrowheads="1"/>
          </p:cNvSpPr>
          <p:nvPr/>
        </p:nvSpPr>
        <p:spPr bwMode="auto">
          <a:xfrm>
            <a:off x="1919289" y="1109147"/>
            <a:ext cx="8088433" cy="369332"/>
          </a:xfrm>
          <a:prstGeom prst="rect">
            <a:avLst/>
          </a:prstGeom>
          <a:noFill/>
          <a:ln w="9525">
            <a:noFill/>
            <a:miter lim="800000"/>
            <a:headEnd/>
            <a:tailEnd/>
          </a:ln>
          <a:effectLst/>
        </p:spPr>
        <p:txBody>
          <a:bodyPr wrap="none" anchor="ctr">
            <a:spAutoFit/>
          </a:bodyPr>
          <a:lstStyle/>
          <a:p>
            <a:r>
              <a:rPr lang="sv-SE"/>
              <a:t>Arus injeksi masing-masing bus dihitung dengan persamaan (V.3-3) sebagai berikut :</a:t>
            </a:r>
            <a:r>
              <a:rPr lang="en-US"/>
              <a:t> </a:t>
            </a:r>
          </a:p>
        </p:txBody>
      </p:sp>
      <p:sp>
        <p:nvSpPr>
          <p:cNvPr id="185350" name="Rectangle 6"/>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5349" name="Object 5"/>
          <p:cNvGraphicFramePr>
            <a:graphicFrameLocks noChangeAspect="1"/>
          </p:cNvGraphicFramePr>
          <p:nvPr/>
        </p:nvGraphicFramePr>
        <p:xfrm>
          <a:off x="2351089" y="1557339"/>
          <a:ext cx="4427537" cy="1101725"/>
        </p:xfrm>
        <a:graphic>
          <a:graphicData uri="http://schemas.openxmlformats.org/presentationml/2006/ole">
            <mc:AlternateContent xmlns:mc="http://schemas.openxmlformats.org/markup-compatibility/2006">
              <mc:Choice xmlns:v="urn:schemas-microsoft-com:vml" Requires="v">
                <p:oleObj spid="_x0000_s57348" name="Equation" r:id="rId3" imgW="1955800" imgH="482600" progId="Equation.3">
                  <p:embed/>
                </p:oleObj>
              </mc:Choice>
              <mc:Fallback>
                <p:oleObj name="Equation" r:id="rId3" imgW="19558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9" y="1557339"/>
                        <a:ext cx="4427537" cy="110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5352" name="Rectangle 8"/>
          <p:cNvSpPr>
            <a:spLocks noChangeArrowheads="1"/>
          </p:cNvSpPr>
          <p:nvPr/>
        </p:nvSpPr>
        <p:spPr bwMode="auto">
          <a:xfrm>
            <a:off x="1416050" y="2691884"/>
            <a:ext cx="2817246" cy="369332"/>
          </a:xfrm>
          <a:prstGeom prst="rect">
            <a:avLst/>
          </a:prstGeom>
          <a:noFill/>
          <a:ln w="9525">
            <a:noFill/>
            <a:miter lim="800000"/>
            <a:headEnd/>
            <a:tailEnd/>
          </a:ln>
          <a:effectLst/>
        </p:spPr>
        <p:txBody>
          <a:bodyPr wrap="none" anchor="ctr">
            <a:spAutoFit/>
          </a:bodyPr>
          <a:lstStyle/>
          <a:p>
            <a:pPr indent="457200"/>
            <a:r>
              <a:rPr lang="en-US">
                <a:solidFill>
                  <a:srgbClr val="000000"/>
                </a:solidFill>
                <a:cs typeface="Times New Roman" pitchFamily="18" charset="0"/>
              </a:rPr>
              <a:t>Atau dalam bentuk lain</a:t>
            </a:r>
            <a:endParaRPr lang="en-US"/>
          </a:p>
        </p:txBody>
      </p:sp>
      <p:graphicFrame>
        <p:nvGraphicFramePr>
          <p:cNvPr id="185351" name="Object 7"/>
          <p:cNvGraphicFramePr>
            <a:graphicFrameLocks noChangeAspect="1"/>
          </p:cNvGraphicFramePr>
          <p:nvPr/>
        </p:nvGraphicFramePr>
        <p:xfrm>
          <a:off x="2424113" y="3213100"/>
          <a:ext cx="3351212" cy="1117600"/>
        </p:xfrm>
        <a:graphic>
          <a:graphicData uri="http://schemas.openxmlformats.org/presentationml/2006/ole">
            <mc:AlternateContent xmlns:mc="http://schemas.openxmlformats.org/markup-compatibility/2006">
              <mc:Choice xmlns:v="urn:schemas-microsoft-com:vml" Requires="v">
                <p:oleObj spid="_x0000_s57349" name="Equation" r:id="rId5" imgW="1459866" imgH="482391" progId="Equation.3">
                  <p:embed/>
                </p:oleObj>
              </mc:Choice>
              <mc:Fallback>
                <p:oleObj name="Equation" r:id="rId5" imgW="1459866"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3213100"/>
                        <a:ext cx="3351212"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5354" name="Rectangle 10"/>
          <p:cNvSpPr>
            <a:spLocks noChangeArrowheads="1"/>
          </p:cNvSpPr>
          <p:nvPr/>
        </p:nvSpPr>
        <p:spPr bwMode="auto">
          <a:xfrm>
            <a:off x="1919288" y="4548873"/>
            <a:ext cx="8647112" cy="646331"/>
          </a:xfrm>
          <a:prstGeom prst="rect">
            <a:avLst/>
          </a:prstGeom>
          <a:noFill/>
          <a:ln w="9525">
            <a:noFill/>
            <a:miter lim="800000"/>
            <a:headEnd/>
            <a:tailEnd/>
          </a:ln>
          <a:effectLst/>
        </p:spPr>
        <p:txBody>
          <a:bodyPr anchor="ctr">
            <a:spAutoFit/>
          </a:bodyPr>
          <a:lstStyle/>
          <a:p>
            <a:r>
              <a:rPr lang="en-US"/>
              <a:t>Apabila ground diambil sebagai bus acuan, dan bus 1 ditetapkan sebagai bus penadah, maka n-1 persamaan simultan dapat dituliskan </a:t>
            </a:r>
          </a:p>
        </p:txBody>
      </p:sp>
    </p:spTree>
    <p:extLst>
      <p:ext uri="{BB962C8B-B14F-4D97-AF65-F5344CB8AC3E}">
        <p14:creationId xmlns:p14="http://schemas.microsoft.com/office/powerpoint/2010/main" val="104292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anim calcmode="lin" valueType="num">
                                      <p:cBhvr>
                                        <p:cTn id="8" dur="500" fill="hold"/>
                                        <p:tgtEl>
                                          <p:spTgt spid="185346"/>
                                        </p:tgtEl>
                                        <p:attrNameLst>
                                          <p:attrName>ppt_w</p:attrName>
                                        </p:attrNameLst>
                                      </p:cBhvr>
                                      <p:tavLst>
                                        <p:tav tm="0" fmla="#ppt_w*sin(2.5*pi*$)">
                                          <p:val>
                                            <p:fltVal val="0"/>
                                          </p:val>
                                        </p:tav>
                                        <p:tav tm="100000">
                                          <p:val>
                                            <p:fltVal val="1"/>
                                          </p:val>
                                        </p:tav>
                                      </p:tavLst>
                                    </p:anim>
                                    <p:anim calcmode="lin" valueType="num">
                                      <p:cBhvr>
                                        <p:cTn id="9" dur="500" fill="hold"/>
                                        <p:tgtEl>
                                          <p:spTgt spid="18534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85347"/>
                                        </p:tgtEl>
                                        <p:attrNameLst>
                                          <p:attrName>style.visibility</p:attrName>
                                        </p:attrNameLst>
                                      </p:cBhvr>
                                      <p:to>
                                        <p:strVal val="visible"/>
                                      </p:to>
                                    </p:set>
                                    <p:animEffect transition="in" filter="fade">
                                      <p:cBhvr>
                                        <p:cTn id="14" dur="500"/>
                                        <p:tgtEl>
                                          <p:spTgt spid="185347"/>
                                        </p:tgtEl>
                                      </p:cBhvr>
                                    </p:animEffect>
                                    <p:anim calcmode="lin" valueType="num">
                                      <p:cBhvr>
                                        <p:cTn id="15" dur="500" fill="hold"/>
                                        <p:tgtEl>
                                          <p:spTgt spid="185347"/>
                                        </p:tgtEl>
                                        <p:attrNameLst>
                                          <p:attrName>ppt_w</p:attrName>
                                        </p:attrNameLst>
                                      </p:cBhvr>
                                      <p:tavLst>
                                        <p:tav tm="0" fmla="#ppt_w*sin(2.5*pi*$)">
                                          <p:val>
                                            <p:fltVal val="0"/>
                                          </p:val>
                                        </p:tav>
                                        <p:tav tm="100000">
                                          <p:val>
                                            <p:fltVal val="1"/>
                                          </p:val>
                                        </p:tav>
                                      </p:tavLst>
                                    </p:anim>
                                    <p:anim calcmode="lin" valueType="num">
                                      <p:cBhvr>
                                        <p:cTn id="16" dur="500" fill="hold"/>
                                        <p:tgtEl>
                                          <p:spTgt spid="18534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185348"/>
                                        </p:tgtEl>
                                        <p:attrNameLst>
                                          <p:attrName>style.visibility</p:attrName>
                                        </p:attrNameLst>
                                      </p:cBhvr>
                                      <p:to>
                                        <p:strVal val="visible"/>
                                      </p:to>
                                    </p:set>
                                    <p:animEffect transition="in" filter="fade">
                                      <p:cBhvr>
                                        <p:cTn id="21" dur="500"/>
                                        <p:tgtEl>
                                          <p:spTgt spid="185348"/>
                                        </p:tgtEl>
                                      </p:cBhvr>
                                    </p:animEffect>
                                    <p:anim calcmode="lin" valueType="num">
                                      <p:cBhvr>
                                        <p:cTn id="22" dur="500" fill="hold"/>
                                        <p:tgtEl>
                                          <p:spTgt spid="185348"/>
                                        </p:tgtEl>
                                        <p:attrNameLst>
                                          <p:attrName>ppt_w</p:attrName>
                                        </p:attrNameLst>
                                      </p:cBhvr>
                                      <p:tavLst>
                                        <p:tav tm="0" fmla="#ppt_w*sin(2.5*pi*$)">
                                          <p:val>
                                            <p:fltVal val="0"/>
                                          </p:val>
                                        </p:tav>
                                        <p:tav tm="100000">
                                          <p:val>
                                            <p:fltVal val="1"/>
                                          </p:val>
                                        </p:tav>
                                      </p:tavLst>
                                    </p:anim>
                                    <p:anim calcmode="lin" valueType="num">
                                      <p:cBhvr>
                                        <p:cTn id="23" dur="500" fill="hold"/>
                                        <p:tgtEl>
                                          <p:spTgt spid="18534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85349"/>
                                        </p:tgtEl>
                                        <p:attrNameLst>
                                          <p:attrName>style.visibility</p:attrName>
                                        </p:attrNameLst>
                                      </p:cBhvr>
                                      <p:to>
                                        <p:strVal val="visible"/>
                                      </p:to>
                                    </p:set>
                                    <p:anim calcmode="lin" valueType="num">
                                      <p:cBhvr>
                                        <p:cTn id="28" dur="1000" fill="hold"/>
                                        <p:tgtEl>
                                          <p:spTgt spid="185349"/>
                                        </p:tgtEl>
                                        <p:attrNameLst>
                                          <p:attrName>ppt_w</p:attrName>
                                        </p:attrNameLst>
                                      </p:cBhvr>
                                      <p:tavLst>
                                        <p:tav tm="0">
                                          <p:val>
                                            <p:strVal val="#ppt_w*0.70"/>
                                          </p:val>
                                        </p:tav>
                                        <p:tav tm="100000">
                                          <p:val>
                                            <p:strVal val="#ppt_w"/>
                                          </p:val>
                                        </p:tav>
                                      </p:tavLst>
                                    </p:anim>
                                    <p:anim calcmode="lin" valueType="num">
                                      <p:cBhvr>
                                        <p:cTn id="29" dur="1000" fill="hold"/>
                                        <p:tgtEl>
                                          <p:spTgt spid="185349"/>
                                        </p:tgtEl>
                                        <p:attrNameLst>
                                          <p:attrName>ppt_h</p:attrName>
                                        </p:attrNameLst>
                                      </p:cBhvr>
                                      <p:tavLst>
                                        <p:tav tm="0">
                                          <p:val>
                                            <p:strVal val="#ppt_h"/>
                                          </p:val>
                                        </p:tav>
                                        <p:tav tm="100000">
                                          <p:val>
                                            <p:strVal val="#ppt_h"/>
                                          </p:val>
                                        </p:tav>
                                      </p:tavLst>
                                    </p:anim>
                                    <p:animEffect transition="in" filter="fade">
                                      <p:cBhvr>
                                        <p:cTn id="30" dur="1000"/>
                                        <p:tgtEl>
                                          <p:spTgt spid="185349"/>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85352"/>
                                        </p:tgtEl>
                                        <p:attrNameLst>
                                          <p:attrName>style.visibility</p:attrName>
                                        </p:attrNameLst>
                                      </p:cBhvr>
                                      <p:to>
                                        <p:strVal val="visible"/>
                                      </p:to>
                                    </p:set>
                                    <p:animEffect transition="in" filter="strips(downRight)">
                                      <p:cBhvr>
                                        <p:cTn id="35" dur="2000"/>
                                        <p:tgtEl>
                                          <p:spTgt spid="18535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85351"/>
                                        </p:tgtEl>
                                        <p:attrNameLst>
                                          <p:attrName>style.visibility</p:attrName>
                                        </p:attrNameLst>
                                      </p:cBhvr>
                                      <p:to>
                                        <p:strVal val="visible"/>
                                      </p:to>
                                    </p:set>
                                    <p:anim calcmode="lin" valueType="num">
                                      <p:cBhvr>
                                        <p:cTn id="40" dur="1000" fill="hold"/>
                                        <p:tgtEl>
                                          <p:spTgt spid="185351"/>
                                        </p:tgtEl>
                                        <p:attrNameLst>
                                          <p:attrName>ppt_w</p:attrName>
                                        </p:attrNameLst>
                                      </p:cBhvr>
                                      <p:tavLst>
                                        <p:tav tm="0">
                                          <p:val>
                                            <p:strVal val="#ppt_w*0.70"/>
                                          </p:val>
                                        </p:tav>
                                        <p:tav tm="100000">
                                          <p:val>
                                            <p:strVal val="#ppt_w"/>
                                          </p:val>
                                        </p:tav>
                                      </p:tavLst>
                                    </p:anim>
                                    <p:anim calcmode="lin" valueType="num">
                                      <p:cBhvr>
                                        <p:cTn id="41" dur="1000" fill="hold"/>
                                        <p:tgtEl>
                                          <p:spTgt spid="185351"/>
                                        </p:tgtEl>
                                        <p:attrNameLst>
                                          <p:attrName>ppt_h</p:attrName>
                                        </p:attrNameLst>
                                      </p:cBhvr>
                                      <p:tavLst>
                                        <p:tav tm="0">
                                          <p:val>
                                            <p:strVal val="#ppt_h"/>
                                          </p:val>
                                        </p:tav>
                                        <p:tav tm="100000">
                                          <p:val>
                                            <p:strVal val="#ppt_h"/>
                                          </p:val>
                                        </p:tav>
                                      </p:tavLst>
                                    </p:anim>
                                    <p:animEffect transition="in" filter="fade">
                                      <p:cBhvr>
                                        <p:cTn id="42" dur="1000"/>
                                        <p:tgtEl>
                                          <p:spTgt spid="185351"/>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iterate type="lt">
                                    <p:tmPct val="10000"/>
                                  </p:iterate>
                                  <p:childTnLst>
                                    <p:set>
                                      <p:cBhvr>
                                        <p:cTn id="46" dur="1" fill="hold">
                                          <p:stCondLst>
                                            <p:cond delay="0"/>
                                          </p:stCondLst>
                                        </p:cTn>
                                        <p:tgtEl>
                                          <p:spTgt spid="185354"/>
                                        </p:tgtEl>
                                        <p:attrNameLst>
                                          <p:attrName>style.visibility</p:attrName>
                                        </p:attrNameLst>
                                      </p:cBhvr>
                                      <p:to>
                                        <p:strVal val="visible"/>
                                      </p:to>
                                    </p:set>
                                    <p:animEffect transition="in" filter="fade">
                                      <p:cBhvr>
                                        <p:cTn id="47" dur="500"/>
                                        <p:tgtEl>
                                          <p:spTgt spid="185354"/>
                                        </p:tgtEl>
                                      </p:cBhvr>
                                    </p:animEffect>
                                    <p:anim calcmode="lin" valueType="num">
                                      <p:cBhvr>
                                        <p:cTn id="48" dur="500" fill="hold"/>
                                        <p:tgtEl>
                                          <p:spTgt spid="185354"/>
                                        </p:tgtEl>
                                        <p:attrNameLst>
                                          <p:attrName>ppt_w</p:attrName>
                                        </p:attrNameLst>
                                      </p:cBhvr>
                                      <p:tavLst>
                                        <p:tav tm="0" fmla="#ppt_w*sin(2.5*pi*$)">
                                          <p:val>
                                            <p:fltVal val="0"/>
                                          </p:val>
                                        </p:tav>
                                        <p:tav tm="100000">
                                          <p:val>
                                            <p:fltVal val="1"/>
                                          </p:val>
                                        </p:tav>
                                      </p:tavLst>
                                    </p:anim>
                                    <p:anim calcmode="lin" valueType="num">
                                      <p:cBhvr>
                                        <p:cTn id="49" dur="500" fill="hold"/>
                                        <p:tgtEl>
                                          <p:spTgt spid="1853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P spid="185347" grpId="0"/>
      <p:bldP spid="185348" grpId="0"/>
      <p:bldP spid="185352" grpId="0"/>
      <p:bldP spid="185354" grpId="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83058CDA-7034-489B-B35E-DE2185853936}" type="datetime1">
              <a:rPr lang="en-US"/>
              <a:pPr/>
              <a:t>5/15/2017</a:t>
            </a:fld>
            <a:endParaRPr lang="en-US"/>
          </a:p>
        </p:txBody>
      </p:sp>
      <p:sp>
        <p:nvSpPr>
          <p:cNvPr id="15" name="Slide Number Placeholder 5"/>
          <p:cNvSpPr>
            <a:spLocks noGrp="1"/>
          </p:cNvSpPr>
          <p:nvPr>
            <p:ph type="sldNum" sz="quarter" idx="12"/>
          </p:nvPr>
        </p:nvSpPr>
        <p:spPr/>
        <p:txBody>
          <a:bodyPr/>
          <a:lstStyle/>
          <a:p>
            <a:fld id="{37BFA353-F669-4E8E-8D23-E8102A16E12D}" type="slidenum">
              <a:rPr lang="en-US"/>
              <a:pPr/>
              <a:t>163</a:t>
            </a:fld>
            <a:endParaRPr lang="en-US"/>
          </a:p>
        </p:txBody>
      </p:sp>
      <p:sp>
        <p:nvSpPr>
          <p:cNvPr id="184322" name="Rectangle 2"/>
          <p:cNvSpPr>
            <a:spLocks noChangeArrowheads="1"/>
          </p:cNvSpPr>
          <p:nvPr/>
        </p:nvSpPr>
        <p:spPr bwMode="auto">
          <a:xfrm>
            <a:off x="1703389" y="172522"/>
            <a:ext cx="5351465" cy="369332"/>
          </a:xfrm>
          <a:prstGeom prst="rect">
            <a:avLst/>
          </a:prstGeom>
          <a:noFill/>
          <a:ln w="9525">
            <a:noFill/>
            <a:miter lim="800000"/>
            <a:headEnd/>
            <a:tailEnd/>
          </a:ln>
          <a:effectLst/>
        </p:spPr>
        <p:txBody>
          <a:bodyPr wrap="none" anchor="ctr">
            <a:spAutoFit/>
          </a:bodyPr>
          <a:lstStyle/>
          <a:p>
            <a:r>
              <a:rPr lang="en-US"/>
              <a:t>Tegangan untuk bus k dapat dituliskan sebagai berikut: </a:t>
            </a:r>
          </a:p>
        </p:txBody>
      </p:sp>
      <p:sp>
        <p:nvSpPr>
          <p:cNvPr id="184324" name="Rectangle 4"/>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4323" name="Object 3"/>
          <p:cNvGraphicFramePr>
            <a:graphicFrameLocks noChangeAspect="1"/>
          </p:cNvGraphicFramePr>
          <p:nvPr/>
        </p:nvGraphicFramePr>
        <p:xfrm>
          <a:off x="2208213" y="620713"/>
          <a:ext cx="4500562" cy="1479550"/>
        </p:xfrm>
        <a:graphic>
          <a:graphicData uri="http://schemas.openxmlformats.org/presentationml/2006/ole">
            <mc:AlternateContent xmlns:mc="http://schemas.openxmlformats.org/markup-compatibility/2006">
              <mc:Choice xmlns:v="urn:schemas-microsoft-com:vml" Requires="v">
                <p:oleObj spid="_x0000_s58373" name="Equation" r:id="rId3" imgW="2082800" imgH="685800" progId="Equation.3">
                  <p:embed/>
                </p:oleObj>
              </mc:Choice>
              <mc:Fallback>
                <p:oleObj name="Equation" r:id="rId3" imgW="2082800" imgH="685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620713"/>
                        <a:ext cx="4500562"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5" name="Rectangle 5"/>
          <p:cNvSpPr>
            <a:spLocks noChangeArrowheads="1"/>
          </p:cNvSpPr>
          <p:nvPr/>
        </p:nvSpPr>
        <p:spPr bwMode="auto">
          <a:xfrm>
            <a:off x="2855602" y="2239447"/>
            <a:ext cx="2329484" cy="369332"/>
          </a:xfrm>
          <a:prstGeom prst="rect">
            <a:avLst/>
          </a:prstGeom>
          <a:noFill/>
          <a:ln w="9525">
            <a:noFill/>
            <a:miter lim="800000"/>
            <a:headEnd/>
            <a:tailEnd/>
          </a:ln>
          <a:effectLst/>
        </p:spPr>
        <p:txBody>
          <a:bodyPr wrap="none" anchor="ctr">
            <a:spAutoFit/>
          </a:bodyPr>
          <a:lstStyle/>
          <a:p>
            <a:pPr algn="ctr"/>
            <a:r>
              <a:rPr lang="en-US"/>
              <a:t>k = 1,2, ….., jumlah bus</a:t>
            </a:r>
          </a:p>
        </p:txBody>
      </p:sp>
      <p:sp>
        <p:nvSpPr>
          <p:cNvPr id="184326" name="Rectangle 6"/>
          <p:cNvSpPr>
            <a:spLocks noChangeArrowheads="1"/>
          </p:cNvSpPr>
          <p:nvPr/>
        </p:nvSpPr>
        <p:spPr bwMode="auto">
          <a:xfrm>
            <a:off x="2832300" y="2691884"/>
            <a:ext cx="1731564" cy="369332"/>
          </a:xfrm>
          <a:prstGeom prst="rect">
            <a:avLst/>
          </a:prstGeom>
          <a:noFill/>
          <a:ln w="9525">
            <a:noFill/>
            <a:miter lim="800000"/>
            <a:headEnd/>
            <a:tailEnd/>
          </a:ln>
          <a:effectLst/>
        </p:spPr>
        <p:txBody>
          <a:bodyPr wrap="none" anchor="ctr">
            <a:spAutoFit/>
          </a:bodyPr>
          <a:lstStyle/>
          <a:p>
            <a:pPr algn="ctr"/>
            <a:r>
              <a:rPr lang="en-US"/>
              <a:t>k </a:t>
            </a:r>
            <a:r>
              <a:rPr lang="en-US">
                <a:sym typeface="Symbol" pitchFamily="18" charset="2"/>
              </a:rPr>
              <a:t></a:t>
            </a:r>
            <a:r>
              <a:rPr lang="en-US"/>
              <a:t> bus penadah</a:t>
            </a:r>
          </a:p>
        </p:txBody>
      </p:sp>
      <p:sp>
        <p:nvSpPr>
          <p:cNvPr id="184328" name="Rectangle 8"/>
          <p:cNvSpPr>
            <a:spLocks noChangeArrowheads="1"/>
          </p:cNvSpPr>
          <p:nvPr/>
        </p:nvSpPr>
        <p:spPr bwMode="auto">
          <a:xfrm>
            <a:off x="1573425" y="3338063"/>
            <a:ext cx="1342603" cy="323165"/>
          </a:xfrm>
          <a:prstGeom prst="rect">
            <a:avLst/>
          </a:prstGeom>
          <a:noFill/>
          <a:ln w="9525">
            <a:noFill/>
            <a:miter lim="800000"/>
            <a:headEnd/>
            <a:tailEnd/>
          </a:ln>
          <a:effectLst/>
        </p:spPr>
        <p:txBody>
          <a:bodyPr wrap="none" lIns="228528" bIns="0" anchor="ctr">
            <a:spAutoFit/>
          </a:bodyPr>
          <a:lstStyle/>
          <a:p>
            <a:pPr algn="just"/>
            <a:r>
              <a:rPr lang="en-US">
                <a:solidFill>
                  <a:srgbClr val="000000"/>
                </a:solidFill>
                <a:latin typeface="Times New Roman" pitchFamily="18" charset="0"/>
                <a:cs typeface="Times New Roman" pitchFamily="18" charset="0"/>
              </a:rPr>
              <a:t>Misalkan :</a:t>
            </a:r>
            <a:r>
              <a:rPr lang="en-US" sz="1200">
                <a:solidFill>
                  <a:srgbClr val="000000"/>
                </a:solidFill>
                <a:latin typeface="Times New Roman" pitchFamily="18" charset="0"/>
                <a:cs typeface="Times New Roman" pitchFamily="18" charset="0"/>
              </a:rPr>
              <a:t> </a:t>
            </a:r>
            <a:endParaRPr lang="en-US"/>
          </a:p>
        </p:txBody>
      </p:sp>
      <p:graphicFrame>
        <p:nvGraphicFramePr>
          <p:cNvPr id="184327" name="Object 7"/>
          <p:cNvGraphicFramePr>
            <a:graphicFrameLocks noChangeAspect="1"/>
          </p:cNvGraphicFramePr>
          <p:nvPr/>
        </p:nvGraphicFramePr>
        <p:xfrm>
          <a:off x="2927351" y="3013076"/>
          <a:ext cx="1584325" cy="1063625"/>
        </p:xfrm>
        <a:graphic>
          <a:graphicData uri="http://schemas.openxmlformats.org/presentationml/2006/ole">
            <mc:AlternateContent xmlns:mc="http://schemas.openxmlformats.org/markup-compatibility/2006">
              <mc:Choice xmlns:v="urn:schemas-microsoft-com:vml" Requires="v">
                <p:oleObj spid="_x0000_s58374" name="Equation" r:id="rId5" imgW="634725" imgH="431613" progId="Equation.3">
                  <p:embed/>
                </p:oleObj>
              </mc:Choice>
              <mc:Fallback>
                <p:oleObj name="Equation" r:id="rId5" imgW="634725"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3013076"/>
                        <a:ext cx="1584325" cy="106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9" name="Rectangle 9"/>
          <p:cNvSpPr>
            <a:spLocks noChangeArrowheads="1"/>
          </p:cNvSpPr>
          <p:nvPr/>
        </p:nvSpPr>
        <p:spPr bwMode="auto">
          <a:xfrm>
            <a:off x="5518150" y="3482976"/>
            <a:ext cx="222250" cy="549275"/>
          </a:xfrm>
          <a:prstGeom prst="rect">
            <a:avLst/>
          </a:prstGeom>
          <a:noFill/>
          <a:ln w="9525">
            <a:noFill/>
            <a:miter lim="800000"/>
            <a:headEnd/>
            <a:tailEnd/>
          </a:ln>
          <a:effectLst/>
        </p:spPr>
        <p:txBody>
          <a:bodyPr wrap="none" anchor="ctr">
            <a:spAutoFit/>
          </a:bodyPr>
          <a:lstStyle/>
          <a:p>
            <a:r>
              <a:rPr lang="en-US" sz="1200">
                <a:solidFill>
                  <a:srgbClr val="000000"/>
                </a:solidFill>
                <a:latin typeface="Times New Roman" pitchFamily="18" charset="0"/>
                <a:cs typeface="Times New Roman" pitchFamily="18" charset="0"/>
              </a:rPr>
              <a:t> </a:t>
            </a:r>
            <a:endParaRPr lang="en-US" sz="1400">
              <a:solidFill>
                <a:srgbClr val="000080"/>
              </a:solidFill>
              <a:latin typeface="Times New Roman" pitchFamily="18" charset="0"/>
              <a:cs typeface="Times New Roman" pitchFamily="18" charset="0"/>
            </a:endParaRPr>
          </a:p>
          <a:p>
            <a:pPr eaLnBrk="0" hangingPunct="0"/>
            <a:endParaRPr lang="en-US"/>
          </a:p>
        </p:txBody>
      </p:sp>
      <p:sp>
        <p:nvSpPr>
          <p:cNvPr id="184332" name="Rectangle 12"/>
          <p:cNvSpPr>
            <a:spLocks noChangeArrowheads="1"/>
          </p:cNvSpPr>
          <p:nvPr/>
        </p:nvSpPr>
        <p:spPr bwMode="auto">
          <a:xfrm>
            <a:off x="1774826" y="3917434"/>
            <a:ext cx="743345" cy="369332"/>
          </a:xfrm>
          <a:prstGeom prst="rect">
            <a:avLst/>
          </a:prstGeom>
          <a:noFill/>
          <a:ln w="9525">
            <a:noFill/>
            <a:miter lim="800000"/>
            <a:headEnd/>
            <a:tailEnd/>
          </a:ln>
          <a:effectLst/>
        </p:spPr>
        <p:txBody>
          <a:bodyPr wrap="none" anchor="ctr">
            <a:spAutoFit/>
          </a:bodyPr>
          <a:lstStyle/>
          <a:p>
            <a:r>
              <a:rPr lang="en-US"/>
              <a:t>maka </a:t>
            </a:r>
          </a:p>
        </p:txBody>
      </p:sp>
      <p:sp>
        <p:nvSpPr>
          <p:cNvPr id="184334" name="Rectangle 14"/>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4333" name="Object 13"/>
          <p:cNvGraphicFramePr>
            <a:graphicFrameLocks noChangeAspect="1"/>
          </p:cNvGraphicFramePr>
          <p:nvPr/>
        </p:nvGraphicFramePr>
        <p:xfrm>
          <a:off x="2281238" y="4298951"/>
          <a:ext cx="5327650" cy="1577975"/>
        </p:xfrm>
        <a:graphic>
          <a:graphicData uri="http://schemas.openxmlformats.org/presentationml/2006/ole">
            <mc:AlternateContent xmlns:mc="http://schemas.openxmlformats.org/markup-compatibility/2006">
              <mc:Choice xmlns:v="urn:schemas-microsoft-com:vml" Requires="v">
                <p:oleObj spid="_x0000_s58375" name="Equation" r:id="rId7" imgW="2311400" imgH="685800" progId="Equation.3">
                  <p:embed/>
                </p:oleObj>
              </mc:Choice>
              <mc:Fallback>
                <p:oleObj name="Equation" r:id="rId7" imgW="2311400" imgH="685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1238" y="4298951"/>
                        <a:ext cx="5327650"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58124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4322"/>
                                        </p:tgtEl>
                                        <p:attrNameLst>
                                          <p:attrName>style.visibility</p:attrName>
                                        </p:attrNameLst>
                                      </p:cBhvr>
                                      <p:to>
                                        <p:strVal val="visible"/>
                                      </p:to>
                                    </p:set>
                                    <p:animEffect transition="in" filter="fade">
                                      <p:cBhvr>
                                        <p:cTn id="7" dur="500"/>
                                        <p:tgtEl>
                                          <p:spTgt spid="184322"/>
                                        </p:tgtEl>
                                      </p:cBhvr>
                                    </p:animEffect>
                                    <p:anim calcmode="lin" valueType="num">
                                      <p:cBhvr>
                                        <p:cTn id="8" dur="500" fill="hold"/>
                                        <p:tgtEl>
                                          <p:spTgt spid="184322"/>
                                        </p:tgtEl>
                                        <p:attrNameLst>
                                          <p:attrName>ppt_w</p:attrName>
                                        </p:attrNameLst>
                                      </p:cBhvr>
                                      <p:tavLst>
                                        <p:tav tm="0" fmla="#ppt_w*sin(2.5*pi*$)">
                                          <p:val>
                                            <p:fltVal val="0"/>
                                          </p:val>
                                        </p:tav>
                                        <p:tav tm="100000">
                                          <p:val>
                                            <p:fltVal val="1"/>
                                          </p:val>
                                        </p:tav>
                                      </p:tavLst>
                                    </p:anim>
                                    <p:anim calcmode="lin" valueType="num">
                                      <p:cBhvr>
                                        <p:cTn id="9" dur="500" fill="hold"/>
                                        <p:tgtEl>
                                          <p:spTgt spid="18432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184323"/>
                                        </p:tgtEl>
                                        <p:attrNameLst>
                                          <p:attrName>style.visibility</p:attrName>
                                        </p:attrNameLst>
                                      </p:cBhvr>
                                      <p:to>
                                        <p:strVal val="visible"/>
                                      </p:to>
                                    </p:set>
                                    <p:animEffect transition="in" filter="strips(upRight)">
                                      <p:cBhvr>
                                        <p:cTn id="14" dur="3000"/>
                                        <p:tgtEl>
                                          <p:spTgt spid="184323"/>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84325"/>
                                        </p:tgtEl>
                                        <p:attrNameLst>
                                          <p:attrName>style.visibility</p:attrName>
                                        </p:attrNameLst>
                                      </p:cBhvr>
                                      <p:to>
                                        <p:strVal val="visible"/>
                                      </p:to>
                                    </p:set>
                                    <p:animEffect transition="in" filter="fade">
                                      <p:cBhvr>
                                        <p:cTn id="19" dur="500"/>
                                        <p:tgtEl>
                                          <p:spTgt spid="184325"/>
                                        </p:tgtEl>
                                      </p:cBhvr>
                                    </p:animEffect>
                                    <p:anim calcmode="lin" valueType="num">
                                      <p:cBhvr>
                                        <p:cTn id="20" dur="500" fill="hold"/>
                                        <p:tgtEl>
                                          <p:spTgt spid="184325"/>
                                        </p:tgtEl>
                                        <p:attrNameLst>
                                          <p:attrName>ppt_w</p:attrName>
                                        </p:attrNameLst>
                                      </p:cBhvr>
                                      <p:tavLst>
                                        <p:tav tm="0" fmla="#ppt_w*sin(2.5*pi*$)">
                                          <p:val>
                                            <p:fltVal val="0"/>
                                          </p:val>
                                        </p:tav>
                                        <p:tav tm="100000">
                                          <p:val>
                                            <p:fltVal val="1"/>
                                          </p:val>
                                        </p:tav>
                                      </p:tavLst>
                                    </p:anim>
                                    <p:anim calcmode="lin" valueType="num">
                                      <p:cBhvr>
                                        <p:cTn id="21" dur="500" fill="hold"/>
                                        <p:tgtEl>
                                          <p:spTgt spid="18432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184326"/>
                                        </p:tgtEl>
                                        <p:attrNameLst>
                                          <p:attrName>style.visibility</p:attrName>
                                        </p:attrNameLst>
                                      </p:cBhvr>
                                      <p:to>
                                        <p:strVal val="visible"/>
                                      </p:to>
                                    </p:set>
                                    <p:animEffect transition="in" filter="fade">
                                      <p:cBhvr>
                                        <p:cTn id="26" dur="500"/>
                                        <p:tgtEl>
                                          <p:spTgt spid="184326"/>
                                        </p:tgtEl>
                                      </p:cBhvr>
                                    </p:animEffect>
                                    <p:anim calcmode="lin" valueType="num">
                                      <p:cBhvr>
                                        <p:cTn id="27" dur="500" fill="hold"/>
                                        <p:tgtEl>
                                          <p:spTgt spid="184326"/>
                                        </p:tgtEl>
                                        <p:attrNameLst>
                                          <p:attrName>ppt_w</p:attrName>
                                        </p:attrNameLst>
                                      </p:cBhvr>
                                      <p:tavLst>
                                        <p:tav tm="0" fmla="#ppt_w*sin(2.5*pi*$)">
                                          <p:val>
                                            <p:fltVal val="0"/>
                                          </p:val>
                                        </p:tav>
                                        <p:tav tm="100000">
                                          <p:val>
                                            <p:fltVal val="1"/>
                                          </p:val>
                                        </p:tav>
                                      </p:tavLst>
                                    </p:anim>
                                    <p:anim calcmode="lin" valueType="num">
                                      <p:cBhvr>
                                        <p:cTn id="28" dur="500" fill="hold"/>
                                        <p:tgtEl>
                                          <p:spTgt spid="18432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84328"/>
                                        </p:tgtEl>
                                        <p:attrNameLst>
                                          <p:attrName>style.visibility</p:attrName>
                                        </p:attrNameLst>
                                      </p:cBhvr>
                                      <p:to>
                                        <p:strVal val="visible"/>
                                      </p:to>
                                    </p:set>
                                    <p:animEffect transition="in" filter="fade">
                                      <p:cBhvr>
                                        <p:cTn id="33" dur="500"/>
                                        <p:tgtEl>
                                          <p:spTgt spid="184328"/>
                                        </p:tgtEl>
                                      </p:cBhvr>
                                    </p:animEffect>
                                    <p:anim calcmode="lin" valueType="num">
                                      <p:cBhvr>
                                        <p:cTn id="34" dur="500" fill="hold"/>
                                        <p:tgtEl>
                                          <p:spTgt spid="184328"/>
                                        </p:tgtEl>
                                        <p:attrNameLst>
                                          <p:attrName>ppt_w</p:attrName>
                                        </p:attrNameLst>
                                      </p:cBhvr>
                                      <p:tavLst>
                                        <p:tav tm="0" fmla="#ppt_w*sin(2.5*pi*$)">
                                          <p:val>
                                            <p:fltVal val="0"/>
                                          </p:val>
                                        </p:tav>
                                        <p:tav tm="100000">
                                          <p:val>
                                            <p:fltVal val="1"/>
                                          </p:val>
                                        </p:tav>
                                      </p:tavLst>
                                    </p:anim>
                                    <p:anim calcmode="lin" valueType="num">
                                      <p:cBhvr>
                                        <p:cTn id="35" dur="500" fill="hold"/>
                                        <p:tgtEl>
                                          <p:spTgt spid="18432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184327"/>
                                        </p:tgtEl>
                                        <p:attrNameLst>
                                          <p:attrName>style.visibility</p:attrName>
                                        </p:attrNameLst>
                                      </p:cBhvr>
                                      <p:to>
                                        <p:strVal val="visible"/>
                                      </p:to>
                                    </p:set>
                                    <p:animEffect transition="in" filter="strips(downRight)">
                                      <p:cBhvr>
                                        <p:cTn id="40" dur="3000"/>
                                        <p:tgtEl>
                                          <p:spTgt spid="184327"/>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84332"/>
                                        </p:tgtEl>
                                        <p:attrNameLst>
                                          <p:attrName>style.visibility</p:attrName>
                                        </p:attrNameLst>
                                      </p:cBhvr>
                                      <p:to>
                                        <p:strVal val="visible"/>
                                      </p:to>
                                    </p:set>
                                    <p:anim calcmode="lin" valueType="num">
                                      <p:cBhvr>
                                        <p:cTn id="45" dur="1000" fill="hold"/>
                                        <p:tgtEl>
                                          <p:spTgt spid="184332"/>
                                        </p:tgtEl>
                                        <p:attrNameLst>
                                          <p:attrName>ppt_w</p:attrName>
                                        </p:attrNameLst>
                                      </p:cBhvr>
                                      <p:tavLst>
                                        <p:tav tm="0">
                                          <p:val>
                                            <p:strVal val="#ppt_w*0.70"/>
                                          </p:val>
                                        </p:tav>
                                        <p:tav tm="100000">
                                          <p:val>
                                            <p:strVal val="#ppt_w"/>
                                          </p:val>
                                        </p:tav>
                                      </p:tavLst>
                                    </p:anim>
                                    <p:anim calcmode="lin" valueType="num">
                                      <p:cBhvr>
                                        <p:cTn id="46" dur="1000" fill="hold"/>
                                        <p:tgtEl>
                                          <p:spTgt spid="184332"/>
                                        </p:tgtEl>
                                        <p:attrNameLst>
                                          <p:attrName>ppt_h</p:attrName>
                                        </p:attrNameLst>
                                      </p:cBhvr>
                                      <p:tavLst>
                                        <p:tav tm="0">
                                          <p:val>
                                            <p:strVal val="#ppt_h"/>
                                          </p:val>
                                        </p:tav>
                                        <p:tav tm="100000">
                                          <p:val>
                                            <p:strVal val="#ppt_h"/>
                                          </p:val>
                                        </p:tav>
                                      </p:tavLst>
                                    </p:anim>
                                    <p:animEffect transition="in" filter="fade">
                                      <p:cBhvr>
                                        <p:cTn id="47" dur="1000"/>
                                        <p:tgtEl>
                                          <p:spTgt spid="18433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184333"/>
                                        </p:tgtEl>
                                        <p:attrNameLst>
                                          <p:attrName>style.visibility</p:attrName>
                                        </p:attrNameLst>
                                      </p:cBhvr>
                                      <p:to>
                                        <p:strVal val="visible"/>
                                      </p:to>
                                    </p:set>
                                    <p:animEffect transition="in" filter="strips(downRight)">
                                      <p:cBhvr>
                                        <p:cTn id="52" dur="20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5" grpId="0"/>
      <p:bldP spid="184326" grpId="0"/>
      <p:bldP spid="184328" grpId="0"/>
      <p:bldP spid="184332" grpId="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EAE6A681-2753-408E-9F9E-AC125372FE8A}" type="datetime1">
              <a:rPr lang="en-US"/>
              <a:pPr/>
              <a:t>5/15/2017</a:t>
            </a:fld>
            <a:endParaRPr lang="en-US"/>
          </a:p>
        </p:txBody>
      </p:sp>
      <p:sp>
        <p:nvSpPr>
          <p:cNvPr id="16" name="Slide Number Placeholder 5"/>
          <p:cNvSpPr>
            <a:spLocks noGrp="1"/>
          </p:cNvSpPr>
          <p:nvPr>
            <p:ph type="sldNum" sz="quarter" idx="12"/>
          </p:nvPr>
        </p:nvSpPr>
        <p:spPr/>
        <p:txBody>
          <a:bodyPr/>
          <a:lstStyle/>
          <a:p>
            <a:fld id="{0A0E0B44-322D-4AD3-A5BD-85000EEA338D}" type="slidenum">
              <a:rPr lang="en-US"/>
              <a:pPr/>
              <a:t>164</a:t>
            </a:fld>
            <a:endParaRPr lang="en-US"/>
          </a:p>
        </p:txBody>
      </p:sp>
      <p:sp>
        <p:nvSpPr>
          <p:cNvPr id="183299" name="Rectangle 3"/>
          <p:cNvSpPr>
            <a:spLocks noChangeArrowheads="1"/>
          </p:cNvSpPr>
          <p:nvPr/>
        </p:nvSpPr>
        <p:spPr bwMode="auto">
          <a:xfrm>
            <a:off x="1713032" y="142425"/>
            <a:ext cx="1361839" cy="323165"/>
          </a:xfrm>
          <a:prstGeom prst="rect">
            <a:avLst/>
          </a:prstGeom>
          <a:noFill/>
          <a:ln w="9525">
            <a:noFill/>
            <a:miter lim="800000"/>
            <a:headEnd/>
            <a:tailEnd/>
          </a:ln>
          <a:effectLst/>
        </p:spPr>
        <p:txBody>
          <a:bodyPr wrap="none" lIns="228528" bIns="0" anchor="ctr">
            <a:spAutoFit/>
          </a:bodyPr>
          <a:lstStyle/>
          <a:p>
            <a:pPr algn="just"/>
            <a:r>
              <a:rPr lang="en-US">
                <a:solidFill>
                  <a:srgbClr val="000000"/>
                </a:solidFill>
                <a:latin typeface="Times New Roman" pitchFamily="18" charset="0"/>
                <a:cs typeface="Times New Roman" pitchFamily="18" charset="0"/>
              </a:rPr>
              <a:t>Misalkan : </a:t>
            </a:r>
            <a:endParaRPr lang="en-US"/>
          </a:p>
        </p:txBody>
      </p:sp>
      <p:graphicFrame>
        <p:nvGraphicFramePr>
          <p:cNvPr id="183298" name="Object 2"/>
          <p:cNvGraphicFramePr>
            <a:graphicFrameLocks noChangeAspect="1"/>
          </p:cNvGraphicFramePr>
          <p:nvPr/>
        </p:nvGraphicFramePr>
        <p:xfrm>
          <a:off x="3216276" y="109539"/>
          <a:ext cx="6048375" cy="511175"/>
        </p:xfrm>
        <a:graphic>
          <a:graphicData uri="http://schemas.openxmlformats.org/presentationml/2006/ole">
            <mc:AlternateContent xmlns:mc="http://schemas.openxmlformats.org/markup-compatibility/2006">
              <mc:Choice xmlns:v="urn:schemas-microsoft-com:vml" Requires="v">
                <p:oleObj spid="_x0000_s59400" name="Equation" r:id="rId3" imgW="2590800" imgH="215900" progId="Equation.3">
                  <p:embed/>
                </p:oleObj>
              </mc:Choice>
              <mc:Fallback>
                <p:oleObj name="Equation" r:id="rId3" imgW="25908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109539"/>
                        <a:ext cx="60483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0" name="Rectangle 4"/>
          <p:cNvSpPr>
            <a:spLocks noChangeArrowheads="1"/>
          </p:cNvSpPr>
          <p:nvPr/>
        </p:nvSpPr>
        <p:spPr bwMode="auto">
          <a:xfrm>
            <a:off x="6003635" y="3468172"/>
            <a:ext cx="184731" cy="369332"/>
          </a:xfrm>
          <a:prstGeom prst="rect">
            <a:avLst/>
          </a:prstGeom>
          <a:noFill/>
          <a:ln w="9525">
            <a:noFill/>
            <a:miter lim="800000"/>
            <a:headEnd/>
            <a:tailEnd/>
          </a:ln>
          <a:effectLst/>
        </p:spPr>
        <p:txBody>
          <a:bodyPr wrap="none" anchor="ctr">
            <a:spAutoFit/>
          </a:bodyPr>
          <a:lstStyle/>
          <a:p>
            <a:pPr algn="just"/>
            <a:endParaRPr lang="id-ID"/>
          </a:p>
        </p:txBody>
      </p:sp>
      <p:sp>
        <p:nvSpPr>
          <p:cNvPr id="183301" name="Rectangle 5"/>
          <p:cNvSpPr>
            <a:spLocks noChangeArrowheads="1"/>
          </p:cNvSpPr>
          <p:nvPr/>
        </p:nvSpPr>
        <p:spPr bwMode="auto">
          <a:xfrm>
            <a:off x="1992314" y="891659"/>
            <a:ext cx="743345" cy="369332"/>
          </a:xfrm>
          <a:prstGeom prst="rect">
            <a:avLst/>
          </a:prstGeom>
          <a:noFill/>
          <a:ln w="9525">
            <a:noFill/>
            <a:miter lim="800000"/>
            <a:headEnd/>
            <a:tailEnd/>
          </a:ln>
          <a:effectLst/>
        </p:spPr>
        <p:txBody>
          <a:bodyPr wrap="none" anchor="ctr">
            <a:spAutoFit/>
          </a:bodyPr>
          <a:lstStyle/>
          <a:p>
            <a:r>
              <a:rPr lang="en-US"/>
              <a:t>maka </a:t>
            </a:r>
          </a:p>
        </p:txBody>
      </p:sp>
      <p:sp>
        <p:nvSpPr>
          <p:cNvPr id="183303" name="Rectangle 7"/>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3302" name="Object 6"/>
          <p:cNvGraphicFramePr>
            <a:graphicFrameLocks noChangeAspect="1"/>
          </p:cNvGraphicFramePr>
          <p:nvPr/>
        </p:nvGraphicFramePr>
        <p:xfrm>
          <a:off x="3359151" y="692151"/>
          <a:ext cx="3457575" cy="1414463"/>
        </p:xfrm>
        <a:graphic>
          <a:graphicData uri="http://schemas.openxmlformats.org/presentationml/2006/ole">
            <mc:AlternateContent xmlns:mc="http://schemas.openxmlformats.org/markup-compatibility/2006">
              <mc:Choice xmlns:v="urn:schemas-microsoft-com:vml" Requires="v">
                <p:oleObj spid="_x0000_s59401" name="Equation" r:id="rId5" imgW="1676400" imgH="685800" progId="Equation.3">
                  <p:embed/>
                </p:oleObj>
              </mc:Choice>
              <mc:Fallback>
                <p:oleObj name="Equation" r:id="rId5" imgW="16764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151" y="692151"/>
                        <a:ext cx="3457575" cy="141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4" name="Rectangle 8"/>
          <p:cNvSpPr>
            <a:spLocks noChangeArrowheads="1"/>
          </p:cNvSpPr>
          <p:nvPr/>
        </p:nvSpPr>
        <p:spPr bwMode="auto">
          <a:xfrm>
            <a:off x="1703388" y="2172386"/>
            <a:ext cx="8964612" cy="646331"/>
          </a:xfrm>
          <a:prstGeom prst="rect">
            <a:avLst/>
          </a:prstGeom>
          <a:noFill/>
          <a:ln w="9525">
            <a:noFill/>
            <a:miter lim="800000"/>
            <a:headEnd/>
            <a:tailEnd/>
          </a:ln>
          <a:effectLst/>
        </p:spPr>
        <p:txBody>
          <a:bodyPr anchor="ctr">
            <a:spAutoFit/>
          </a:bodyPr>
          <a:lstStyle/>
          <a:p>
            <a:r>
              <a:rPr lang="sv-SE"/>
              <a:t>Untuk sistem tenaga elektrik yang terdiri dari 4 bus, dengan bus 1 sebagai bus penadah, persamaan yang akan diselesaikan adalah :</a:t>
            </a:r>
            <a:r>
              <a:rPr lang="en-US"/>
              <a:t> </a:t>
            </a:r>
          </a:p>
        </p:txBody>
      </p:sp>
      <p:sp>
        <p:nvSpPr>
          <p:cNvPr id="183306" name="Rectangle 10"/>
          <p:cNvSpPr>
            <a:spLocks noChangeArrowheads="1"/>
          </p:cNvSpPr>
          <p:nvPr/>
        </p:nvSpPr>
        <p:spPr bwMode="auto">
          <a:xfrm>
            <a:off x="1524001" y="25728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3305" name="Object 9"/>
          <p:cNvGraphicFramePr>
            <a:graphicFrameLocks noChangeAspect="1"/>
          </p:cNvGraphicFramePr>
          <p:nvPr/>
        </p:nvGraphicFramePr>
        <p:xfrm>
          <a:off x="2214563" y="3716338"/>
          <a:ext cx="2728912" cy="520700"/>
        </p:xfrm>
        <a:graphic>
          <a:graphicData uri="http://schemas.openxmlformats.org/presentationml/2006/ole">
            <mc:AlternateContent xmlns:mc="http://schemas.openxmlformats.org/markup-compatibility/2006">
              <mc:Choice xmlns:v="urn:schemas-microsoft-com:vml" Requires="v">
                <p:oleObj spid="_x0000_s59402" name="Equation" r:id="rId7" imgW="1193760" imgH="228600" progId="Equation.3">
                  <p:embed/>
                </p:oleObj>
              </mc:Choice>
              <mc:Fallback>
                <p:oleObj name="Equation" r:id="rId7" imgW="11937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563" y="3716338"/>
                        <a:ext cx="2728912"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08" name="Object 12"/>
          <p:cNvGraphicFramePr>
            <a:graphicFrameLocks noChangeAspect="1"/>
          </p:cNvGraphicFramePr>
          <p:nvPr/>
        </p:nvGraphicFramePr>
        <p:xfrm>
          <a:off x="2279651" y="5253038"/>
          <a:ext cx="6240463" cy="984250"/>
        </p:xfrm>
        <a:graphic>
          <a:graphicData uri="http://schemas.openxmlformats.org/presentationml/2006/ole">
            <mc:AlternateContent xmlns:mc="http://schemas.openxmlformats.org/markup-compatibility/2006">
              <mc:Choice xmlns:v="urn:schemas-microsoft-com:vml" Requires="v">
                <p:oleObj spid="_x0000_s59403" name="Equation" r:id="rId9" imgW="2730240" imgH="431640" progId="Equation.3">
                  <p:embed/>
                </p:oleObj>
              </mc:Choice>
              <mc:Fallback>
                <p:oleObj name="Equation" r:id="rId9" imgW="2730240" imgH="431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9651" y="5253038"/>
                        <a:ext cx="6240463"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09" name="Object 13"/>
          <p:cNvGraphicFramePr>
            <a:graphicFrameLocks noChangeAspect="1"/>
          </p:cNvGraphicFramePr>
          <p:nvPr/>
        </p:nvGraphicFramePr>
        <p:xfrm>
          <a:off x="2208214" y="2852738"/>
          <a:ext cx="5718175" cy="984250"/>
        </p:xfrm>
        <a:graphic>
          <a:graphicData uri="http://schemas.openxmlformats.org/presentationml/2006/ole">
            <mc:AlternateContent xmlns:mc="http://schemas.openxmlformats.org/markup-compatibility/2006">
              <mc:Choice xmlns:v="urn:schemas-microsoft-com:vml" Requires="v">
                <p:oleObj spid="_x0000_s59404" name="Equation" r:id="rId11" imgW="2501640" imgH="431640" progId="Equation.3">
                  <p:embed/>
                </p:oleObj>
              </mc:Choice>
              <mc:Fallback>
                <p:oleObj name="Equation" r:id="rId11" imgW="2501640" imgH="431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8214" y="2852738"/>
                        <a:ext cx="5718175"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10" name="Object 14"/>
          <p:cNvGraphicFramePr>
            <a:graphicFrameLocks noChangeAspect="1"/>
          </p:cNvGraphicFramePr>
          <p:nvPr/>
        </p:nvGraphicFramePr>
        <p:xfrm>
          <a:off x="2247900" y="4316413"/>
          <a:ext cx="6008688" cy="984250"/>
        </p:xfrm>
        <a:graphic>
          <a:graphicData uri="http://schemas.openxmlformats.org/presentationml/2006/ole">
            <mc:AlternateContent xmlns:mc="http://schemas.openxmlformats.org/markup-compatibility/2006">
              <mc:Choice xmlns:v="urn:schemas-microsoft-com:vml" Requires="v">
                <p:oleObj spid="_x0000_s59405" name="Equation" r:id="rId13" imgW="2628720" imgH="431640" progId="Equation.3">
                  <p:embed/>
                </p:oleObj>
              </mc:Choice>
              <mc:Fallback>
                <p:oleObj name="Equation" r:id="rId13" imgW="2628720" imgH="431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7900" y="4316413"/>
                        <a:ext cx="6008688"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81270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3299"/>
                                        </p:tgtEl>
                                        <p:attrNameLst>
                                          <p:attrName>style.visibility</p:attrName>
                                        </p:attrNameLst>
                                      </p:cBhvr>
                                      <p:to>
                                        <p:strVal val="visible"/>
                                      </p:to>
                                    </p:set>
                                    <p:animEffect transition="in" filter="fade">
                                      <p:cBhvr>
                                        <p:cTn id="7" dur="2000"/>
                                        <p:tgtEl>
                                          <p:spTgt spid="183299"/>
                                        </p:tgtEl>
                                      </p:cBhvr>
                                    </p:animEffect>
                                    <p:anim calcmode="lin" valueType="num">
                                      <p:cBhvr>
                                        <p:cTn id="8" dur="2000" fill="hold"/>
                                        <p:tgtEl>
                                          <p:spTgt spid="183299"/>
                                        </p:tgtEl>
                                        <p:attrNameLst>
                                          <p:attrName>ppt_w</p:attrName>
                                        </p:attrNameLst>
                                      </p:cBhvr>
                                      <p:tavLst>
                                        <p:tav tm="0" fmla="#ppt_w*sin(2.5*pi*$)">
                                          <p:val>
                                            <p:fltVal val="0"/>
                                          </p:val>
                                        </p:tav>
                                        <p:tav tm="100000">
                                          <p:val>
                                            <p:fltVal val="1"/>
                                          </p:val>
                                        </p:tav>
                                      </p:tavLst>
                                    </p:anim>
                                    <p:anim calcmode="lin" valueType="num">
                                      <p:cBhvr>
                                        <p:cTn id="9" dur="2000" fill="hold"/>
                                        <p:tgtEl>
                                          <p:spTgt spid="18329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3298"/>
                                        </p:tgtEl>
                                        <p:attrNameLst>
                                          <p:attrName>style.visibility</p:attrName>
                                        </p:attrNameLst>
                                      </p:cBhvr>
                                      <p:to>
                                        <p:strVal val="visible"/>
                                      </p:to>
                                    </p:set>
                                    <p:anim calcmode="lin" valueType="num">
                                      <p:cBhvr>
                                        <p:cTn id="14" dur="1000" fill="hold"/>
                                        <p:tgtEl>
                                          <p:spTgt spid="183298"/>
                                        </p:tgtEl>
                                        <p:attrNameLst>
                                          <p:attrName>ppt_w</p:attrName>
                                        </p:attrNameLst>
                                      </p:cBhvr>
                                      <p:tavLst>
                                        <p:tav tm="0">
                                          <p:val>
                                            <p:strVal val="#ppt_w*0.70"/>
                                          </p:val>
                                        </p:tav>
                                        <p:tav tm="100000">
                                          <p:val>
                                            <p:strVal val="#ppt_w"/>
                                          </p:val>
                                        </p:tav>
                                      </p:tavLst>
                                    </p:anim>
                                    <p:anim calcmode="lin" valueType="num">
                                      <p:cBhvr>
                                        <p:cTn id="15" dur="1000" fill="hold"/>
                                        <p:tgtEl>
                                          <p:spTgt spid="183298"/>
                                        </p:tgtEl>
                                        <p:attrNameLst>
                                          <p:attrName>ppt_h</p:attrName>
                                        </p:attrNameLst>
                                      </p:cBhvr>
                                      <p:tavLst>
                                        <p:tav tm="0">
                                          <p:val>
                                            <p:strVal val="#ppt_h"/>
                                          </p:val>
                                        </p:tav>
                                        <p:tav tm="100000">
                                          <p:val>
                                            <p:strVal val="#ppt_h"/>
                                          </p:val>
                                        </p:tav>
                                      </p:tavLst>
                                    </p:anim>
                                    <p:animEffect transition="in" filter="fade">
                                      <p:cBhvr>
                                        <p:cTn id="16" dur="1000"/>
                                        <p:tgtEl>
                                          <p:spTgt spid="18329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3301"/>
                                        </p:tgtEl>
                                        <p:attrNameLst>
                                          <p:attrName>style.visibility</p:attrName>
                                        </p:attrNameLst>
                                      </p:cBhvr>
                                      <p:to>
                                        <p:strVal val="visible"/>
                                      </p:to>
                                    </p:set>
                                    <p:anim calcmode="lin" valueType="num">
                                      <p:cBhvr>
                                        <p:cTn id="21" dur="1000" fill="hold"/>
                                        <p:tgtEl>
                                          <p:spTgt spid="183301"/>
                                        </p:tgtEl>
                                        <p:attrNameLst>
                                          <p:attrName>ppt_w</p:attrName>
                                        </p:attrNameLst>
                                      </p:cBhvr>
                                      <p:tavLst>
                                        <p:tav tm="0">
                                          <p:val>
                                            <p:strVal val="#ppt_w*0.70"/>
                                          </p:val>
                                        </p:tav>
                                        <p:tav tm="100000">
                                          <p:val>
                                            <p:strVal val="#ppt_w"/>
                                          </p:val>
                                        </p:tav>
                                      </p:tavLst>
                                    </p:anim>
                                    <p:anim calcmode="lin" valueType="num">
                                      <p:cBhvr>
                                        <p:cTn id="22" dur="1000" fill="hold"/>
                                        <p:tgtEl>
                                          <p:spTgt spid="183301"/>
                                        </p:tgtEl>
                                        <p:attrNameLst>
                                          <p:attrName>ppt_h</p:attrName>
                                        </p:attrNameLst>
                                      </p:cBhvr>
                                      <p:tavLst>
                                        <p:tav tm="0">
                                          <p:val>
                                            <p:strVal val="#ppt_h"/>
                                          </p:val>
                                        </p:tav>
                                        <p:tav tm="100000">
                                          <p:val>
                                            <p:strVal val="#ppt_h"/>
                                          </p:val>
                                        </p:tav>
                                      </p:tavLst>
                                    </p:anim>
                                    <p:animEffect transition="in" filter="fade">
                                      <p:cBhvr>
                                        <p:cTn id="23" dur="1000"/>
                                        <p:tgtEl>
                                          <p:spTgt spid="18330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83302"/>
                                        </p:tgtEl>
                                        <p:attrNameLst>
                                          <p:attrName>style.visibility</p:attrName>
                                        </p:attrNameLst>
                                      </p:cBhvr>
                                      <p:to>
                                        <p:strVal val="visible"/>
                                      </p:to>
                                    </p:set>
                                    <p:animEffect transition="in" filter="strips(downRight)">
                                      <p:cBhvr>
                                        <p:cTn id="28" dur="2000"/>
                                        <p:tgtEl>
                                          <p:spTgt spid="183302"/>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83304"/>
                                        </p:tgtEl>
                                        <p:attrNameLst>
                                          <p:attrName>style.visibility</p:attrName>
                                        </p:attrNameLst>
                                      </p:cBhvr>
                                      <p:to>
                                        <p:strVal val="visible"/>
                                      </p:to>
                                    </p:set>
                                    <p:animEffect transition="in" filter="fade">
                                      <p:cBhvr>
                                        <p:cTn id="33" dur="500"/>
                                        <p:tgtEl>
                                          <p:spTgt spid="183304"/>
                                        </p:tgtEl>
                                      </p:cBhvr>
                                    </p:animEffect>
                                    <p:anim calcmode="lin" valueType="num">
                                      <p:cBhvr>
                                        <p:cTn id="34" dur="500" fill="hold"/>
                                        <p:tgtEl>
                                          <p:spTgt spid="183304"/>
                                        </p:tgtEl>
                                        <p:attrNameLst>
                                          <p:attrName>ppt_w</p:attrName>
                                        </p:attrNameLst>
                                      </p:cBhvr>
                                      <p:tavLst>
                                        <p:tav tm="0" fmla="#ppt_w*sin(2.5*pi*$)">
                                          <p:val>
                                            <p:fltVal val="0"/>
                                          </p:val>
                                        </p:tav>
                                        <p:tav tm="100000">
                                          <p:val>
                                            <p:fltVal val="1"/>
                                          </p:val>
                                        </p:tav>
                                      </p:tavLst>
                                    </p:anim>
                                    <p:anim calcmode="lin" valueType="num">
                                      <p:cBhvr>
                                        <p:cTn id="35" dur="500" fill="hold"/>
                                        <p:tgtEl>
                                          <p:spTgt spid="18330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183309"/>
                                        </p:tgtEl>
                                        <p:attrNameLst>
                                          <p:attrName>style.visibility</p:attrName>
                                        </p:attrNameLst>
                                      </p:cBhvr>
                                      <p:to>
                                        <p:strVal val="visible"/>
                                      </p:to>
                                    </p:set>
                                    <p:animEffect transition="in" filter="strips(downRight)">
                                      <p:cBhvr>
                                        <p:cTn id="40" dur="3000"/>
                                        <p:tgtEl>
                                          <p:spTgt spid="183309"/>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83305"/>
                                        </p:tgtEl>
                                        <p:attrNameLst>
                                          <p:attrName>style.visibility</p:attrName>
                                        </p:attrNameLst>
                                      </p:cBhvr>
                                      <p:to>
                                        <p:strVal val="visible"/>
                                      </p:to>
                                    </p:set>
                                    <p:animEffect transition="in" filter="strips(downRight)">
                                      <p:cBhvr>
                                        <p:cTn id="45" dur="3000"/>
                                        <p:tgtEl>
                                          <p:spTgt spid="183305"/>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83310"/>
                                        </p:tgtEl>
                                        <p:attrNameLst>
                                          <p:attrName>style.visibility</p:attrName>
                                        </p:attrNameLst>
                                      </p:cBhvr>
                                      <p:to>
                                        <p:strVal val="visible"/>
                                      </p:to>
                                    </p:set>
                                    <p:animEffect transition="in" filter="strips(downRight)">
                                      <p:cBhvr>
                                        <p:cTn id="50" dur="3000"/>
                                        <p:tgtEl>
                                          <p:spTgt spid="18331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nodeType="clickEffect">
                                  <p:stCondLst>
                                    <p:cond delay="0"/>
                                  </p:stCondLst>
                                  <p:childTnLst>
                                    <p:set>
                                      <p:cBhvr>
                                        <p:cTn id="54" dur="1" fill="hold">
                                          <p:stCondLst>
                                            <p:cond delay="0"/>
                                          </p:stCondLst>
                                        </p:cTn>
                                        <p:tgtEl>
                                          <p:spTgt spid="183308"/>
                                        </p:tgtEl>
                                        <p:attrNameLst>
                                          <p:attrName>style.visibility</p:attrName>
                                        </p:attrNameLst>
                                      </p:cBhvr>
                                      <p:to>
                                        <p:strVal val="visible"/>
                                      </p:to>
                                    </p:set>
                                    <p:animEffect transition="in" filter="strips(downRight)">
                                      <p:cBhvr>
                                        <p:cTn id="55" dur="30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p:bldP spid="183301" grpId="0"/>
      <p:bldP spid="183304" grpId="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 name="Date Placeholder 3"/>
          <p:cNvSpPr>
            <a:spLocks noGrp="1"/>
          </p:cNvSpPr>
          <p:nvPr>
            <p:ph type="dt" sz="half" idx="10"/>
          </p:nvPr>
        </p:nvSpPr>
        <p:spPr/>
        <p:txBody>
          <a:bodyPr/>
          <a:lstStyle/>
          <a:p>
            <a:fld id="{775EC838-1603-4C21-AD05-ABB53131AB04}" type="datetime1">
              <a:rPr lang="en-US"/>
              <a:pPr/>
              <a:t>5/15/2017</a:t>
            </a:fld>
            <a:endParaRPr lang="en-US"/>
          </a:p>
        </p:txBody>
      </p:sp>
      <p:sp>
        <p:nvSpPr>
          <p:cNvPr id="60" name="Slide Number Placeholder 5"/>
          <p:cNvSpPr>
            <a:spLocks noGrp="1"/>
          </p:cNvSpPr>
          <p:nvPr>
            <p:ph type="sldNum" sz="quarter" idx="12"/>
          </p:nvPr>
        </p:nvSpPr>
        <p:spPr/>
        <p:txBody>
          <a:bodyPr/>
          <a:lstStyle/>
          <a:p>
            <a:fld id="{231A73D1-839E-4A6E-A634-822000F7CF6C}" type="slidenum">
              <a:rPr lang="en-US"/>
              <a:pPr/>
              <a:t>165</a:t>
            </a:fld>
            <a:endParaRPr lang="en-US"/>
          </a:p>
        </p:txBody>
      </p:sp>
      <p:sp>
        <p:nvSpPr>
          <p:cNvPr id="182274" name="Rectangle 2"/>
          <p:cNvSpPr>
            <a:spLocks noChangeArrowheads="1"/>
          </p:cNvSpPr>
          <p:nvPr/>
        </p:nvSpPr>
        <p:spPr bwMode="auto">
          <a:xfrm>
            <a:off x="1703388" y="258733"/>
            <a:ext cx="1554528" cy="400110"/>
          </a:xfrm>
          <a:prstGeom prst="rect">
            <a:avLst/>
          </a:prstGeom>
          <a:noFill/>
          <a:ln w="9525">
            <a:noFill/>
            <a:miter lim="800000"/>
            <a:headEnd/>
            <a:tailEnd/>
          </a:ln>
          <a:effectLst/>
        </p:spPr>
        <p:txBody>
          <a:bodyPr wrap="none" anchor="ctr">
            <a:spAutoFit/>
          </a:bodyPr>
          <a:lstStyle/>
          <a:p>
            <a:r>
              <a:rPr lang="en-US" sz="2000" b="1"/>
              <a:t>CONTOH 5.1</a:t>
            </a:r>
            <a:r>
              <a:rPr lang="en-US"/>
              <a:t> </a:t>
            </a:r>
          </a:p>
        </p:txBody>
      </p:sp>
      <p:sp>
        <p:nvSpPr>
          <p:cNvPr id="182275" name="Rectangle 3"/>
          <p:cNvSpPr>
            <a:spLocks noChangeArrowheads="1"/>
          </p:cNvSpPr>
          <p:nvPr/>
        </p:nvSpPr>
        <p:spPr bwMode="auto">
          <a:xfrm>
            <a:off x="1703389" y="626974"/>
            <a:ext cx="8713787" cy="1200329"/>
          </a:xfrm>
          <a:prstGeom prst="rect">
            <a:avLst/>
          </a:prstGeom>
          <a:noFill/>
          <a:ln w="9525">
            <a:noFill/>
            <a:miter lim="800000"/>
            <a:headEnd/>
            <a:tailEnd/>
          </a:ln>
          <a:effectLst/>
        </p:spPr>
        <p:txBody>
          <a:bodyPr anchor="ctr">
            <a:spAutoFit/>
          </a:bodyPr>
          <a:lstStyle/>
          <a:p>
            <a:pPr>
              <a:tabLst>
                <a:tab pos="152400" algn="l"/>
                <a:tab pos="762000" algn="l"/>
              </a:tabLst>
            </a:pPr>
            <a:r>
              <a:rPr lang="en-US"/>
              <a:t>Sebuah sistem seperti disajikan dalam Gambar V.4, dengan data impedansi jaringan dan admitansi charging dalam perunit pada base 100 kVA diberikan dalam Tabel 1. Data pembangkitan dan pembebanan, serta estimasi tegangan bus diberikan dalam Tabel 2. </a:t>
            </a:r>
          </a:p>
          <a:p>
            <a:pPr>
              <a:tabLst>
                <a:tab pos="152400" algn="l"/>
                <a:tab pos="762000" algn="l"/>
              </a:tabLst>
            </a:pPr>
            <a:r>
              <a:rPr lang="en-US"/>
              <a:t>Hitung Aliran daya:Menggunakan Metoda Gauss-Seidel</a:t>
            </a:r>
          </a:p>
        </p:txBody>
      </p:sp>
      <p:sp>
        <p:nvSpPr>
          <p:cNvPr id="182277" name="Rectangle 5"/>
          <p:cNvSpPr>
            <a:spLocks noChangeArrowheads="1"/>
          </p:cNvSpPr>
          <p:nvPr/>
        </p:nvSpPr>
        <p:spPr bwMode="auto">
          <a:xfrm>
            <a:off x="1524001" y="22584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2276" name="Object 4"/>
          <p:cNvGraphicFramePr>
            <a:graphicFrameLocks noChangeAspect="1"/>
          </p:cNvGraphicFramePr>
          <p:nvPr/>
        </p:nvGraphicFramePr>
        <p:xfrm>
          <a:off x="3071813" y="1916114"/>
          <a:ext cx="4876800" cy="1971675"/>
        </p:xfrm>
        <a:graphic>
          <a:graphicData uri="http://schemas.openxmlformats.org/presentationml/2006/ole">
            <mc:AlternateContent xmlns:mc="http://schemas.openxmlformats.org/markup-compatibility/2006">
              <mc:Choice xmlns:v="urn:schemas-microsoft-com:vml" Requires="v">
                <p:oleObj spid="_x0000_s60421" name="Visio" r:id="rId3" imgW="3408680" imgH="1366520" progId="Visio.Drawing.11">
                  <p:embed/>
                </p:oleObj>
              </mc:Choice>
              <mc:Fallback>
                <p:oleObj name="Visio" r:id="rId3" imgW="3408680" imgH="13665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1916114"/>
                        <a:ext cx="4876800" cy="197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79" name="Object 7"/>
          <p:cNvGraphicFramePr>
            <a:graphicFrameLocks noChangeAspect="1"/>
          </p:cNvGraphicFramePr>
          <p:nvPr/>
        </p:nvGraphicFramePr>
        <p:xfrm>
          <a:off x="2998788" y="2025650"/>
          <a:ext cx="228600" cy="228600"/>
        </p:xfrm>
        <a:graphic>
          <a:graphicData uri="http://schemas.openxmlformats.org/presentationml/2006/ole">
            <mc:AlternateContent xmlns:mc="http://schemas.openxmlformats.org/markup-compatibility/2006">
              <mc:Choice xmlns:v="urn:schemas-microsoft-com:vml" Requires="v">
                <p:oleObj spid="_x0000_s60422" name="Equation" r:id="rId5" imgW="228600" imgH="228600" progId="Equation.3">
                  <p:embed/>
                </p:oleObj>
              </mc:Choice>
              <mc:Fallback>
                <p:oleObj name="Equation" r:id="rId5" imgW="228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788" y="2025650"/>
                        <a:ext cx="2286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78" name="Object 6"/>
          <p:cNvGraphicFramePr>
            <a:graphicFrameLocks noChangeAspect="1"/>
          </p:cNvGraphicFramePr>
          <p:nvPr/>
        </p:nvGraphicFramePr>
        <p:xfrm>
          <a:off x="2998789" y="2025651"/>
          <a:ext cx="409575" cy="257175"/>
        </p:xfrm>
        <a:graphic>
          <a:graphicData uri="http://schemas.openxmlformats.org/presentationml/2006/ole">
            <mc:AlternateContent xmlns:mc="http://schemas.openxmlformats.org/markup-compatibility/2006">
              <mc:Choice xmlns:v="urn:schemas-microsoft-com:vml" Requires="v">
                <p:oleObj spid="_x0000_s60423" name="Equation" r:id="rId7" imgW="406048" imgH="253780" progId="Equation.3">
                  <p:embed/>
                </p:oleObj>
              </mc:Choice>
              <mc:Fallback>
                <p:oleObj name="Equation" r:id="rId7" imgW="406048" imgH="2537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8789" y="2025651"/>
                        <a:ext cx="40957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0" name="Rectangle 8"/>
          <p:cNvSpPr>
            <a:spLocks noChangeArrowheads="1"/>
          </p:cNvSpPr>
          <p:nvPr/>
        </p:nvSpPr>
        <p:spPr bwMode="auto">
          <a:xfrm>
            <a:off x="3635767" y="3499258"/>
            <a:ext cx="2985304" cy="276999"/>
          </a:xfrm>
          <a:prstGeom prst="rect">
            <a:avLst/>
          </a:prstGeom>
          <a:noFill/>
          <a:ln w="9525">
            <a:noFill/>
            <a:miter lim="800000"/>
            <a:headEnd/>
            <a:tailEnd/>
          </a:ln>
          <a:effectLst/>
        </p:spPr>
        <p:txBody>
          <a:bodyPr wrap="none" anchor="ctr">
            <a:spAutoFit/>
          </a:bodyPr>
          <a:lstStyle/>
          <a:p>
            <a:pPr algn="ctr">
              <a:tabLst>
                <a:tab pos="152400" algn="l"/>
              </a:tabLst>
            </a:pPr>
            <a:r>
              <a:rPr lang="it-IT" sz="1200">
                <a:solidFill>
                  <a:srgbClr val="000000"/>
                </a:solidFill>
                <a:cs typeface="Times New Roman" pitchFamily="18" charset="0"/>
              </a:rPr>
              <a:t>Tabel 1. Data Impedansi dan admitansi tanah</a:t>
            </a:r>
            <a:endParaRPr lang="it-IT"/>
          </a:p>
        </p:txBody>
      </p:sp>
      <p:sp>
        <p:nvSpPr>
          <p:cNvPr id="182283" name="Rectangle 11"/>
          <p:cNvSpPr>
            <a:spLocks noChangeArrowheads="1"/>
          </p:cNvSpPr>
          <p:nvPr/>
        </p:nvSpPr>
        <p:spPr bwMode="auto">
          <a:xfrm>
            <a:off x="3137317" y="1887152"/>
            <a:ext cx="865942" cy="276999"/>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Impedansi </a:t>
            </a:r>
            <a:endParaRPr lang="en-US"/>
          </a:p>
        </p:txBody>
      </p:sp>
      <p:sp>
        <p:nvSpPr>
          <p:cNvPr id="182285" name="Rectangle 13"/>
          <p:cNvSpPr>
            <a:spLocks noChangeArrowheads="1"/>
          </p:cNvSpPr>
          <p:nvPr/>
        </p:nvSpPr>
        <p:spPr bwMode="auto">
          <a:xfrm>
            <a:off x="3239767" y="1887152"/>
            <a:ext cx="1346843" cy="276999"/>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Admitansi ketanah</a:t>
            </a:r>
            <a:endParaRPr lang="en-US"/>
          </a:p>
        </p:txBody>
      </p:sp>
      <p:graphicFrame>
        <p:nvGraphicFramePr>
          <p:cNvPr id="182493" name="Group 221"/>
          <p:cNvGraphicFramePr>
            <a:graphicFrameLocks noGrp="1"/>
          </p:cNvGraphicFramePr>
          <p:nvPr/>
        </p:nvGraphicFramePr>
        <p:xfrm>
          <a:off x="2711450" y="3860801"/>
          <a:ext cx="5207000" cy="2229485"/>
        </p:xfrm>
        <a:graphic>
          <a:graphicData uri="http://schemas.openxmlformats.org/drawingml/2006/table">
            <a:tbl>
              <a:tblPr/>
              <a:tblGrid>
                <a:gridCol w="1081088">
                  <a:extLst>
                    <a:ext uri="{9D8B030D-6E8A-4147-A177-3AD203B41FA5}">
                      <a16:colId xmlns="" xmlns:a16="http://schemas.microsoft.com/office/drawing/2014/main" val="20000"/>
                    </a:ext>
                  </a:extLst>
                </a:gridCol>
                <a:gridCol w="1150937">
                  <a:extLst>
                    <a:ext uri="{9D8B030D-6E8A-4147-A177-3AD203B41FA5}">
                      <a16:colId xmlns="" xmlns:a16="http://schemas.microsoft.com/office/drawing/2014/main" val="20001"/>
                    </a:ext>
                  </a:extLst>
                </a:gridCol>
                <a:gridCol w="1439863">
                  <a:extLst>
                    <a:ext uri="{9D8B030D-6E8A-4147-A177-3AD203B41FA5}">
                      <a16:colId xmlns="" xmlns:a16="http://schemas.microsoft.com/office/drawing/2014/main" val="20002"/>
                    </a:ext>
                  </a:extLst>
                </a:gridCol>
                <a:gridCol w="1535112">
                  <a:extLst>
                    <a:ext uri="{9D8B030D-6E8A-4147-A177-3AD203B41FA5}">
                      <a16:colId xmlns="" xmlns:a16="http://schemas.microsoft.com/office/drawing/2014/main" val="20003"/>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endParaRPr kumimoji="0" lang="en-US"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No cabang</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0,02 + j0,06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j0,060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0,04 + j0,12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0,01 + j0,03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14108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strips(downRight)">
                                      <p:cBhvr>
                                        <p:cTn id="7" dur="500"/>
                                        <p:tgtEl>
                                          <p:spTgt spid="18227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182275"/>
                                        </p:tgtEl>
                                        <p:attrNameLst>
                                          <p:attrName>style.visibility</p:attrName>
                                        </p:attrNameLst>
                                      </p:cBhvr>
                                      <p:to>
                                        <p:strVal val="visible"/>
                                      </p:to>
                                    </p:set>
                                    <p:animEffect transition="in" filter="fade">
                                      <p:cBhvr>
                                        <p:cTn id="12" dur="500"/>
                                        <p:tgtEl>
                                          <p:spTgt spid="182275"/>
                                        </p:tgtEl>
                                      </p:cBhvr>
                                    </p:animEffect>
                                    <p:anim calcmode="lin" valueType="num">
                                      <p:cBhvr>
                                        <p:cTn id="13" dur="500" fill="hold"/>
                                        <p:tgtEl>
                                          <p:spTgt spid="182275"/>
                                        </p:tgtEl>
                                        <p:attrNameLst>
                                          <p:attrName>ppt_w</p:attrName>
                                        </p:attrNameLst>
                                      </p:cBhvr>
                                      <p:tavLst>
                                        <p:tav tm="0" fmla="#ppt_w*sin(2.5*pi*$)">
                                          <p:val>
                                            <p:fltVal val="0"/>
                                          </p:val>
                                        </p:tav>
                                        <p:tav tm="100000">
                                          <p:val>
                                            <p:fltVal val="1"/>
                                          </p:val>
                                        </p:tav>
                                      </p:tavLst>
                                    </p:anim>
                                    <p:anim calcmode="lin" valueType="num">
                                      <p:cBhvr>
                                        <p:cTn id="14" dur="500" fill="hold"/>
                                        <p:tgtEl>
                                          <p:spTgt spid="1822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P spid="182275" grpId="0"/>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 name="Date Placeholder 3"/>
          <p:cNvSpPr>
            <a:spLocks noGrp="1"/>
          </p:cNvSpPr>
          <p:nvPr>
            <p:ph type="dt" sz="half" idx="10"/>
          </p:nvPr>
        </p:nvSpPr>
        <p:spPr/>
        <p:txBody>
          <a:bodyPr/>
          <a:lstStyle/>
          <a:p>
            <a:fld id="{4F6FCD57-588A-497E-BDEC-2B6E30847B39}" type="datetime1">
              <a:rPr lang="en-US"/>
              <a:pPr/>
              <a:t>5/15/2017</a:t>
            </a:fld>
            <a:endParaRPr lang="en-US"/>
          </a:p>
        </p:txBody>
      </p:sp>
      <p:sp>
        <p:nvSpPr>
          <p:cNvPr id="117" name="Slide Number Placeholder 5"/>
          <p:cNvSpPr>
            <a:spLocks noGrp="1"/>
          </p:cNvSpPr>
          <p:nvPr>
            <p:ph type="sldNum" sz="quarter" idx="12"/>
          </p:nvPr>
        </p:nvSpPr>
        <p:spPr/>
        <p:txBody>
          <a:bodyPr/>
          <a:lstStyle/>
          <a:p>
            <a:fld id="{A14398F8-78DD-4726-9F0D-308862D1A50D}" type="slidenum">
              <a:rPr lang="en-US"/>
              <a:pPr/>
              <a:t>166</a:t>
            </a:fld>
            <a:endParaRPr lang="en-US"/>
          </a:p>
        </p:txBody>
      </p:sp>
      <p:sp>
        <p:nvSpPr>
          <p:cNvPr id="200712" name="Rectangle 8"/>
          <p:cNvSpPr>
            <a:spLocks noChangeArrowheads="1"/>
          </p:cNvSpPr>
          <p:nvPr/>
        </p:nvSpPr>
        <p:spPr bwMode="auto">
          <a:xfrm>
            <a:off x="4356492" y="187733"/>
            <a:ext cx="2985304" cy="276999"/>
          </a:xfrm>
          <a:prstGeom prst="rect">
            <a:avLst/>
          </a:prstGeom>
          <a:noFill/>
          <a:ln w="9525">
            <a:noFill/>
            <a:miter lim="800000"/>
            <a:headEnd/>
            <a:tailEnd/>
          </a:ln>
          <a:effectLst/>
        </p:spPr>
        <p:txBody>
          <a:bodyPr wrap="none" anchor="ctr">
            <a:spAutoFit/>
          </a:bodyPr>
          <a:lstStyle/>
          <a:p>
            <a:pPr algn="ctr">
              <a:tabLst>
                <a:tab pos="152400" algn="l"/>
              </a:tabLst>
            </a:pPr>
            <a:r>
              <a:rPr lang="it-IT" sz="1200">
                <a:solidFill>
                  <a:srgbClr val="000000"/>
                </a:solidFill>
                <a:cs typeface="Times New Roman" pitchFamily="18" charset="0"/>
              </a:rPr>
              <a:t>Tabel 1. Data Impedansi dan admitansi tanah</a:t>
            </a:r>
            <a:endParaRPr lang="it-IT"/>
          </a:p>
        </p:txBody>
      </p:sp>
      <p:sp>
        <p:nvSpPr>
          <p:cNvPr id="200713" name="Rectangle 9"/>
          <p:cNvSpPr>
            <a:spLocks noChangeArrowheads="1"/>
          </p:cNvSpPr>
          <p:nvPr/>
        </p:nvSpPr>
        <p:spPr bwMode="auto">
          <a:xfrm>
            <a:off x="5951539" y="692150"/>
            <a:ext cx="858837" cy="274638"/>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Impedansi </a:t>
            </a:r>
            <a:endParaRPr lang="en-US"/>
          </a:p>
        </p:txBody>
      </p:sp>
      <p:sp>
        <p:nvSpPr>
          <p:cNvPr id="200714" name="Rectangle 10"/>
          <p:cNvSpPr>
            <a:spLocks noChangeArrowheads="1"/>
          </p:cNvSpPr>
          <p:nvPr/>
        </p:nvSpPr>
        <p:spPr bwMode="auto">
          <a:xfrm>
            <a:off x="7248525" y="692150"/>
            <a:ext cx="1335088" cy="274638"/>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Admitansi ketanah</a:t>
            </a:r>
            <a:endParaRPr lang="en-US"/>
          </a:p>
        </p:txBody>
      </p:sp>
      <p:graphicFrame>
        <p:nvGraphicFramePr>
          <p:cNvPr id="200715" name="Group 11"/>
          <p:cNvGraphicFramePr>
            <a:graphicFrameLocks noGrp="1"/>
          </p:cNvGraphicFramePr>
          <p:nvPr/>
        </p:nvGraphicFramePr>
        <p:xfrm>
          <a:off x="3432175" y="549276"/>
          <a:ext cx="5207000" cy="2229485"/>
        </p:xfrm>
        <a:graphic>
          <a:graphicData uri="http://schemas.openxmlformats.org/drawingml/2006/table">
            <a:tbl>
              <a:tblPr/>
              <a:tblGrid>
                <a:gridCol w="1081088">
                  <a:extLst>
                    <a:ext uri="{9D8B030D-6E8A-4147-A177-3AD203B41FA5}">
                      <a16:colId xmlns="" xmlns:a16="http://schemas.microsoft.com/office/drawing/2014/main" val="20000"/>
                    </a:ext>
                  </a:extLst>
                </a:gridCol>
                <a:gridCol w="1150937">
                  <a:extLst>
                    <a:ext uri="{9D8B030D-6E8A-4147-A177-3AD203B41FA5}">
                      <a16:colId xmlns="" xmlns:a16="http://schemas.microsoft.com/office/drawing/2014/main" val="20001"/>
                    </a:ext>
                  </a:extLst>
                </a:gridCol>
                <a:gridCol w="1439863">
                  <a:extLst>
                    <a:ext uri="{9D8B030D-6E8A-4147-A177-3AD203B41FA5}">
                      <a16:colId xmlns="" xmlns:a16="http://schemas.microsoft.com/office/drawing/2014/main" val="20002"/>
                    </a:ext>
                  </a:extLst>
                </a:gridCol>
                <a:gridCol w="1535112">
                  <a:extLst>
                    <a:ext uri="{9D8B030D-6E8A-4147-A177-3AD203B41FA5}">
                      <a16:colId xmlns="" xmlns:a16="http://schemas.microsoft.com/office/drawing/2014/main" val="20003"/>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endParaRPr kumimoji="0" lang="en-US"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No cabang</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0,02 + j0,06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j0,060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0,04 + j0,12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0,01 + j0,03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200762" name="Rectangle 58"/>
          <p:cNvSpPr>
            <a:spLocks noChangeArrowheads="1"/>
          </p:cNvSpPr>
          <p:nvPr/>
        </p:nvSpPr>
        <p:spPr bwMode="auto">
          <a:xfrm>
            <a:off x="5232400" y="3140483"/>
            <a:ext cx="1251368" cy="276999"/>
          </a:xfrm>
          <a:prstGeom prst="rect">
            <a:avLst/>
          </a:prstGeom>
          <a:noFill/>
          <a:ln w="9525">
            <a:noFill/>
            <a:miter lim="800000"/>
            <a:headEnd/>
            <a:tailEnd/>
          </a:ln>
          <a:effectLst/>
        </p:spPr>
        <p:txBody>
          <a:bodyPr wrap="none" anchor="ctr">
            <a:spAutoFit/>
          </a:bodyPr>
          <a:lstStyle/>
          <a:p>
            <a:pPr>
              <a:tabLst>
                <a:tab pos="228600" algn="l"/>
              </a:tabLst>
            </a:pPr>
            <a:r>
              <a:rPr lang="en-US" sz="1200">
                <a:cs typeface="Times New Roman" pitchFamily="18" charset="0"/>
              </a:rPr>
              <a:t>Tabel 2. Data Bus</a:t>
            </a:r>
            <a:endParaRPr lang="en-US"/>
          </a:p>
        </p:txBody>
      </p:sp>
      <p:graphicFrame>
        <p:nvGraphicFramePr>
          <p:cNvPr id="201070" name="Group 366"/>
          <p:cNvGraphicFramePr>
            <a:graphicFrameLocks noGrp="1"/>
          </p:cNvGraphicFramePr>
          <p:nvPr/>
        </p:nvGraphicFramePr>
        <p:xfrm>
          <a:off x="2855914" y="3573464"/>
          <a:ext cx="6408737" cy="1711325"/>
        </p:xfrm>
        <a:graphic>
          <a:graphicData uri="http://schemas.openxmlformats.org/drawingml/2006/table">
            <a:tbl>
              <a:tblPr/>
              <a:tblGrid>
                <a:gridCol w="604837">
                  <a:extLst>
                    <a:ext uri="{9D8B030D-6E8A-4147-A177-3AD203B41FA5}">
                      <a16:colId xmlns="" xmlns:a16="http://schemas.microsoft.com/office/drawing/2014/main" val="20000"/>
                    </a:ext>
                  </a:extLst>
                </a:gridCol>
                <a:gridCol w="744538">
                  <a:extLst>
                    <a:ext uri="{9D8B030D-6E8A-4147-A177-3AD203B41FA5}">
                      <a16:colId xmlns="" xmlns:a16="http://schemas.microsoft.com/office/drawing/2014/main" val="20001"/>
                    </a:ext>
                  </a:extLst>
                </a:gridCol>
                <a:gridCol w="788987">
                  <a:extLst>
                    <a:ext uri="{9D8B030D-6E8A-4147-A177-3AD203B41FA5}">
                      <a16:colId xmlns="" xmlns:a16="http://schemas.microsoft.com/office/drawing/2014/main" val="20002"/>
                    </a:ext>
                  </a:extLst>
                </a:gridCol>
                <a:gridCol w="1044575">
                  <a:extLst>
                    <a:ext uri="{9D8B030D-6E8A-4147-A177-3AD203B41FA5}">
                      <a16:colId xmlns="" xmlns:a16="http://schemas.microsoft.com/office/drawing/2014/main" val="20003"/>
                    </a:ext>
                  </a:extLst>
                </a:gridCol>
                <a:gridCol w="811213">
                  <a:extLst>
                    <a:ext uri="{9D8B030D-6E8A-4147-A177-3AD203B41FA5}">
                      <a16:colId xmlns="" xmlns:a16="http://schemas.microsoft.com/office/drawing/2014/main" val="20004"/>
                    </a:ext>
                  </a:extLst>
                </a:gridCol>
                <a:gridCol w="1044575">
                  <a:extLst>
                    <a:ext uri="{9D8B030D-6E8A-4147-A177-3AD203B41FA5}">
                      <a16:colId xmlns="" xmlns:a16="http://schemas.microsoft.com/office/drawing/2014/main" val="20005"/>
                    </a:ext>
                  </a:extLst>
                </a:gridCol>
                <a:gridCol w="1370012">
                  <a:extLst>
                    <a:ext uri="{9D8B030D-6E8A-4147-A177-3AD203B41FA5}">
                      <a16:colId xmlns="" xmlns:a16="http://schemas.microsoft.com/office/drawing/2014/main" val="20006"/>
                    </a:ext>
                  </a:extLst>
                </a:gridCol>
              </a:tblGrid>
              <a:tr h="2444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No Bus</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Tipe Bus</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Pembangkitan</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Pembebanan</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Tegangan</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vMerge="1">
                  <a:txBody>
                    <a:bodyPr/>
                    <a:lstStyle/>
                    <a:p>
                      <a:endParaRPr lang="id-ID"/>
                    </a:p>
                  </a:txBody>
                  <a:tcPr/>
                </a:tc>
                <a:tc v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Slack</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1,06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168176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0712"/>
                                        </p:tgtEl>
                                        <p:attrNameLst>
                                          <p:attrName>style.visibility</p:attrName>
                                        </p:attrNameLst>
                                      </p:cBhvr>
                                      <p:to>
                                        <p:strVal val="visible"/>
                                      </p:to>
                                    </p:set>
                                    <p:anim calcmode="lin" valueType="num">
                                      <p:cBhvr>
                                        <p:cTn id="7" dur="1000" fill="hold"/>
                                        <p:tgtEl>
                                          <p:spTgt spid="200712"/>
                                        </p:tgtEl>
                                        <p:attrNameLst>
                                          <p:attrName>ppt_x</p:attrName>
                                        </p:attrNameLst>
                                      </p:cBhvr>
                                      <p:tavLst>
                                        <p:tav tm="0">
                                          <p:val>
                                            <p:strVal val="#ppt_x-.2"/>
                                          </p:val>
                                        </p:tav>
                                        <p:tav tm="100000">
                                          <p:val>
                                            <p:strVal val="#ppt_x"/>
                                          </p:val>
                                        </p:tav>
                                      </p:tavLst>
                                    </p:anim>
                                    <p:anim calcmode="lin" valueType="num">
                                      <p:cBhvr>
                                        <p:cTn id="8" dur="1000" fill="hold"/>
                                        <p:tgtEl>
                                          <p:spTgt spid="2007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0712"/>
                                        </p:tgtEl>
                                      </p:cBhvr>
                                    </p:animEffect>
                                  </p:childTnLst>
                                </p:cTn>
                              </p:par>
                              <p:par>
                                <p:cTn id="10" presetID="29" presetClass="entr" presetSubtype="0" fill="hold" nodeType="withEffect">
                                  <p:stCondLst>
                                    <p:cond delay="0"/>
                                  </p:stCondLst>
                                  <p:childTnLst>
                                    <p:set>
                                      <p:cBhvr>
                                        <p:cTn id="11" dur="1" fill="hold">
                                          <p:stCondLst>
                                            <p:cond delay="0"/>
                                          </p:stCondLst>
                                        </p:cTn>
                                        <p:tgtEl>
                                          <p:spTgt spid="200715"/>
                                        </p:tgtEl>
                                        <p:attrNameLst>
                                          <p:attrName>style.visibility</p:attrName>
                                        </p:attrNameLst>
                                      </p:cBhvr>
                                      <p:to>
                                        <p:strVal val="visible"/>
                                      </p:to>
                                    </p:set>
                                    <p:anim calcmode="lin" valueType="num">
                                      <p:cBhvr>
                                        <p:cTn id="12" dur="1000" fill="hold"/>
                                        <p:tgtEl>
                                          <p:spTgt spid="200715"/>
                                        </p:tgtEl>
                                        <p:attrNameLst>
                                          <p:attrName>ppt_x</p:attrName>
                                        </p:attrNameLst>
                                      </p:cBhvr>
                                      <p:tavLst>
                                        <p:tav tm="0">
                                          <p:val>
                                            <p:strVal val="#ppt_x-.2"/>
                                          </p:val>
                                        </p:tav>
                                        <p:tav tm="100000">
                                          <p:val>
                                            <p:strVal val="#ppt_x"/>
                                          </p:val>
                                        </p:tav>
                                      </p:tavLst>
                                    </p:anim>
                                    <p:anim calcmode="lin" valueType="num">
                                      <p:cBhvr>
                                        <p:cTn id="13" dur="1000" fill="hold"/>
                                        <p:tgtEl>
                                          <p:spTgt spid="2007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071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00762"/>
                                        </p:tgtEl>
                                        <p:attrNameLst>
                                          <p:attrName>style.visibility</p:attrName>
                                        </p:attrNameLst>
                                      </p:cBhvr>
                                      <p:to>
                                        <p:strVal val="visible"/>
                                      </p:to>
                                    </p:set>
                                    <p:animEffect transition="in" filter="strips(downRight)">
                                      <p:cBhvr>
                                        <p:cTn id="19" dur="2000"/>
                                        <p:tgtEl>
                                          <p:spTgt spid="200762"/>
                                        </p:tgtEl>
                                      </p:cBhvr>
                                    </p:animEffect>
                                  </p:childTnLst>
                                </p:cTn>
                              </p:par>
                              <p:par>
                                <p:cTn id="20" presetID="18" presetClass="entr" presetSubtype="6" fill="hold" nodeType="withEffect">
                                  <p:stCondLst>
                                    <p:cond delay="0"/>
                                  </p:stCondLst>
                                  <p:childTnLst>
                                    <p:set>
                                      <p:cBhvr>
                                        <p:cTn id="21" dur="1" fill="hold">
                                          <p:stCondLst>
                                            <p:cond delay="0"/>
                                          </p:stCondLst>
                                        </p:cTn>
                                        <p:tgtEl>
                                          <p:spTgt spid="201070"/>
                                        </p:tgtEl>
                                        <p:attrNameLst>
                                          <p:attrName>style.visibility</p:attrName>
                                        </p:attrNameLst>
                                      </p:cBhvr>
                                      <p:to>
                                        <p:strVal val="visible"/>
                                      </p:to>
                                    </p:set>
                                    <p:animEffect transition="in" filter="strips(downRight)">
                                      <p:cBhvr>
                                        <p:cTn id="22" dur="2000"/>
                                        <p:tgtEl>
                                          <p:spTgt spid="201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2" grpId="0"/>
      <p:bldP spid="200762" grpId="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fld id="{3A4A9EC2-BF7E-4413-899C-2F4DF1BB3C42}" type="datetime1">
              <a:rPr lang="en-US"/>
              <a:pPr/>
              <a:t>5/15/2017</a:t>
            </a:fld>
            <a:endParaRPr lang="en-US"/>
          </a:p>
        </p:txBody>
      </p:sp>
      <p:sp>
        <p:nvSpPr>
          <p:cNvPr id="11" name="Slide Number Placeholder 5"/>
          <p:cNvSpPr>
            <a:spLocks noGrp="1"/>
          </p:cNvSpPr>
          <p:nvPr>
            <p:ph type="sldNum" sz="quarter" idx="12"/>
          </p:nvPr>
        </p:nvSpPr>
        <p:spPr/>
        <p:txBody>
          <a:bodyPr/>
          <a:lstStyle/>
          <a:p>
            <a:fld id="{F769E6BB-8FD5-477F-8E9B-E31DA44E6B0D}" type="slidenum">
              <a:rPr lang="en-US"/>
              <a:pPr/>
              <a:t>167</a:t>
            </a:fld>
            <a:endParaRPr lang="en-US"/>
          </a:p>
        </p:txBody>
      </p:sp>
      <p:sp>
        <p:nvSpPr>
          <p:cNvPr id="179202" name="Rectangle 2"/>
          <p:cNvSpPr>
            <a:spLocks noChangeArrowheads="1"/>
          </p:cNvSpPr>
          <p:nvPr/>
        </p:nvSpPr>
        <p:spPr bwMode="auto">
          <a:xfrm>
            <a:off x="1847850" y="187296"/>
            <a:ext cx="1630190" cy="400110"/>
          </a:xfrm>
          <a:prstGeom prst="rect">
            <a:avLst/>
          </a:prstGeom>
          <a:noFill/>
          <a:ln w="9525">
            <a:noFill/>
            <a:miter lim="800000"/>
            <a:headEnd/>
            <a:tailEnd/>
          </a:ln>
          <a:effectLst/>
        </p:spPr>
        <p:txBody>
          <a:bodyPr wrap="none" anchor="ctr">
            <a:spAutoFit/>
          </a:bodyPr>
          <a:lstStyle/>
          <a:p>
            <a:r>
              <a:rPr lang="en-US" sz="2000" b="1"/>
              <a:t>Penyelesaian</a:t>
            </a:r>
            <a:r>
              <a:rPr lang="en-US"/>
              <a:t> </a:t>
            </a:r>
          </a:p>
        </p:txBody>
      </p:sp>
      <p:sp>
        <p:nvSpPr>
          <p:cNvPr id="179203" name="Rectangle 3"/>
          <p:cNvSpPr>
            <a:spLocks noChangeArrowheads="1"/>
          </p:cNvSpPr>
          <p:nvPr/>
        </p:nvSpPr>
        <p:spPr bwMode="auto">
          <a:xfrm>
            <a:off x="1942010" y="675759"/>
            <a:ext cx="2556469" cy="369332"/>
          </a:xfrm>
          <a:prstGeom prst="rect">
            <a:avLst/>
          </a:prstGeom>
          <a:noFill/>
          <a:ln w="9525">
            <a:noFill/>
            <a:miter lim="800000"/>
            <a:headEnd/>
            <a:tailEnd/>
          </a:ln>
          <a:effectLst/>
        </p:spPr>
        <p:txBody>
          <a:bodyPr wrap="none" anchor="ctr">
            <a:spAutoFit/>
          </a:bodyPr>
          <a:lstStyle/>
          <a:p>
            <a:pPr algn="just">
              <a:buFontTx/>
              <a:buAutoNum type="alphaUcPeriod"/>
              <a:tabLst>
                <a:tab pos="152400" algn="l"/>
                <a:tab pos="685800" algn="l"/>
              </a:tabLst>
            </a:pPr>
            <a:r>
              <a:rPr lang="en-US" b="1"/>
              <a:t>Metoda Gauss – Seidel</a:t>
            </a:r>
          </a:p>
        </p:txBody>
      </p:sp>
      <p:sp>
        <p:nvSpPr>
          <p:cNvPr id="179204" name="Rectangle 4"/>
          <p:cNvSpPr>
            <a:spLocks noChangeArrowheads="1"/>
          </p:cNvSpPr>
          <p:nvPr/>
        </p:nvSpPr>
        <p:spPr bwMode="auto">
          <a:xfrm>
            <a:off x="2135189" y="1164323"/>
            <a:ext cx="8301037" cy="646331"/>
          </a:xfrm>
          <a:prstGeom prst="rect">
            <a:avLst/>
          </a:prstGeom>
          <a:noFill/>
          <a:ln w="9525">
            <a:noFill/>
            <a:miter lim="800000"/>
            <a:headEnd/>
            <a:tailEnd/>
          </a:ln>
          <a:effectLst/>
        </p:spPr>
        <p:txBody>
          <a:bodyPr anchor="ctr">
            <a:spAutoFit/>
          </a:bodyPr>
          <a:lstStyle/>
          <a:p>
            <a:r>
              <a:rPr lang="es-ES"/>
              <a:t>Langkah pertama: Memilih bus penadah dan membangun persamaan tegangan. Misalkan s</a:t>
            </a:r>
            <a:r>
              <a:rPr lang="en-US"/>
              <a:t>ebagai bus penadah dipilih bus 1: </a:t>
            </a:r>
          </a:p>
        </p:txBody>
      </p:sp>
      <p:sp>
        <p:nvSpPr>
          <p:cNvPr id="179205" name="Rectangle 5"/>
          <p:cNvSpPr>
            <a:spLocks noChangeArrowheads="1"/>
          </p:cNvSpPr>
          <p:nvPr/>
        </p:nvSpPr>
        <p:spPr bwMode="auto">
          <a:xfrm>
            <a:off x="2135188" y="1972747"/>
            <a:ext cx="5377498" cy="369332"/>
          </a:xfrm>
          <a:prstGeom prst="rect">
            <a:avLst/>
          </a:prstGeom>
          <a:noFill/>
          <a:ln w="9525">
            <a:noFill/>
            <a:miter lim="800000"/>
            <a:headEnd/>
            <a:tailEnd/>
          </a:ln>
          <a:effectLst/>
        </p:spPr>
        <p:txBody>
          <a:bodyPr wrap="none" anchor="ctr">
            <a:spAutoFit/>
          </a:bodyPr>
          <a:lstStyle/>
          <a:p>
            <a:r>
              <a:rPr lang="sv-SE"/>
              <a:t>Langkah berikutnya menghitung matriks Admitansi bus</a:t>
            </a:r>
            <a:r>
              <a:rPr lang="en-US"/>
              <a:t> </a:t>
            </a:r>
          </a:p>
        </p:txBody>
      </p:sp>
      <p:sp>
        <p:nvSpPr>
          <p:cNvPr id="179206" name="Rectangle 6"/>
          <p:cNvSpPr>
            <a:spLocks noChangeArrowheads="1"/>
          </p:cNvSpPr>
          <p:nvPr/>
        </p:nvSpPr>
        <p:spPr bwMode="auto">
          <a:xfrm>
            <a:off x="2135189" y="2443460"/>
            <a:ext cx="8353425" cy="923330"/>
          </a:xfrm>
          <a:prstGeom prst="rect">
            <a:avLst/>
          </a:prstGeom>
          <a:noFill/>
          <a:ln w="9525">
            <a:noFill/>
            <a:miter lim="800000"/>
            <a:headEnd/>
            <a:tailEnd/>
          </a:ln>
          <a:effectLst/>
        </p:spPr>
        <p:txBody>
          <a:bodyPr anchor="ctr">
            <a:spAutoFit/>
          </a:bodyPr>
          <a:lstStyle/>
          <a:p>
            <a:r>
              <a:rPr lang="sv-SE"/>
              <a:t>Bilamana tidak terdapat kopling antara masing-masing elemen, pembentukan matriks admitansi bus dapat dilakukan dengan cepat seperti yang dikemukakan dalam subbab sebelumnya (IV.2)</a:t>
            </a:r>
            <a:r>
              <a:rPr lang="en-US"/>
              <a:t> </a:t>
            </a:r>
          </a:p>
        </p:txBody>
      </p:sp>
      <p:sp>
        <p:nvSpPr>
          <p:cNvPr id="179208" name="Rectangle 8"/>
          <p:cNvSpPr>
            <a:spLocks noChangeArrowheads="1"/>
          </p:cNvSpPr>
          <p:nvPr/>
        </p:nvSpPr>
        <p:spPr bwMode="auto">
          <a:xfrm>
            <a:off x="1524001" y="30300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79207" name="Object 7"/>
          <p:cNvGraphicFramePr>
            <a:graphicFrameLocks noChangeAspect="1"/>
          </p:cNvGraphicFramePr>
          <p:nvPr/>
        </p:nvGraphicFramePr>
        <p:xfrm>
          <a:off x="2566988" y="3327401"/>
          <a:ext cx="4932362" cy="1254125"/>
        </p:xfrm>
        <a:graphic>
          <a:graphicData uri="http://schemas.openxmlformats.org/presentationml/2006/ole">
            <mc:AlternateContent xmlns:mc="http://schemas.openxmlformats.org/markup-compatibility/2006">
              <mc:Choice xmlns:v="urn:schemas-microsoft-com:vml" Requires="v">
                <p:oleObj spid="_x0000_s61443" name="Equation" r:id="rId3" imgW="1688367" imgH="431613" progId="Equation.3">
                  <p:embed/>
                </p:oleObj>
              </mc:Choice>
              <mc:Fallback>
                <p:oleObj name="Equation" r:id="rId3" imgW="1688367"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3327401"/>
                        <a:ext cx="4932362" cy="1254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3781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9202"/>
                                        </p:tgtEl>
                                        <p:attrNameLst>
                                          <p:attrName>style.visibility</p:attrName>
                                        </p:attrNameLst>
                                      </p:cBhvr>
                                      <p:to>
                                        <p:strVal val="visible"/>
                                      </p:to>
                                    </p:set>
                                    <p:animEffect transition="in" filter="fade">
                                      <p:cBhvr>
                                        <p:cTn id="7" dur="2000"/>
                                        <p:tgtEl>
                                          <p:spTgt spid="179202"/>
                                        </p:tgtEl>
                                      </p:cBhvr>
                                    </p:animEffect>
                                    <p:anim calcmode="lin" valueType="num">
                                      <p:cBhvr>
                                        <p:cTn id="8" dur="2000" fill="hold"/>
                                        <p:tgtEl>
                                          <p:spTgt spid="179202"/>
                                        </p:tgtEl>
                                        <p:attrNameLst>
                                          <p:attrName>ppt_w</p:attrName>
                                        </p:attrNameLst>
                                      </p:cBhvr>
                                      <p:tavLst>
                                        <p:tav tm="0" fmla="#ppt_w*sin(2.5*pi*$)">
                                          <p:val>
                                            <p:fltVal val="0"/>
                                          </p:val>
                                        </p:tav>
                                        <p:tav tm="100000">
                                          <p:val>
                                            <p:fltVal val="1"/>
                                          </p:val>
                                        </p:tav>
                                      </p:tavLst>
                                    </p:anim>
                                    <p:anim calcmode="lin" valueType="num">
                                      <p:cBhvr>
                                        <p:cTn id="9" dur="2000" fill="hold"/>
                                        <p:tgtEl>
                                          <p:spTgt spid="17920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179203"/>
                                        </p:tgtEl>
                                        <p:attrNameLst>
                                          <p:attrName>style.visibility</p:attrName>
                                        </p:attrNameLst>
                                      </p:cBhvr>
                                      <p:to>
                                        <p:strVal val="visible"/>
                                      </p:to>
                                    </p:set>
                                    <p:animEffect transition="in" filter="fade">
                                      <p:cBhvr>
                                        <p:cTn id="12" dur="2000"/>
                                        <p:tgtEl>
                                          <p:spTgt spid="179203"/>
                                        </p:tgtEl>
                                      </p:cBhvr>
                                    </p:animEffect>
                                    <p:anim calcmode="lin" valueType="num">
                                      <p:cBhvr>
                                        <p:cTn id="13" dur="2000" fill="hold"/>
                                        <p:tgtEl>
                                          <p:spTgt spid="179203"/>
                                        </p:tgtEl>
                                        <p:attrNameLst>
                                          <p:attrName>ppt_w</p:attrName>
                                        </p:attrNameLst>
                                      </p:cBhvr>
                                      <p:tavLst>
                                        <p:tav tm="0" fmla="#ppt_w*sin(2.5*pi*$)">
                                          <p:val>
                                            <p:fltVal val="0"/>
                                          </p:val>
                                        </p:tav>
                                        <p:tav tm="100000">
                                          <p:val>
                                            <p:fltVal val="1"/>
                                          </p:val>
                                        </p:tav>
                                      </p:tavLst>
                                    </p:anim>
                                    <p:anim calcmode="lin" valueType="num">
                                      <p:cBhvr>
                                        <p:cTn id="14" dur="2000" fill="hold"/>
                                        <p:tgtEl>
                                          <p:spTgt spid="17920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79204"/>
                                        </p:tgtEl>
                                        <p:attrNameLst>
                                          <p:attrName>style.visibility</p:attrName>
                                        </p:attrNameLst>
                                      </p:cBhvr>
                                      <p:to>
                                        <p:strVal val="visible"/>
                                      </p:to>
                                    </p:set>
                                    <p:animEffect transition="in" filter="fade">
                                      <p:cBhvr>
                                        <p:cTn id="19" dur="500"/>
                                        <p:tgtEl>
                                          <p:spTgt spid="179204"/>
                                        </p:tgtEl>
                                      </p:cBhvr>
                                    </p:animEffect>
                                    <p:anim calcmode="lin" valueType="num">
                                      <p:cBhvr>
                                        <p:cTn id="20" dur="500" fill="hold"/>
                                        <p:tgtEl>
                                          <p:spTgt spid="179204"/>
                                        </p:tgtEl>
                                        <p:attrNameLst>
                                          <p:attrName>ppt_w</p:attrName>
                                        </p:attrNameLst>
                                      </p:cBhvr>
                                      <p:tavLst>
                                        <p:tav tm="0" fmla="#ppt_w*sin(2.5*pi*$)">
                                          <p:val>
                                            <p:fltVal val="0"/>
                                          </p:val>
                                        </p:tav>
                                        <p:tav tm="100000">
                                          <p:val>
                                            <p:fltVal val="1"/>
                                          </p:val>
                                        </p:tav>
                                      </p:tavLst>
                                    </p:anim>
                                    <p:anim calcmode="lin" valueType="num">
                                      <p:cBhvr>
                                        <p:cTn id="21" dur="500" fill="hold"/>
                                        <p:tgtEl>
                                          <p:spTgt spid="17920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179205"/>
                                        </p:tgtEl>
                                        <p:attrNameLst>
                                          <p:attrName>style.visibility</p:attrName>
                                        </p:attrNameLst>
                                      </p:cBhvr>
                                      <p:to>
                                        <p:strVal val="visible"/>
                                      </p:to>
                                    </p:set>
                                    <p:animEffect transition="in" filter="fade">
                                      <p:cBhvr>
                                        <p:cTn id="26" dur="500"/>
                                        <p:tgtEl>
                                          <p:spTgt spid="179205"/>
                                        </p:tgtEl>
                                      </p:cBhvr>
                                    </p:animEffect>
                                    <p:anim calcmode="lin" valueType="num">
                                      <p:cBhvr>
                                        <p:cTn id="27" dur="500" fill="hold"/>
                                        <p:tgtEl>
                                          <p:spTgt spid="179205"/>
                                        </p:tgtEl>
                                        <p:attrNameLst>
                                          <p:attrName>ppt_w</p:attrName>
                                        </p:attrNameLst>
                                      </p:cBhvr>
                                      <p:tavLst>
                                        <p:tav tm="0" fmla="#ppt_w*sin(2.5*pi*$)">
                                          <p:val>
                                            <p:fltVal val="0"/>
                                          </p:val>
                                        </p:tav>
                                        <p:tav tm="100000">
                                          <p:val>
                                            <p:fltVal val="1"/>
                                          </p:val>
                                        </p:tav>
                                      </p:tavLst>
                                    </p:anim>
                                    <p:anim calcmode="lin" valueType="num">
                                      <p:cBhvr>
                                        <p:cTn id="28"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79206"/>
                                        </p:tgtEl>
                                        <p:attrNameLst>
                                          <p:attrName>style.visibility</p:attrName>
                                        </p:attrNameLst>
                                      </p:cBhvr>
                                      <p:to>
                                        <p:strVal val="visible"/>
                                      </p:to>
                                    </p:set>
                                    <p:animEffect transition="in" filter="fade">
                                      <p:cBhvr>
                                        <p:cTn id="33" dur="500"/>
                                        <p:tgtEl>
                                          <p:spTgt spid="179206"/>
                                        </p:tgtEl>
                                      </p:cBhvr>
                                    </p:animEffect>
                                    <p:anim calcmode="lin" valueType="num">
                                      <p:cBhvr>
                                        <p:cTn id="34" dur="500" fill="hold"/>
                                        <p:tgtEl>
                                          <p:spTgt spid="179206"/>
                                        </p:tgtEl>
                                        <p:attrNameLst>
                                          <p:attrName>ppt_w</p:attrName>
                                        </p:attrNameLst>
                                      </p:cBhvr>
                                      <p:tavLst>
                                        <p:tav tm="0" fmla="#ppt_w*sin(2.5*pi*$)">
                                          <p:val>
                                            <p:fltVal val="0"/>
                                          </p:val>
                                        </p:tav>
                                        <p:tav tm="100000">
                                          <p:val>
                                            <p:fltVal val="1"/>
                                          </p:val>
                                        </p:tav>
                                      </p:tavLst>
                                    </p:anim>
                                    <p:anim calcmode="lin" valueType="num">
                                      <p:cBhvr>
                                        <p:cTn id="35" dur="5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79207"/>
                                        </p:tgtEl>
                                        <p:attrNameLst>
                                          <p:attrName>style.visibility</p:attrName>
                                        </p:attrNameLst>
                                      </p:cBhvr>
                                      <p:to>
                                        <p:strVal val="visible"/>
                                      </p:to>
                                    </p:set>
                                    <p:anim calcmode="lin" valueType="num">
                                      <p:cBhvr>
                                        <p:cTn id="40" dur="1000" fill="hold"/>
                                        <p:tgtEl>
                                          <p:spTgt spid="179207"/>
                                        </p:tgtEl>
                                        <p:attrNameLst>
                                          <p:attrName>ppt_w</p:attrName>
                                        </p:attrNameLst>
                                      </p:cBhvr>
                                      <p:tavLst>
                                        <p:tav tm="0">
                                          <p:val>
                                            <p:strVal val="#ppt_w*0.70"/>
                                          </p:val>
                                        </p:tav>
                                        <p:tav tm="100000">
                                          <p:val>
                                            <p:strVal val="#ppt_w"/>
                                          </p:val>
                                        </p:tav>
                                      </p:tavLst>
                                    </p:anim>
                                    <p:anim calcmode="lin" valueType="num">
                                      <p:cBhvr>
                                        <p:cTn id="41" dur="1000" fill="hold"/>
                                        <p:tgtEl>
                                          <p:spTgt spid="179207"/>
                                        </p:tgtEl>
                                        <p:attrNameLst>
                                          <p:attrName>ppt_h</p:attrName>
                                        </p:attrNameLst>
                                      </p:cBhvr>
                                      <p:tavLst>
                                        <p:tav tm="0">
                                          <p:val>
                                            <p:strVal val="#ppt_h"/>
                                          </p:val>
                                        </p:tav>
                                        <p:tav tm="100000">
                                          <p:val>
                                            <p:strVal val="#ppt_h"/>
                                          </p:val>
                                        </p:tav>
                                      </p:tavLst>
                                    </p:anim>
                                    <p:animEffect transition="in" filter="fade">
                                      <p:cBhvr>
                                        <p:cTn id="42" dur="10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P spid="179203" grpId="0"/>
      <p:bldP spid="179204" grpId="0"/>
      <p:bldP spid="179205" grpId="0"/>
      <p:bldP spid="179206" grpId="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 name="Date Placeholder 3"/>
          <p:cNvSpPr>
            <a:spLocks noGrp="1"/>
          </p:cNvSpPr>
          <p:nvPr>
            <p:ph type="dt" sz="half" idx="10"/>
          </p:nvPr>
        </p:nvSpPr>
        <p:spPr/>
        <p:txBody>
          <a:bodyPr/>
          <a:lstStyle/>
          <a:p>
            <a:fld id="{C4BEEF59-F6DC-472F-A83F-0552AE4EE4BF}" type="datetime1">
              <a:rPr lang="en-US"/>
              <a:pPr/>
              <a:t>5/15/2017</a:t>
            </a:fld>
            <a:endParaRPr lang="en-US"/>
          </a:p>
        </p:txBody>
      </p:sp>
      <p:sp>
        <p:nvSpPr>
          <p:cNvPr id="79" name="Slide Number Placeholder 5"/>
          <p:cNvSpPr>
            <a:spLocks noGrp="1"/>
          </p:cNvSpPr>
          <p:nvPr>
            <p:ph type="sldNum" sz="quarter" idx="12"/>
          </p:nvPr>
        </p:nvSpPr>
        <p:spPr/>
        <p:txBody>
          <a:bodyPr/>
          <a:lstStyle/>
          <a:p>
            <a:fld id="{7C0F6740-B5F7-4F9C-981C-F277408B545A}" type="slidenum">
              <a:rPr lang="en-US"/>
              <a:pPr/>
              <a:t>168</a:t>
            </a:fld>
            <a:endParaRPr lang="en-US"/>
          </a:p>
        </p:txBody>
      </p:sp>
      <p:sp>
        <p:nvSpPr>
          <p:cNvPr id="178180" name="Rectangle 4"/>
          <p:cNvSpPr>
            <a:spLocks noChangeArrowheads="1"/>
          </p:cNvSpPr>
          <p:nvPr/>
        </p:nvSpPr>
        <p:spPr bwMode="auto">
          <a:xfrm>
            <a:off x="2927350" y="142359"/>
            <a:ext cx="6366230" cy="369332"/>
          </a:xfrm>
          <a:prstGeom prst="rect">
            <a:avLst/>
          </a:prstGeom>
          <a:noFill/>
          <a:ln w="9525">
            <a:noFill/>
            <a:miter lim="800000"/>
            <a:headEnd/>
            <a:tailEnd/>
          </a:ln>
          <a:effectLst/>
        </p:spPr>
        <p:txBody>
          <a:bodyPr wrap="none" anchor="ctr">
            <a:spAutoFit/>
          </a:bodyPr>
          <a:lstStyle/>
          <a:p>
            <a:r>
              <a:rPr lang="en-US" sz="1200">
                <a:solidFill>
                  <a:srgbClr val="000000"/>
                </a:solidFill>
                <a:cs typeface="Times New Roman" pitchFamily="18" charset="0"/>
              </a:rPr>
              <a:t> </a:t>
            </a:r>
            <a:r>
              <a:rPr lang="en-US">
                <a:solidFill>
                  <a:srgbClr val="000000"/>
                </a:solidFill>
                <a:cs typeface="Times New Roman" pitchFamily="18" charset="0"/>
              </a:rPr>
              <a:t>Tabel 4.3. Hasil perhitungan Admitansi jaring untuk setiap Cabang</a:t>
            </a:r>
            <a:endParaRPr lang="en-US"/>
          </a:p>
        </p:txBody>
      </p:sp>
      <p:graphicFrame>
        <p:nvGraphicFramePr>
          <p:cNvPr id="178398" name="Group 222"/>
          <p:cNvGraphicFramePr>
            <a:graphicFrameLocks noGrp="1"/>
          </p:cNvGraphicFramePr>
          <p:nvPr/>
        </p:nvGraphicFramePr>
        <p:xfrm>
          <a:off x="2424113" y="692150"/>
          <a:ext cx="7199312" cy="2926080"/>
        </p:xfrm>
        <a:graphic>
          <a:graphicData uri="http://schemas.openxmlformats.org/drawingml/2006/table">
            <a:tbl>
              <a:tblPr/>
              <a:tblGrid>
                <a:gridCol w="1511300">
                  <a:extLst>
                    <a:ext uri="{9D8B030D-6E8A-4147-A177-3AD203B41FA5}">
                      <a16:colId xmlns="" xmlns:a16="http://schemas.microsoft.com/office/drawing/2014/main" val="20000"/>
                    </a:ext>
                  </a:extLst>
                </a:gridCol>
                <a:gridCol w="1847850">
                  <a:extLst>
                    <a:ext uri="{9D8B030D-6E8A-4147-A177-3AD203B41FA5}">
                      <a16:colId xmlns="" xmlns:a16="http://schemas.microsoft.com/office/drawing/2014/main" val="20001"/>
                    </a:ext>
                  </a:extLst>
                </a:gridCol>
                <a:gridCol w="2000250">
                  <a:extLst>
                    <a:ext uri="{9D8B030D-6E8A-4147-A177-3AD203B41FA5}">
                      <a16:colId xmlns="" xmlns:a16="http://schemas.microsoft.com/office/drawing/2014/main" val="20002"/>
                    </a:ext>
                  </a:extLst>
                </a:gridCol>
                <a:gridCol w="1839912">
                  <a:extLst>
                    <a:ext uri="{9D8B030D-6E8A-4147-A177-3AD203B41FA5}">
                      <a16:colId xmlns="" xmlns:a16="http://schemas.microsoft.com/office/drawing/2014/main" val="20003"/>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No cabang</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Impedansi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Admitansi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0,02 + j0,06</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5,0000 – j 15,0000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3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1,25000 – j3,75000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3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1,66667 – j5,0000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4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1,66667 – j5,0000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5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0,04 + j0,12</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2,50000 – j7,50000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3 – 4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0,01 + j0,03</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10,0000 – j30,0000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4 – 5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1,25000 – j3,75000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78390" name="Rectangle 214"/>
          <p:cNvSpPr>
            <a:spLocks noChangeArrowheads="1"/>
          </p:cNvSpPr>
          <p:nvPr/>
        </p:nvSpPr>
        <p:spPr bwMode="auto">
          <a:xfrm>
            <a:off x="1524001" y="4647684"/>
            <a:ext cx="184731" cy="369332"/>
          </a:xfrm>
          <a:prstGeom prst="rect">
            <a:avLst/>
          </a:prstGeom>
          <a:noFill/>
          <a:ln w="9525">
            <a:noFill/>
            <a:miter lim="800000"/>
            <a:headEnd/>
            <a:tailEnd/>
          </a:ln>
          <a:effectLst/>
        </p:spPr>
        <p:txBody>
          <a:bodyPr wrap="none" anchor="ctr">
            <a:spAutoFit/>
          </a:bodyPr>
          <a:lstStyle/>
          <a:p>
            <a:endParaRPr lang="id-ID"/>
          </a:p>
        </p:txBody>
      </p:sp>
      <p:sp>
        <p:nvSpPr>
          <p:cNvPr id="178399" name="Rectangle 223"/>
          <p:cNvSpPr>
            <a:spLocks noChangeArrowheads="1"/>
          </p:cNvSpPr>
          <p:nvPr/>
        </p:nvSpPr>
        <p:spPr bwMode="auto">
          <a:xfrm>
            <a:off x="1836589" y="3844409"/>
            <a:ext cx="6682086" cy="369332"/>
          </a:xfrm>
          <a:prstGeom prst="rect">
            <a:avLst/>
          </a:prstGeom>
          <a:noFill/>
          <a:ln w="9525">
            <a:noFill/>
            <a:miter lim="800000"/>
            <a:headEnd/>
            <a:tailEnd/>
          </a:ln>
          <a:effectLst/>
        </p:spPr>
        <p:txBody>
          <a:bodyPr wrap="none" anchor="ctr">
            <a:spAutoFit/>
          </a:bodyPr>
          <a:lstStyle/>
          <a:p>
            <a:pPr algn="just"/>
            <a:r>
              <a:rPr lang="en-US"/>
              <a:t>Sedangkan untuk admitansi ketanah pada masing-masing bus adalah:</a:t>
            </a:r>
          </a:p>
        </p:txBody>
      </p:sp>
      <p:sp>
        <p:nvSpPr>
          <p:cNvPr id="178402" name="Rectangle 226"/>
          <p:cNvSpPr>
            <a:spLocks noChangeArrowheads="1"/>
          </p:cNvSpPr>
          <p:nvPr/>
        </p:nvSpPr>
        <p:spPr bwMode="auto">
          <a:xfrm>
            <a:off x="5191517" y="2420552"/>
            <a:ext cx="1199366" cy="276999"/>
          </a:xfrm>
          <a:prstGeom prst="rect">
            <a:avLst/>
          </a:prstGeom>
          <a:noFill/>
          <a:ln w="9525">
            <a:noFill/>
            <a:miter lim="800000"/>
            <a:headEnd/>
            <a:tailEnd/>
          </a:ln>
          <a:effectLst/>
        </p:spPr>
        <p:txBody>
          <a:bodyPr wrap="none" anchor="ctr">
            <a:spAutoFit/>
          </a:bodyPr>
          <a:lstStyle/>
          <a:p>
            <a:pPr algn="ctr"/>
            <a:r>
              <a:rPr lang="en-US" sz="1200">
                <a:solidFill>
                  <a:srgbClr val="000000"/>
                </a:solidFill>
                <a:latin typeface="Times New Roman" pitchFamily="18" charset="0"/>
                <a:cs typeface="Times New Roman" pitchFamily="18" charset="0"/>
              </a:rPr>
              <a:t>Admitansi shunt</a:t>
            </a:r>
            <a:endParaRPr lang="en-US"/>
          </a:p>
        </p:txBody>
      </p:sp>
      <p:graphicFrame>
        <p:nvGraphicFramePr>
          <p:cNvPr id="178400" name="Object 224"/>
          <p:cNvGraphicFramePr>
            <a:graphicFrameLocks noChangeAspect="1"/>
          </p:cNvGraphicFramePr>
          <p:nvPr/>
        </p:nvGraphicFramePr>
        <p:xfrm>
          <a:off x="4648201" y="2559051"/>
          <a:ext cx="1019175" cy="371475"/>
        </p:xfrm>
        <a:graphic>
          <a:graphicData uri="http://schemas.openxmlformats.org/presentationml/2006/ole">
            <mc:AlternateContent xmlns:mc="http://schemas.openxmlformats.org/markup-compatibility/2006">
              <mc:Choice xmlns:v="urn:schemas-microsoft-com:vml" Requires="v">
                <p:oleObj spid="_x0000_s62467" name="Equation" r:id="rId3" imgW="1016000" imgH="368300" progId="Equation.3">
                  <p:embed/>
                </p:oleObj>
              </mc:Choice>
              <mc:Fallback>
                <p:oleObj name="Equation" r:id="rId3" imgW="10160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2559051"/>
                        <a:ext cx="10191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478" name="Group 302"/>
          <p:cNvGraphicFramePr>
            <a:graphicFrameLocks noGrp="1"/>
          </p:cNvGraphicFramePr>
          <p:nvPr/>
        </p:nvGraphicFramePr>
        <p:xfrm>
          <a:off x="3935413" y="4437063"/>
          <a:ext cx="2895600" cy="2011680"/>
        </p:xfrm>
        <a:graphic>
          <a:graphicData uri="http://schemas.openxmlformats.org/drawingml/2006/table">
            <a:tbl>
              <a:tblPr/>
              <a:tblGrid>
                <a:gridCol w="6096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Admitansi shunt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j0,055000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j0,085000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j0,055000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j0,055000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j0,040000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773405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8180"/>
                                        </p:tgtEl>
                                        <p:attrNameLst>
                                          <p:attrName>style.visibility</p:attrName>
                                        </p:attrNameLst>
                                      </p:cBhvr>
                                      <p:to>
                                        <p:strVal val="visible"/>
                                      </p:to>
                                    </p:set>
                                    <p:animEffect transition="in" filter="fade">
                                      <p:cBhvr>
                                        <p:cTn id="7" dur="500"/>
                                        <p:tgtEl>
                                          <p:spTgt spid="178180"/>
                                        </p:tgtEl>
                                      </p:cBhvr>
                                    </p:animEffect>
                                    <p:anim calcmode="lin" valueType="num">
                                      <p:cBhvr>
                                        <p:cTn id="8" dur="500" fill="hold"/>
                                        <p:tgtEl>
                                          <p:spTgt spid="178180"/>
                                        </p:tgtEl>
                                        <p:attrNameLst>
                                          <p:attrName>ppt_w</p:attrName>
                                        </p:attrNameLst>
                                      </p:cBhvr>
                                      <p:tavLst>
                                        <p:tav tm="0" fmla="#ppt_w*sin(2.5*pi*$)">
                                          <p:val>
                                            <p:fltVal val="0"/>
                                          </p:val>
                                        </p:tav>
                                        <p:tav tm="100000">
                                          <p:val>
                                            <p:fltVal val="1"/>
                                          </p:val>
                                        </p:tav>
                                      </p:tavLst>
                                    </p:anim>
                                    <p:anim calcmode="lin" valueType="num">
                                      <p:cBhvr>
                                        <p:cTn id="9" dur="500" fill="hold"/>
                                        <p:tgtEl>
                                          <p:spTgt spid="17818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178398"/>
                                        </p:tgtEl>
                                        <p:attrNameLst>
                                          <p:attrName>style.visibility</p:attrName>
                                        </p:attrNameLst>
                                      </p:cBhvr>
                                      <p:to>
                                        <p:strVal val="visible"/>
                                      </p:to>
                                    </p:set>
                                    <p:animEffect transition="in" filter="strips(upRight)">
                                      <p:cBhvr>
                                        <p:cTn id="14" dur="2000"/>
                                        <p:tgtEl>
                                          <p:spTgt spid="17839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78399"/>
                                        </p:tgtEl>
                                        <p:attrNameLst>
                                          <p:attrName>style.visibility</p:attrName>
                                        </p:attrNameLst>
                                      </p:cBhvr>
                                      <p:to>
                                        <p:strVal val="visible"/>
                                      </p:to>
                                    </p:set>
                                    <p:animEffect transition="in" filter="fade">
                                      <p:cBhvr>
                                        <p:cTn id="19" dur="500"/>
                                        <p:tgtEl>
                                          <p:spTgt spid="178399"/>
                                        </p:tgtEl>
                                      </p:cBhvr>
                                    </p:animEffect>
                                    <p:anim calcmode="lin" valueType="num">
                                      <p:cBhvr>
                                        <p:cTn id="20" dur="500" fill="hold"/>
                                        <p:tgtEl>
                                          <p:spTgt spid="178399"/>
                                        </p:tgtEl>
                                        <p:attrNameLst>
                                          <p:attrName>ppt_w</p:attrName>
                                        </p:attrNameLst>
                                      </p:cBhvr>
                                      <p:tavLst>
                                        <p:tav tm="0" fmla="#ppt_w*sin(2.5*pi*$)">
                                          <p:val>
                                            <p:fltVal val="0"/>
                                          </p:val>
                                        </p:tav>
                                        <p:tav tm="100000">
                                          <p:val>
                                            <p:fltVal val="1"/>
                                          </p:val>
                                        </p:tav>
                                      </p:tavLst>
                                    </p:anim>
                                    <p:anim calcmode="lin" valueType="num">
                                      <p:cBhvr>
                                        <p:cTn id="21" dur="500" fill="hold"/>
                                        <p:tgtEl>
                                          <p:spTgt spid="17839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178478"/>
                                        </p:tgtEl>
                                        <p:attrNameLst>
                                          <p:attrName>style.visibility</p:attrName>
                                        </p:attrNameLst>
                                      </p:cBhvr>
                                      <p:to>
                                        <p:strVal val="visible"/>
                                      </p:to>
                                    </p:set>
                                    <p:animEffect transition="in" filter="strips(upRight)">
                                      <p:cBhvr>
                                        <p:cTn id="26" dur="2000"/>
                                        <p:tgtEl>
                                          <p:spTgt spid="178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p:bldP spid="178399" grpId="0"/>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 name="Date Placeholder 3"/>
          <p:cNvSpPr>
            <a:spLocks noGrp="1"/>
          </p:cNvSpPr>
          <p:nvPr>
            <p:ph type="dt" sz="half" idx="10"/>
          </p:nvPr>
        </p:nvSpPr>
        <p:spPr/>
        <p:txBody>
          <a:bodyPr/>
          <a:lstStyle/>
          <a:p>
            <a:fld id="{8F343B23-C79B-4859-8428-D2BF098BFF6E}" type="datetime1">
              <a:rPr lang="en-US"/>
              <a:pPr/>
              <a:t>5/15/2017</a:t>
            </a:fld>
            <a:endParaRPr lang="en-US"/>
          </a:p>
        </p:txBody>
      </p:sp>
      <p:sp>
        <p:nvSpPr>
          <p:cNvPr id="47" name="Slide Number Placeholder 5"/>
          <p:cNvSpPr>
            <a:spLocks noGrp="1"/>
          </p:cNvSpPr>
          <p:nvPr>
            <p:ph type="sldNum" sz="quarter" idx="12"/>
          </p:nvPr>
        </p:nvSpPr>
        <p:spPr/>
        <p:txBody>
          <a:bodyPr/>
          <a:lstStyle/>
          <a:p>
            <a:fld id="{2B652963-A09E-4315-AB68-D641BEFC78AB}" type="slidenum">
              <a:rPr lang="en-US"/>
              <a:pPr/>
              <a:t>169</a:t>
            </a:fld>
            <a:endParaRPr lang="en-US"/>
          </a:p>
        </p:txBody>
      </p:sp>
      <p:sp>
        <p:nvSpPr>
          <p:cNvPr id="177154" name="Rectangle 2"/>
          <p:cNvSpPr>
            <a:spLocks noChangeArrowheads="1"/>
          </p:cNvSpPr>
          <p:nvPr/>
        </p:nvSpPr>
        <p:spPr bwMode="auto">
          <a:xfrm>
            <a:off x="1847851" y="196334"/>
            <a:ext cx="7132465" cy="369332"/>
          </a:xfrm>
          <a:prstGeom prst="rect">
            <a:avLst/>
          </a:prstGeom>
          <a:noFill/>
          <a:ln w="9525">
            <a:noFill/>
            <a:miter lim="800000"/>
            <a:headEnd/>
            <a:tailEnd/>
          </a:ln>
          <a:effectLst/>
        </p:spPr>
        <p:txBody>
          <a:bodyPr wrap="none" anchor="ctr">
            <a:spAutoFit/>
          </a:bodyPr>
          <a:lstStyle/>
          <a:p>
            <a:r>
              <a:rPr lang="sv-SE"/>
              <a:t>Elemen matrik Admitansi bus, selanjutnya dapat dihitung sebagai berikut:</a:t>
            </a:r>
            <a:r>
              <a:rPr lang="en-US"/>
              <a:t> </a:t>
            </a:r>
          </a:p>
        </p:txBody>
      </p:sp>
      <p:sp>
        <p:nvSpPr>
          <p:cNvPr id="177156" name="Rectangle 4"/>
          <p:cNvSpPr>
            <a:spLocks noChangeArrowheads="1"/>
          </p:cNvSpPr>
          <p:nvPr/>
        </p:nvSpPr>
        <p:spPr bwMode="auto">
          <a:xfrm>
            <a:off x="1811834" y="645597"/>
            <a:ext cx="4283673" cy="369332"/>
          </a:xfrm>
          <a:prstGeom prst="rect">
            <a:avLst/>
          </a:prstGeom>
          <a:noFill/>
          <a:ln w="9525">
            <a:noFill/>
            <a:miter lim="800000"/>
            <a:headEnd/>
            <a:tailEnd/>
          </a:ln>
          <a:effectLst/>
        </p:spPr>
        <p:txBody>
          <a:bodyPr wrap="none" anchor="ctr">
            <a:spAutoFit/>
          </a:bodyPr>
          <a:lstStyle/>
          <a:p>
            <a:pPr algn="just"/>
            <a:r>
              <a:rPr lang="en-US">
                <a:cs typeface="Times New Roman" pitchFamily="18" charset="0"/>
              </a:rPr>
              <a:t>- Elemen Diagonal, berdasarkan persamaan</a:t>
            </a:r>
            <a:r>
              <a:rPr lang="en-US" sz="1200">
                <a:cs typeface="Times New Roman" pitchFamily="18" charset="0"/>
              </a:rPr>
              <a:t> </a:t>
            </a:r>
            <a:endParaRPr lang="en-US"/>
          </a:p>
        </p:txBody>
      </p:sp>
      <p:graphicFrame>
        <p:nvGraphicFramePr>
          <p:cNvPr id="177155" name="Object 3"/>
          <p:cNvGraphicFramePr>
            <a:graphicFrameLocks noChangeAspect="1"/>
          </p:cNvGraphicFramePr>
          <p:nvPr/>
        </p:nvGraphicFramePr>
        <p:xfrm>
          <a:off x="2566989" y="1125539"/>
          <a:ext cx="2592387" cy="795337"/>
        </p:xfrm>
        <a:graphic>
          <a:graphicData uri="http://schemas.openxmlformats.org/presentationml/2006/ole">
            <mc:AlternateContent xmlns:mc="http://schemas.openxmlformats.org/markup-compatibility/2006">
              <mc:Choice xmlns:v="urn:schemas-microsoft-com:vml" Requires="v">
                <p:oleObj spid="_x0000_s63492" name="Equation" r:id="rId3" imgW="1206500" imgH="368300" progId="Equation.3">
                  <p:embed/>
                </p:oleObj>
              </mc:Choice>
              <mc:Fallback>
                <p:oleObj name="Equation" r:id="rId3" imgW="12065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1125539"/>
                        <a:ext cx="2592387" cy="795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58" name="Rectangle 6"/>
          <p:cNvSpPr>
            <a:spLocks noChangeArrowheads="1"/>
          </p:cNvSpPr>
          <p:nvPr/>
        </p:nvSpPr>
        <p:spPr bwMode="auto">
          <a:xfrm>
            <a:off x="1797010" y="1996559"/>
            <a:ext cx="4624471" cy="369332"/>
          </a:xfrm>
          <a:prstGeom prst="rect">
            <a:avLst/>
          </a:prstGeom>
          <a:noFill/>
          <a:ln w="9525">
            <a:noFill/>
            <a:miter lim="800000"/>
            <a:headEnd/>
            <a:tailEnd/>
          </a:ln>
          <a:effectLst/>
        </p:spPr>
        <p:txBody>
          <a:bodyPr wrap="none" anchor="ctr">
            <a:spAutoFit/>
          </a:bodyPr>
          <a:lstStyle/>
          <a:p>
            <a:pPr algn="just"/>
            <a:r>
              <a:rPr lang="en-US">
                <a:cs typeface="Times New Roman" pitchFamily="18" charset="0"/>
              </a:rPr>
              <a:t>- Elemen Off diagonal, berdasarkan persamaan </a:t>
            </a:r>
            <a:endParaRPr lang="en-US"/>
          </a:p>
        </p:txBody>
      </p:sp>
      <p:graphicFrame>
        <p:nvGraphicFramePr>
          <p:cNvPr id="177157" name="Object 5"/>
          <p:cNvGraphicFramePr>
            <a:graphicFrameLocks noChangeAspect="1"/>
          </p:cNvGraphicFramePr>
          <p:nvPr/>
        </p:nvGraphicFramePr>
        <p:xfrm>
          <a:off x="2566988" y="2474914"/>
          <a:ext cx="2360612" cy="522287"/>
        </p:xfrm>
        <a:graphic>
          <a:graphicData uri="http://schemas.openxmlformats.org/presentationml/2006/ole">
            <mc:AlternateContent xmlns:mc="http://schemas.openxmlformats.org/markup-compatibility/2006">
              <mc:Choice xmlns:v="urn:schemas-microsoft-com:vml" Requires="v">
                <p:oleObj spid="_x0000_s63493" name="Equation" r:id="rId5" imgW="1079032" imgH="241195" progId="Equation.3">
                  <p:embed/>
                </p:oleObj>
              </mc:Choice>
              <mc:Fallback>
                <p:oleObj name="Equation" r:id="rId5" imgW="1079032"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8" y="2474914"/>
                        <a:ext cx="2360612" cy="52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7322" name="Group 170"/>
          <p:cNvGraphicFramePr>
            <a:graphicFrameLocks noGrp="1"/>
          </p:cNvGraphicFramePr>
          <p:nvPr/>
        </p:nvGraphicFramePr>
        <p:xfrm>
          <a:off x="3071814" y="3284539"/>
          <a:ext cx="6192837" cy="2929573"/>
        </p:xfrm>
        <a:graphic>
          <a:graphicData uri="http://schemas.openxmlformats.org/drawingml/2006/table">
            <a:tbl>
              <a:tblPr/>
              <a:tblGrid>
                <a:gridCol w="1238250">
                  <a:extLst>
                    <a:ext uri="{9D8B030D-6E8A-4147-A177-3AD203B41FA5}">
                      <a16:colId xmlns="" xmlns:a16="http://schemas.microsoft.com/office/drawing/2014/main" val="20000"/>
                    </a:ext>
                  </a:extLst>
                </a:gridCol>
                <a:gridCol w="1238250">
                  <a:extLst>
                    <a:ext uri="{9D8B030D-6E8A-4147-A177-3AD203B41FA5}">
                      <a16:colId xmlns="" xmlns:a16="http://schemas.microsoft.com/office/drawing/2014/main" val="20001"/>
                    </a:ext>
                  </a:extLst>
                </a:gridCol>
                <a:gridCol w="1239837">
                  <a:extLst>
                    <a:ext uri="{9D8B030D-6E8A-4147-A177-3AD203B41FA5}">
                      <a16:colId xmlns="" xmlns:a16="http://schemas.microsoft.com/office/drawing/2014/main" val="20002"/>
                    </a:ext>
                  </a:extLst>
                </a:gridCol>
                <a:gridCol w="1238250">
                  <a:extLst>
                    <a:ext uri="{9D8B030D-6E8A-4147-A177-3AD203B41FA5}">
                      <a16:colId xmlns="" xmlns:a16="http://schemas.microsoft.com/office/drawing/2014/main" val="20003"/>
                    </a:ext>
                  </a:extLst>
                </a:gridCol>
                <a:gridCol w="1238250">
                  <a:extLst>
                    <a:ext uri="{9D8B030D-6E8A-4147-A177-3AD203B41FA5}">
                      <a16:colId xmlns="" xmlns:a16="http://schemas.microsoft.com/office/drawing/2014/main" val="20004"/>
                    </a:ext>
                  </a:extLst>
                </a:gridCol>
              </a:tblGrid>
              <a:tr h="5953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6,2500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-j18,6950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j15,0000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969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j15,0000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10,83334</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-j32,4150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-2,5000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+j7,5000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635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12,91667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-j38,6950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-10,0000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-j30,0000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61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-10,0000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-j30,0000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12,91667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-j38,6950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63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-2,5000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+j7,5000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0,57654</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-j4,64179</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098595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7154"/>
                                        </p:tgtEl>
                                        <p:attrNameLst>
                                          <p:attrName>style.visibility</p:attrName>
                                        </p:attrNameLst>
                                      </p:cBhvr>
                                      <p:to>
                                        <p:strVal val="visible"/>
                                      </p:to>
                                    </p:set>
                                    <p:animEffect transition="in" filter="fade">
                                      <p:cBhvr>
                                        <p:cTn id="7" dur="500"/>
                                        <p:tgtEl>
                                          <p:spTgt spid="177154"/>
                                        </p:tgtEl>
                                      </p:cBhvr>
                                    </p:animEffect>
                                    <p:anim calcmode="lin" valueType="num">
                                      <p:cBhvr>
                                        <p:cTn id="8" dur="500" fill="hold"/>
                                        <p:tgtEl>
                                          <p:spTgt spid="177154"/>
                                        </p:tgtEl>
                                        <p:attrNameLst>
                                          <p:attrName>ppt_w</p:attrName>
                                        </p:attrNameLst>
                                      </p:cBhvr>
                                      <p:tavLst>
                                        <p:tav tm="0" fmla="#ppt_w*sin(2.5*pi*$)">
                                          <p:val>
                                            <p:fltVal val="0"/>
                                          </p:val>
                                        </p:tav>
                                        <p:tav tm="100000">
                                          <p:val>
                                            <p:fltVal val="1"/>
                                          </p:val>
                                        </p:tav>
                                      </p:tavLst>
                                    </p:anim>
                                    <p:anim calcmode="lin" valueType="num">
                                      <p:cBhvr>
                                        <p:cTn id="9" dur="500" fill="hold"/>
                                        <p:tgtEl>
                                          <p:spTgt spid="17715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77156">
                                            <p:txEl>
                                              <p:pRg st="0" end="0"/>
                                            </p:txEl>
                                          </p:spTgt>
                                        </p:tgtEl>
                                        <p:attrNameLst>
                                          <p:attrName>style.visibility</p:attrName>
                                        </p:attrNameLst>
                                      </p:cBhvr>
                                      <p:to>
                                        <p:strVal val="visible"/>
                                      </p:to>
                                    </p:set>
                                    <p:animEffect transition="in" filter="fade">
                                      <p:cBhvr>
                                        <p:cTn id="14" dur="500"/>
                                        <p:tgtEl>
                                          <p:spTgt spid="177156">
                                            <p:txEl>
                                              <p:pRg st="0" end="0"/>
                                            </p:txEl>
                                          </p:spTgt>
                                        </p:tgtEl>
                                      </p:cBhvr>
                                    </p:animEffect>
                                    <p:anim calcmode="lin" valueType="num">
                                      <p:cBhvr>
                                        <p:cTn id="15" dur="500" fill="hold"/>
                                        <p:tgtEl>
                                          <p:spTgt spid="177156">
                                            <p:txEl>
                                              <p:pRg st="0" end="0"/>
                                            </p:txEl>
                                          </p:spTgt>
                                        </p:tgtEl>
                                        <p:attrNameLst>
                                          <p:attrName>ppt_w</p:attrName>
                                        </p:attrNameLst>
                                      </p:cBhvr>
                                      <p:tavLst>
                                        <p:tav tm="0" fmla="#ppt_w*sin(2.5*pi*$)">
                                          <p:val>
                                            <p:fltVal val="0"/>
                                          </p:val>
                                        </p:tav>
                                        <p:tav tm="100000">
                                          <p:val>
                                            <p:fltVal val="1"/>
                                          </p:val>
                                        </p:tav>
                                      </p:tavLst>
                                    </p:anim>
                                    <p:anim calcmode="lin" valueType="num">
                                      <p:cBhvr>
                                        <p:cTn id="16" dur="500" fill="hold"/>
                                        <p:tgtEl>
                                          <p:spTgt spid="17715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77155"/>
                                        </p:tgtEl>
                                        <p:attrNameLst>
                                          <p:attrName>style.visibility</p:attrName>
                                        </p:attrNameLst>
                                      </p:cBhvr>
                                      <p:to>
                                        <p:strVal val="visible"/>
                                      </p:to>
                                    </p:set>
                                    <p:anim calcmode="lin" valueType="num">
                                      <p:cBhvr>
                                        <p:cTn id="21" dur="1000" fill="hold"/>
                                        <p:tgtEl>
                                          <p:spTgt spid="177155"/>
                                        </p:tgtEl>
                                        <p:attrNameLst>
                                          <p:attrName>ppt_w</p:attrName>
                                        </p:attrNameLst>
                                      </p:cBhvr>
                                      <p:tavLst>
                                        <p:tav tm="0">
                                          <p:val>
                                            <p:strVal val="#ppt_w*0.70"/>
                                          </p:val>
                                        </p:tav>
                                        <p:tav tm="100000">
                                          <p:val>
                                            <p:strVal val="#ppt_w"/>
                                          </p:val>
                                        </p:tav>
                                      </p:tavLst>
                                    </p:anim>
                                    <p:anim calcmode="lin" valueType="num">
                                      <p:cBhvr>
                                        <p:cTn id="22" dur="1000" fill="hold"/>
                                        <p:tgtEl>
                                          <p:spTgt spid="177155"/>
                                        </p:tgtEl>
                                        <p:attrNameLst>
                                          <p:attrName>ppt_h</p:attrName>
                                        </p:attrNameLst>
                                      </p:cBhvr>
                                      <p:tavLst>
                                        <p:tav tm="0">
                                          <p:val>
                                            <p:strVal val="#ppt_h"/>
                                          </p:val>
                                        </p:tav>
                                        <p:tav tm="100000">
                                          <p:val>
                                            <p:strVal val="#ppt_h"/>
                                          </p:val>
                                        </p:tav>
                                      </p:tavLst>
                                    </p:anim>
                                    <p:animEffect transition="in" filter="fade">
                                      <p:cBhvr>
                                        <p:cTn id="23" dur="1000"/>
                                        <p:tgtEl>
                                          <p:spTgt spid="177155"/>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177158"/>
                                        </p:tgtEl>
                                        <p:attrNameLst>
                                          <p:attrName>style.visibility</p:attrName>
                                        </p:attrNameLst>
                                      </p:cBhvr>
                                      <p:to>
                                        <p:strVal val="visible"/>
                                      </p:to>
                                    </p:set>
                                    <p:animEffect transition="in" filter="fade">
                                      <p:cBhvr>
                                        <p:cTn id="28" dur="500"/>
                                        <p:tgtEl>
                                          <p:spTgt spid="177158"/>
                                        </p:tgtEl>
                                      </p:cBhvr>
                                    </p:animEffect>
                                    <p:anim calcmode="lin" valueType="num">
                                      <p:cBhvr>
                                        <p:cTn id="29" dur="500" fill="hold"/>
                                        <p:tgtEl>
                                          <p:spTgt spid="177158"/>
                                        </p:tgtEl>
                                        <p:attrNameLst>
                                          <p:attrName>ppt_w</p:attrName>
                                        </p:attrNameLst>
                                      </p:cBhvr>
                                      <p:tavLst>
                                        <p:tav tm="0" fmla="#ppt_w*sin(2.5*pi*$)">
                                          <p:val>
                                            <p:fltVal val="0"/>
                                          </p:val>
                                        </p:tav>
                                        <p:tav tm="100000">
                                          <p:val>
                                            <p:fltVal val="1"/>
                                          </p:val>
                                        </p:tav>
                                      </p:tavLst>
                                    </p:anim>
                                    <p:anim calcmode="lin" valueType="num">
                                      <p:cBhvr>
                                        <p:cTn id="30" dur="500" fill="hold"/>
                                        <p:tgtEl>
                                          <p:spTgt spid="17715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177157"/>
                                        </p:tgtEl>
                                        <p:attrNameLst>
                                          <p:attrName>style.visibility</p:attrName>
                                        </p:attrNameLst>
                                      </p:cBhvr>
                                      <p:to>
                                        <p:strVal val="visible"/>
                                      </p:to>
                                    </p:set>
                                    <p:animEffect transition="in" filter="strips(downRight)">
                                      <p:cBhvr>
                                        <p:cTn id="35" dur="2000"/>
                                        <p:tgtEl>
                                          <p:spTgt spid="177157"/>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77322"/>
                                        </p:tgtEl>
                                        <p:attrNameLst>
                                          <p:attrName>style.visibility</p:attrName>
                                        </p:attrNameLst>
                                      </p:cBhvr>
                                      <p:to>
                                        <p:strVal val="visible"/>
                                      </p:to>
                                    </p:set>
                                    <p:anim calcmode="lin" valueType="num">
                                      <p:cBhvr>
                                        <p:cTn id="40" dur="1000" fill="hold"/>
                                        <p:tgtEl>
                                          <p:spTgt spid="177322"/>
                                        </p:tgtEl>
                                        <p:attrNameLst>
                                          <p:attrName>ppt_w</p:attrName>
                                        </p:attrNameLst>
                                      </p:cBhvr>
                                      <p:tavLst>
                                        <p:tav tm="0">
                                          <p:val>
                                            <p:strVal val="#ppt_w*0.70"/>
                                          </p:val>
                                        </p:tav>
                                        <p:tav tm="100000">
                                          <p:val>
                                            <p:strVal val="#ppt_w"/>
                                          </p:val>
                                        </p:tav>
                                      </p:tavLst>
                                    </p:anim>
                                    <p:anim calcmode="lin" valueType="num">
                                      <p:cBhvr>
                                        <p:cTn id="41" dur="1000" fill="hold"/>
                                        <p:tgtEl>
                                          <p:spTgt spid="177322"/>
                                        </p:tgtEl>
                                        <p:attrNameLst>
                                          <p:attrName>ppt_h</p:attrName>
                                        </p:attrNameLst>
                                      </p:cBhvr>
                                      <p:tavLst>
                                        <p:tav tm="0">
                                          <p:val>
                                            <p:strVal val="#ppt_h"/>
                                          </p:val>
                                        </p:tav>
                                        <p:tav tm="100000">
                                          <p:val>
                                            <p:strVal val="#ppt_h"/>
                                          </p:val>
                                        </p:tav>
                                      </p:tavLst>
                                    </p:anim>
                                    <p:animEffect transition="in" filter="fade">
                                      <p:cBhvr>
                                        <p:cTn id="42" dur="1000"/>
                                        <p:tgtEl>
                                          <p:spTgt spid="177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P spid="1771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8888" y="1301937"/>
            <a:ext cx="11065300" cy="4604592"/>
          </a:xfrm>
          <a:prstGeom prst="rect">
            <a:avLst/>
          </a:prstGeom>
        </p:spPr>
      </p:pic>
      <p:sp>
        <p:nvSpPr>
          <p:cNvPr id="3" name="Date Placeholder 2"/>
          <p:cNvSpPr>
            <a:spLocks noGrp="1"/>
          </p:cNvSpPr>
          <p:nvPr>
            <p:ph type="dt" sz="half" idx="10"/>
          </p:nvPr>
        </p:nvSpPr>
        <p:spPr/>
        <p:txBody>
          <a:bodyPr/>
          <a:lstStyle/>
          <a:p>
            <a:fld id="{4D682ED1-C844-4B50-A5DE-067E070D754A}" type="datetime1">
              <a:rPr lang="en-US" smtClean="0"/>
              <a:t>5/15/2017</a:t>
            </a:fld>
            <a:endParaRPr lang="id-ID"/>
          </a:p>
        </p:txBody>
      </p:sp>
      <p:sp>
        <p:nvSpPr>
          <p:cNvPr id="4" name="Slide Number Placeholder 3"/>
          <p:cNvSpPr>
            <a:spLocks noGrp="1"/>
          </p:cNvSpPr>
          <p:nvPr>
            <p:ph type="sldNum" sz="quarter" idx="12"/>
          </p:nvPr>
        </p:nvSpPr>
        <p:spPr/>
        <p:txBody>
          <a:bodyPr/>
          <a:lstStyle/>
          <a:p>
            <a:fld id="{9F87CA7A-574C-43DA-A47E-B78A76D04275}" type="slidenum">
              <a:rPr lang="id-ID" smtClean="0"/>
              <a:t>17</a:t>
            </a:fld>
            <a:endParaRPr lang="id-ID"/>
          </a:p>
        </p:txBody>
      </p:sp>
    </p:spTree>
    <p:extLst>
      <p:ext uri="{BB962C8B-B14F-4D97-AF65-F5344CB8AC3E}">
        <p14:creationId xmlns:p14="http://schemas.microsoft.com/office/powerpoint/2010/main" val="142040666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 name="Date Placeholder 3"/>
          <p:cNvSpPr>
            <a:spLocks noGrp="1"/>
          </p:cNvSpPr>
          <p:nvPr>
            <p:ph type="dt" sz="half" idx="10"/>
          </p:nvPr>
        </p:nvSpPr>
        <p:spPr/>
        <p:txBody>
          <a:bodyPr/>
          <a:lstStyle/>
          <a:p>
            <a:fld id="{1958752F-2480-4559-8D5A-5066337A3BBD}" type="datetime1">
              <a:rPr lang="en-US"/>
              <a:pPr/>
              <a:t>5/15/2017</a:t>
            </a:fld>
            <a:endParaRPr lang="en-US"/>
          </a:p>
        </p:txBody>
      </p:sp>
      <p:sp>
        <p:nvSpPr>
          <p:cNvPr id="56" name="Slide Number Placeholder 5"/>
          <p:cNvSpPr>
            <a:spLocks noGrp="1"/>
          </p:cNvSpPr>
          <p:nvPr>
            <p:ph type="sldNum" sz="quarter" idx="12"/>
          </p:nvPr>
        </p:nvSpPr>
        <p:spPr/>
        <p:txBody>
          <a:bodyPr/>
          <a:lstStyle/>
          <a:p>
            <a:fld id="{BA5E4EE3-D135-48F8-8DAB-74AA5A62CB4E}" type="slidenum">
              <a:rPr lang="en-US"/>
              <a:pPr/>
              <a:t>170</a:t>
            </a:fld>
            <a:endParaRPr lang="en-US"/>
          </a:p>
        </p:txBody>
      </p:sp>
      <p:sp>
        <p:nvSpPr>
          <p:cNvPr id="176130" name="Rectangle 2"/>
          <p:cNvSpPr>
            <a:spLocks noChangeArrowheads="1"/>
          </p:cNvSpPr>
          <p:nvPr/>
        </p:nvSpPr>
        <p:spPr bwMode="auto">
          <a:xfrm>
            <a:off x="1774826" y="81649"/>
            <a:ext cx="8437563" cy="646331"/>
          </a:xfrm>
          <a:prstGeom prst="rect">
            <a:avLst/>
          </a:prstGeom>
          <a:noFill/>
          <a:ln w="9525">
            <a:noFill/>
            <a:miter lim="800000"/>
            <a:headEnd/>
            <a:tailEnd/>
          </a:ln>
          <a:effectLst/>
        </p:spPr>
        <p:txBody>
          <a:bodyPr anchor="ctr">
            <a:spAutoFit/>
          </a:bodyPr>
          <a:lstStyle/>
          <a:p>
            <a:r>
              <a:rPr lang="sv-SE"/>
              <a:t>Langkah berikutnya adalah menghitung parameter bus (KL</a:t>
            </a:r>
            <a:r>
              <a:rPr lang="sv-SE" baseline="-25000"/>
              <a:t>p</a:t>
            </a:r>
            <a:r>
              <a:rPr lang="sv-SE"/>
              <a:t>) dan parameter jaringan (YL</a:t>
            </a:r>
            <a:r>
              <a:rPr lang="sv-SE" baseline="-25000"/>
              <a:t>pq</a:t>
            </a:r>
            <a:r>
              <a:rPr lang="sv-SE"/>
              <a:t>)</a:t>
            </a:r>
            <a:r>
              <a:rPr lang="en-US"/>
              <a:t> </a:t>
            </a:r>
          </a:p>
        </p:txBody>
      </p:sp>
      <p:graphicFrame>
        <p:nvGraphicFramePr>
          <p:cNvPr id="176131" name="Object 3"/>
          <p:cNvGraphicFramePr>
            <a:graphicFrameLocks noChangeAspect="1"/>
          </p:cNvGraphicFramePr>
          <p:nvPr/>
        </p:nvGraphicFramePr>
        <p:xfrm>
          <a:off x="2135188" y="620713"/>
          <a:ext cx="6227762" cy="527050"/>
        </p:xfrm>
        <a:graphic>
          <a:graphicData uri="http://schemas.openxmlformats.org/presentationml/2006/ole">
            <mc:AlternateContent xmlns:mc="http://schemas.openxmlformats.org/markup-compatibility/2006">
              <mc:Choice xmlns:v="urn:schemas-microsoft-com:vml" Requires="v">
                <p:oleObj spid="_x0000_s64517" name="Equation" r:id="rId3" imgW="2590800" imgH="215900" progId="Equation.3">
                  <p:embed/>
                </p:oleObj>
              </mc:Choice>
              <mc:Fallback>
                <p:oleObj name="Equation" r:id="rId3" imgW="25908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620713"/>
                        <a:ext cx="6227762"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34" name="Rectangle 6"/>
          <p:cNvSpPr>
            <a:spLocks noChangeArrowheads="1"/>
          </p:cNvSpPr>
          <p:nvPr/>
        </p:nvSpPr>
        <p:spPr bwMode="auto">
          <a:xfrm>
            <a:off x="1524001" y="2734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76133" name="Object 5"/>
          <p:cNvGraphicFramePr>
            <a:graphicFrameLocks noChangeAspect="1"/>
          </p:cNvGraphicFramePr>
          <p:nvPr/>
        </p:nvGraphicFramePr>
        <p:xfrm>
          <a:off x="2617788" y="1249364"/>
          <a:ext cx="6215062" cy="884237"/>
        </p:xfrm>
        <a:graphic>
          <a:graphicData uri="http://schemas.openxmlformats.org/presentationml/2006/ole">
            <mc:AlternateContent xmlns:mc="http://schemas.openxmlformats.org/markup-compatibility/2006">
              <mc:Choice xmlns:v="urn:schemas-microsoft-com:vml" Requires="v">
                <p:oleObj spid="_x0000_s64518" name="Equation" r:id="rId5" imgW="4660560" imgH="660240" progId="Equation.3">
                  <p:embed/>
                </p:oleObj>
              </mc:Choice>
              <mc:Fallback>
                <p:oleObj name="Equation" r:id="rId5" imgW="466056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7788" y="1249364"/>
                        <a:ext cx="6215062" cy="88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36" name="Rectangle 8"/>
          <p:cNvSpPr>
            <a:spLocks noChangeArrowheads="1"/>
          </p:cNvSpPr>
          <p:nvPr/>
        </p:nvSpPr>
        <p:spPr bwMode="auto">
          <a:xfrm>
            <a:off x="1524001" y="28395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76135" name="Object 7"/>
          <p:cNvGraphicFramePr>
            <a:graphicFrameLocks noChangeAspect="1"/>
          </p:cNvGraphicFramePr>
          <p:nvPr/>
        </p:nvGraphicFramePr>
        <p:xfrm>
          <a:off x="2566989" y="2276475"/>
          <a:ext cx="5761037" cy="592138"/>
        </p:xfrm>
        <a:graphic>
          <a:graphicData uri="http://schemas.openxmlformats.org/presentationml/2006/ole">
            <mc:AlternateContent xmlns:mc="http://schemas.openxmlformats.org/markup-compatibility/2006">
              <mc:Choice xmlns:v="urn:schemas-microsoft-com:vml" Requires="v">
                <p:oleObj spid="_x0000_s64519" name="Equation" r:id="rId7" imgW="4190760" imgH="431640" progId="Equation.3">
                  <p:embed/>
                </p:oleObj>
              </mc:Choice>
              <mc:Fallback>
                <p:oleObj name="Equation" r:id="rId7" imgW="41907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9" y="2276475"/>
                        <a:ext cx="5761037"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6441" name="Group 313"/>
          <p:cNvGraphicFramePr>
            <a:graphicFrameLocks noGrp="1"/>
          </p:cNvGraphicFramePr>
          <p:nvPr/>
        </p:nvGraphicFramePr>
        <p:xfrm>
          <a:off x="2063751" y="3219450"/>
          <a:ext cx="3673475" cy="2164080"/>
        </p:xfrm>
        <a:graphic>
          <a:graphicData uri="http://schemas.openxmlformats.org/drawingml/2006/table">
            <a:tbl>
              <a:tblPr/>
              <a:tblGrid>
                <a:gridCol w="1347788">
                  <a:extLst>
                    <a:ext uri="{9D8B030D-6E8A-4147-A177-3AD203B41FA5}">
                      <a16:colId xmlns="" xmlns:a16="http://schemas.microsoft.com/office/drawing/2014/main" val="20000"/>
                    </a:ext>
                  </a:extLst>
                </a:gridCol>
                <a:gridCol w="2325687">
                  <a:extLst>
                    <a:ext uri="{9D8B030D-6E8A-4147-A177-3AD203B41FA5}">
                      <a16:colId xmlns="" xmlns:a16="http://schemas.microsoft.com/office/drawing/2014/main" val="20001"/>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 p</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KL</a:t>
                      </a:r>
                      <a:r>
                        <a:rPr kumimoji="0" lang="en-US" sz="1600" b="0" i="0" u="none" strike="noStrike" cap="none" normalizeH="0" baseline="-30000" smtClean="0">
                          <a:ln>
                            <a:noFill/>
                          </a:ln>
                          <a:solidFill>
                            <a:srgbClr val="000000"/>
                          </a:solidFill>
                          <a:effectLst/>
                          <a:latin typeface="Times New Roman" pitchFamily="18" charset="0"/>
                          <a:cs typeface="Times New Roman" pitchFamily="18" charset="0"/>
                        </a:rPr>
                        <a:t>p</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0,00000 + j 0,00000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0,00740 + j 0,00370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-0,00698 + j 0,00930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-0,00427 + j 0,00891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-0,02413 + j 0,04545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graphicFrame>
        <p:nvGraphicFramePr>
          <p:cNvPr id="176439" name="Group 311"/>
          <p:cNvGraphicFramePr>
            <a:graphicFrameLocks noGrp="1"/>
          </p:cNvGraphicFramePr>
          <p:nvPr/>
        </p:nvGraphicFramePr>
        <p:xfrm>
          <a:off x="6096000" y="3141663"/>
          <a:ext cx="3600450" cy="2255520"/>
        </p:xfrm>
        <a:graphic>
          <a:graphicData uri="http://schemas.openxmlformats.org/drawingml/2006/table">
            <a:tbl>
              <a:tblPr/>
              <a:tblGrid>
                <a:gridCol w="1223963">
                  <a:extLst>
                    <a:ext uri="{9D8B030D-6E8A-4147-A177-3AD203B41FA5}">
                      <a16:colId xmlns="" xmlns:a16="http://schemas.microsoft.com/office/drawing/2014/main" val="20000"/>
                    </a:ext>
                  </a:extLst>
                </a:gridCol>
                <a:gridCol w="2376487">
                  <a:extLst>
                    <a:ext uri="{9D8B030D-6E8A-4147-A177-3AD203B41FA5}">
                      <a16:colId xmlns=""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YL</a:t>
                      </a:r>
                      <a:r>
                        <a:rPr kumimoji="0" lang="en-US" sz="1600" b="0" i="0" u="none" strike="noStrike" cap="none" normalizeH="0" baseline="-30000" smtClean="0">
                          <a:ln>
                            <a:noFill/>
                          </a:ln>
                          <a:solidFill>
                            <a:srgbClr val="000000"/>
                          </a:solidFill>
                          <a:effectLst/>
                          <a:latin typeface="Times New Roman" pitchFamily="18" charset="0"/>
                          <a:cs typeface="Times New Roman" pitchFamily="18" charset="0"/>
                        </a:rPr>
                        <a:t>pq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-0,80212 + j0,000710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3</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-0,20053 + j0,000180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1</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-0,46263 + j0,000360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2</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-0,80212 + j0,000710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9886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strips(downRight)">
                                      <p:cBhvr>
                                        <p:cTn id="7" dur="2000"/>
                                        <p:tgtEl>
                                          <p:spTgt spid="1761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76131"/>
                                        </p:tgtEl>
                                        <p:attrNameLst>
                                          <p:attrName>style.visibility</p:attrName>
                                        </p:attrNameLst>
                                      </p:cBhvr>
                                      <p:to>
                                        <p:strVal val="visible"/>
                                      </p:to>
                                    </p:set>
                                    <p:animEffect transition="in" filter="strips(downRight)">
                                      <p:cBhvr>
                                        <p:cTn id="12" dur="2000"/>
                                        <p:tgtEl>
                                          <p:spTgt spid="17613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76133"/>
                                        </p:tgtEl>
                                        <p:attrNameLst>
                                          <p:attrName>style.visibility</p:attrName>
                                        </p:attrNameLst>
                                      </p:cBhvr>
                                      <p:to>
                                        <p:strVal val="visible"/>
                                      </p:to>
                                    </p:set>
                                    <p:anim calcmode="lin" valueType="num">
                                      <p:cBhvr>
                                        <p:cTn id="17" dur="1000" fill="hold"/>
                                        <p:tgtEl>
                                          <p:spTgt spid="176133"/>
                                        </p:tgtEl>
                                        <p:attrNameLst>
                                          <p:attrName>ppt_x</p:attrName>
                                        </p:attrNameLst>
                                      </p:cBhvr>
                                      <p:tavLst>
                                        <p:tav tm="0">
                                          <p:val>
                                            <p:strVal val="#ppt_x-.2"/>
                                          </p:val>
                                        </p:tav>
                                        <p:tav tm="100000">
                                          <p:val>
                                            <p:strVal val="#ppt_x"/>
                                          </p:val>
                                        </p:tav>
                                      </p:tavLst>
                                    </p:anim>
                                    <p:anim calcmode="lin" valueType="num">
                                      <p:cBhvr>
                                        <p:cTn id="18" dur="1000" fill="hold"/>
                                        <p:tgtEl>
                                          <p:spTgt spid="17613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6133"/>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76135"/>
                                        </p:tgtEl>
                                        <p:attrNameLst>
                                          <p:attrName>style.visibility</p:attrName>
                                        </p:attrNameLst>
                                      </p:cBhvr>
                                      <p:to>
                                        <p:strVal val="visible"/>
                                      </p:to>
                                    </p:set>
                                    <p:animEffect transition="in" filter="strips(downLeft)">
                                      <p:cBhvr>
                                        <p:cTn id="24" dur="500"/>
                                        <p:tgtEl>
                                          <p:spTgt spid="17613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76441"/>
                                        </p:tgtEl>
                                        <p:attrNameLst>
                                          <p:attrName>style.visibility</p:attrName>
                                        </p:attrNameLst>
                                      </p:cBhvr>
                                      <p:to>
                                        <p:strVal val="visible"/>
                                      </p:to>
                                    </p:set>
                                    <p:animEffect transition="in" filter="strips(downLeft)">
                                      <p:cBhvr>
                                        <p:cTn id="29" dur="500"/>
                                        <p:tgtEl>
                                          <p:spTgt spid="17644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76439"/>
                                        </p:tgtEl>
                                        <p:attrNameLst>
                                          <p:attrName>style.visibility</p:attrName>
                                        </p:attrNameLst>
                                      </p:cBhvr>
                                      <p:to>
                                        <p:strVal val="visible"/>
                                      </p:to>
                                    </p:set>
                                    <p:animEffect transition="in" filter="strips(downLeft)">
                                      <p:cBhvr>
                                        <p:cTn id="34" dur="500"/>
                                        <p:tgtEl>
                                          <p:spTgt spid="17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fld id="{BB9A1D21-9995-4BE7-B38F-3171F21EC5DD}" type="datetime1">
              <a:rPr lang="en-US"/>
              <a:pPr/>
              <a:t>5/15/2017</a:t>
            </a:fld>
            <a:endParaRPr lang="en-US"/>
          </a:p>
        </p:txBody>
      </p:sp>
      <p:sp>
        <p:nvSpPr>
          <p:cNvPr id="24" name="Slide Number Placeholder 5"/>
          <p:cNvSpPr>
            <a:spLocks noGrp="1"/>
          </p:cNvSpPr>
          <p:nvPr>
            <p:ph type="sldNum" sz="quarter" idx="12"/>
          </p:nvPr>
        </p:nvSpPr>
        <p:spPr/>
        <p:txBody>
          <a:bodyPr/>
          <a:lstStyle/>
          <a:p>
            <a:fld id="{4346E9C2-80A7-4827-9325-D76F76C05C81}" type="slidenum">
              <a:rPr lang="en-US"/>
              <a:pPr/>
              <a:t>171</a:t>
            </a:fld>
            <a:endParaRPr lang="en-US"/>
          </a:p>
        </p:txBody>
      </p:sp>
      <p:sp>
        <p:nvSpPr>
          <p:cNvPr id="206850" name="Rectangle 2"/>
          <p:cNvSpPr>
            <a:spLocks noChangeArrowheads="1"/>
          </p:cNvSpPr>
          <p:nvPr/>
        </p:nvSpPr>
        <p:spPr bwMode="auto">
          <a:xfrm>
            <a:off x="1774825" y="156261"/>
            <a:ext cx="8345488" cy="646331"/>
          </a:xfrm>
          <a:prstGeom prst="rect">
            <a:avLst/>
          </a:prstGeom>
          <a:noFill/>
          <a:ln w="9525">
            <a:noFill/>
            <a:miter lim="800000"/>
            <a:headEnd/>
            <a:tailEnd/>
          </a:ln>
          <a:effectLst/>
        </p:spPr>
        <p:txBody>
          <a:bodyPr anchor="ctr">
            <a:spAutoFit/>
          </a:bodyPr>
          <a:lstStyle/>
          <a:p>
            <a:r>
              <a:rPr lang="sv-SE"/>
              <a:t>Langkah selanjutnya adalah menghitung tegangan masing-masing bus sesuai dengan persamaan berikut:</a:t>
            </a:r>
            <a:r>
              <a:rPr lang="en-US"/>
              <a:t> </a:t>
            </a:r>
          </a:p>
        </p:txBody>
      </p:sp>
      <p:sp>
        <p:nvSpPr>
          <p:cNvPr id="206852" name="Rectangle 4"/>
          <p:cNvSpPr>
            <a:spLocks noChangeArrowheads="1"/>
          </p:cNvSpPr>
          <p:nvPr/>
        </p:nvSpPr>
        <p:spPr bwMode="auto">
          <a:xfrm>
            <a:off x="2190128" y="861497"/>
            <a:ext cx="1461747" cy="369332"/>
          </a:xfrm>
          <a:prstGeom prst="rect">
            <a:avLst/>
          </a:prstGeom>
          <a:noFill/>
          <a:ln w="9525">
            <a:noFill/>
            <a:miter lim="800000"/>
            <a:headEnd/>
            <a:tailEnd/>
          </a:ln>
          <a:effectLst/>
        </p:spPr>
        <p:txBody>
          <a:bodyPr wrap="none" anchor="ctr">
            <a:spAutoFit/>
          </a:bodyPr>
          <a:lstStyle/>
          <a:p>
            <a:pPr algn="just"/>
            <a:r>
              <a:rPr lang="en-US">
                <a:solidFill>
                  <a:srgbClr val="000000"/>
                </a:solidFill>
                <a:cs typeface="Times New Roman" pitchFamily="18" charset="0"/>
              </a:rPr>
              <a:t>Untuk bus 1 :</a:t>
            </a:r>
            <a:r>
              <a:rPr lang="en-US" sz="1200">
                <a:solidFill>
                  <a:srgbClr val="000000"/>
                </a:solidFill>
                <a:cs typeface="Times New Roman" pitchFamily="18" charset="0"/>
              </a:rPr>
              <a:t> </a:t>
            </a:r>
            <a:endParaRPr lang="en-US"/>
          </a:p>
        </p:txBody>
      </p:sp>
      <p:graphicFrame>
        <p:nvGraphicFramePr>
          <p:cNvPr id="206851" name="Object 3"/>
          <p:cNvGraphicFramePr>
            <a:graphicFrameLocks noChangeAspect="1"/>
          </p:cNvGraphicFramePr>
          <p:nvPr/>
        </p:nvGraphicFramePr>
        <p:xfrm>
          <a:off x="3648076" y="908051"/>
          <a:ext cx="1584325" cy="322263"/>
        </p:xfrm>
        <a:graphic>
          <a:graphicData uri="http://schemas.openxmlformats.org/presentationml/2006/ole">
            <mc:AlternateContent xmlns:mc="http://schemas.openxmlformats.org/markup-compatibility/2006">
              <mc:Choice xmlns:v="urn:schemas-microsoft-com:vml" Requires="v">
                <p:oleObj spid="_x0000_s65544" name="Equation" r:id="rId3" imgW="977476" imgH="203112" progId="Equation.3">
                  <p:embed/>
                </p:oleObj>
              </mc:Choice>
              <mc:Fallback>
                <p:oleObj name="Equation" r:id="rId3" imgW="97747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6" y="908051"/>
                        <a:ext cx="1584325"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53" name="Rectangle 5"/>
          <p:cNvSpPr>
            <a:spLocks noChangeArrowheads="1"/>
          </p:cNvSpPr>
          <p:nvPr/>
        </p:nvSpPr>
        <p:spPr bwMode="auto">
          <a:xfrm>
            <a:off x="5255856" y="861497"/>
            <a:ext cx="1518364" cy="369332"/>
          </a:xfrm>
          <a:prstGeom prst="rect">
            <a:avLst/>
          </a:prstGeom>
          <a:noFill/>
          <a:ln w="9525">
            <a:noFill/>
            <a:miter lim="800000"/>
            <a:headEnd/>
            <a:tailEnd/>
          </a:ln>
          <a:effectLst/>
        </p:spPr>
        <p:txBody>
          <a:bodyPr wrap="none" anchor="ctr">
            <a:spAutoFit/>
          </a:bodyPr>
          <a:lstStyle/>
          <a:p>
            <a:pPr algn="just">
              <a:tabLst>
                <a:tab pos="152400" algn="l"/>
              </a:tabLst>
            </a:pPr>
            <a:r>
              <a:rPr lang="en-US" sz="1200">
                <a:solidFill>
                  <a:srgbClr val="000000"/>
                </a:solidFill>
                <a:cs typeface="Times New Roman" pitchFamily="18" charset="0"/>
              </a:rPr>
              <a:t> </a:t>
            </a:r>
            <a:r>
              <a:rPr lang="en-US">
                <a:solidFill>
                  <a:srgbClr val="000000"/>
                </a:solidFill>
                <a:cs typeface="Times New Roman" pitchFamily="18" charset="0"/>
              </a:rPr>
              <a:t>tidak dihitung</a:t>
            </a:r>
            <a:endParaRPr lang="en-US"/>
          </a:p>
        </p:txBody>
      </p:sp>
      <p:sp>
        <p:nvSpPr>
          <p:cNvPr id="206854" name="Rectangle 6"/>
          <p:cNvSpPr>
            <a:spLocks noChangeArrowheads="1"/>
          </p:cNvSpPr>
          <p:nvPr/>
        </p:nvSpPr>
        <p:spPr bwMode="auto">
          <a:xfrm>
            <a:off x="2212501" y="1420297"/>
            <a:ext cx="2553648" cy="369332"/>
          </a:xfrm>
          <a:prstGeom prst="rect">
            <a:avLst/>
          </a:prstGeom>
          <a:noFill/>
          <a:ln w="9525">
            <a:noFill/>
            <a:miter lim="800000"/>
            <a:headEnd/>
            <a:tailEnd/>
          </a:ln>
          <a:effectLst/>
        </p:spPr>
        <p:txBody>
          <a:bodyPr wrap="none" anchor="ctr">
            <a:spAutoFit/>
          </a:bodyPr>
          <a:lstStyle/>
          <a:p>
            <a:pPr algn="just">
              <a:tabLst>
                <a:tab pos="152400" algn="l"/>
              </a:tabLst>
            </a:pPr>
            <a:r>
              <a:rPr lang="en-US"/>
              <a:t>Untuk bus 2 dan lainnya: </a:t>
            </a:r>
          </a:p>
        </p:txBody>
      </p:sp>
      <p:sp>
        <p:nvSpPr>
          <p:cNvPr id="206856" name="Rectangle 8"/>
          <p:cNvSpPr>
            <a:spLocks noChangeArrowheads="1"/>
          </p:cNvSpPr>
          <p:nvPr/>
        </p:nvSpPr>
        <p:spPr bwMode="auto">
          <a:xfrm>
            <a:off x="1524001" y="29347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55" name="Object 7"/>
          <p:cNvGraphicFramePr>
            <a:graphicFrameLocks noChangeAspect="1"/>
          </p:cNvGraphicFramePr>
          <p:nvPr/>
        </p:nvGraphicFramePr>
        <p:xfrm>
          <a:off x="2643188" y="1844676"/>
          <a:ext cx="6405562" cy="633413"/>
        </p:xfrm>
        <a:graphic>
          <a:graphicData uri="http://schemas.openxmlformats.org/presentationml/2006/ole">
            <mc:AlternateContent xmlns:mc="http://schemas.openxmlformats.org/markup-compatibility/2006">
              <mc:Choice xmlns:v="urn:schemas-microsoft-com:vml" Requires="v">
                <p:oleObj spid="_x0000_s65545" name="Equation" r:id="rId5" imgW="4330440" imgH="431640" progId="Equation.3">
                  <p:embed/>
                </p:oleObj>
              </mc:Choice>
              <mc:Fallback>
                <p:oleObj name="Equation" r:id="rId5" imgW="433044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1844676"/>
                        <a:ext cx="6405562" cy="63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58" name="Rectangle 10"/>
          <p:cNvSpPr>
            <a:spLocks noChangeArrowheads="1"/>
          </p:cNvSpPr>
          <p:nvPr/>
        </p:nvSpPr>
        <p:spPr bwMode="auto">
          <a:xfrm>
            <a:off x="1524001" y="30300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57" name="Object 9"/>
          <p:cNvGraphicFramePr>
            <a:graphicFrameLocks noChangeAspect="1"/>
          </p:cNvGraphicFramePr>
          <p:nvPr/>
        </p:nvGraphicFramePr>
        <p:xfrm>
          <a:off x="2424114" y="2516189"/>
          <a:ext cx="8066087" cy="384175"/>
        </p:xfrm>
        <a:graphic>
          <a:graphicData uri="http://schemas.openxmlformats.org/presentationml/2006/ole">
            <mc:AlternateContent xmlns:mc="http://schemas.openxmlformats.org/markup-compatibility/2006">
              <mc:Choice xmlns:v="urn:schemas-microsoft-com:vml" Requires="v">
                <p:oleObj spid="_x0000_s65546" name="Equation" r:id="rId7" imgW="4787640" imgH="228600" progId="Equation.3">
                  <p:embed/>
                </p:oleObj>
              </mc:Choice>
              <mc:Fallback>
                <p:oleObj name="Equation" r:id="rId7" imgW="478764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4114" y="2516189"/>
                        <a:ext cx="8066087"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59" name="Rectangle 11"/>
          <p:cNvSpPr>
            <a:spLocks noChangeArrowheads="1"/>
          </p:cNvSpPr>
          <p:nvPr/>
        </p:nvSpPr>
        <p:spPr bwMode="auto">
          <a:xfrm>
            <a:off x="1819738" y="3196709"/>
            <a:ext cx="3653501" cy="369332"/>
          </a:xfrm>
          <a:prstGeom prst="rect">
            <a:avLst/>
          </a:prstGeom>
          <a:noFill/>
          <a:ln w="9525">
            <a:noFill/>
            <a:miter lim="800000"/>
            <a:headEnd/>
            <a:tailEnd/>
          </a:ln>
          <a:effectLst/>
        </p:spPr>
        <p:txBody>
          <a:bodyPr wrap="none" anchor="ctr">
            <a:spAutoFit/>
          </a:bodyPr>
          <a:lstStyle/>
          <a:p>
            <a:pPr algn="just">
              <a:tabLst>
                <a:tab pos="152400" algn="l"/>
                <a:tab pos="685800" algn="l"/>
              </a:tabLst>
            </a:pPr>
            <a:r>
              <a:rPr lang="en-US"/>
              <a:t>Berikutnya - Pengecekan konvergensi</a:t>
            </a:r>
          </a:p>
        </p:txBody>
      </p:sp>
      <p:sp>
        <p:nvSpPr>
          <p:cNvPr id="206860" name="Rectangle 12"/>
          <p:cNvSpPr>
            <a:spLocks noChangeArrowheads="1"/>
          </p:cNvSpPr>
          <p:nvPr/>
        </p:nvSpPr>
        <p:spPr bwMode="auto">
          <a:xfrm>
            <a:off x="2279650" y="3628509"/>
            <a:ext cx="3964034" cy="369332"/>
          </a:xfrm>
          <a:prstGeom prst="rect">
            <a:avLst/>
          </a:prstGeom>
          <a:noFill/>
          <a:ln w="9525">
            <a:noFill/>
            <a:miter lim="800000"/>
            <a:headEnd/>
            <a:tailEnd/>
          </a:ln>
          <a:effectLst/>
        </p:spPr>
        <p:txBody>
          <a:bodyPr wrap="none" anchor="ctr">
            <a:spAutoFit/>
          </a:bodyPr>
          <a:lstStyle/>
          <a:p>
            <a:r>
              <a:rPr lang="sv-SE"/>
              <a:t>Setelah perhitungan semua bus didapat</a:t>
            </a:r>
            <a:r>
              <a:rPr lang="en-US"/>
              <a:t> </a:t>
            </a:r>
          </a:p>
        </p:txBody>
      </p:sp>
      <p:sp>
        <p:nvSpPr>
          <p:cNvPr id="206862" name="Rectangle 14"/>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61" name="Object 13"/>
          <p:cNvGraphicFramePr>
            <a:graphicFrameLocks noChangeAspect="1"/>
          </p:cNvGraphicFramePr>
          <p:nvPr/>
        </p:nvGraphicFramePr>
        <p:xfrm>
          <a:off x="6313488" y="3573464"/>
          <a:ext cx="2951162" cy="517525"/>
        </p:xfrm>
        <a:graphic>
          <a:graphicData uri="http://schemas.openxmlformats.org/presentationml/2006/ole">
            <mc:AlternateContent xmlns:mc="http://schemas.openxmlformats.org/markup-compatibility/2006">
              <mc:Choice xmlns:v="urn:schemas-microsoft-com:vml" Requires="v">
                <p:oleObj spid="_x0000_s65547" name="Equation" r:id="rId9" imgW="1308100" imgH="228600" progId="Equation.3">
                  <p:embed/>
                </p:oleObj>
              </mc:Choice>
              <mc:Fallback>
                <p:oleObj name="Equation" r:id="rId9" imgW="13081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488" y="3573464"/>
                        <a:ext cx="2951162"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64" name="Rectangle 16"/>
          <p:cNvSpPr>
            <a:spLocks noChangeArrowheads="1"/>
          </p:cNvSpPr>
          <p:nvPr/>
        </p:nvSpPr>
        <p:spPr bwMode="auto">
          <a:xfrm>
            <a:off x="2279651" y="4060309"/>
            <a:ext cx="1656223"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tentukan harga </a:t>
            </a:r>
            <a:endParaRPr lang="sv-SE"/>
          </a:p>
        </p:txBody>
      </p:sp>
      <p:graphicFrame>
        <p:nvGraphicFramePr>
          <p:cNvPr id="206863" name="Object 15"/>
          <p:cNvGraphicFramePr>
            <a:graphicFrameLocks noChangeAspect="1"/>
          </p:cNvGraphicFramePr>
          <p:nvPr/>
        </p:nvGraphicFramePr>
        <p:xfrm>
          <a:off x="4151314" y="4005263"/>
          <a:ext cx="1411287" cy="495300"/>
        </p:xfrm>
        <a:graphic>
          <a:graphicData uri="http://schemas.openxmlformats.org/presentationml/2006/ole">
            <mc:AlternateContent xmlns:mc="http://schemas.openxmlformats.org/markup-compatibility/2006">
              <mc:Choice xmlns:v="urn:schemas-microsoft-com:vml" Requires="v">
                <p:oleObj spid="_x0000_s65548" name="Equation" r:id="rId11" imgW="736280" imgH="253890" progId="Equation.3">
                  <p:embed/>
                </p:oleObj>
              </mc:Choice>
              <mc:Fallback>
                <p:oleObj name="Equation" r:id="rId11" imgW="736280" imgH="25389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1314" y="4005263"/>
                        <a:ext cx="141128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65" name="Rectangle 17"/>
          <p:cNvSpPr>
            <a:spLocks noChangeArrowheads="1"/>
          </p:cNvSpPr>
          <p:nvPr/>
        </p:nvSpPr>
        <p:spPr bwMode="auto">
          <a:xfrm>
            <a:off x="2254251" y="4565134"/>
            <a:ext cx="575029" cy="369332"/>
          </a:xfrm>
          <a:prstGeom prst="rect">
            <a:avLst/>
          </a:prstGeom>
          <a:noFill/>
          <a:ln w="9525">
            <a:noFill/>
            <a:miter lim="800000"/>
            <a:headEnd/>
            <a:tailEnd/>
          </a:ln>
          <a:effectLst/>
        </p:spPr>
        <p:txBody>
          <a:bodyPr wrap="none" anchor="ctr">
            <a:spAutoFit/>
          </a:bodyPr>
          <a:lstStyle/>
          <a:p>
            <a:r>
              <a:rPr lang="sv-SE"/>
              <a:t>Jika</a:t>
            </a:r>
            <a:r>
              <a:rPr lang="en-US"/>
              <a:t> </a:t>
            </a:r>
          </a:p>
        </p:txBody>
      </p:sp>
      <p:sp>
        <p:nvSpPr>
          <p:cNvPr id="206868" name="Rectangle 20"/>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67" name="Object 19"/>
          <p:cNvGraphicFramePr>
            <a:graphicFrameLocks noChangeAspect="1"/>
          </p:cNvGraphicFramePr>
          <p:nvPr/>
        </p:nvGraphicFramePr>
        <p:xfrm>
          <a:off x="2927350" y="4437063"/>
          <a:ext cx="2273300" cy="582612"/>
        </p:xfrm>
        <a:graphic>
          <a:graphicData uri="http://schemas.openxmlformats.org/presentationml/2006/ole">
            <mc:AlternateContent xmlns:mc="http://schemas.openxmlformats.org/markup-compatibility/2006">
              <mc:Choice xmlns:v="urn:schemas-microsoft-com:vml" Requires="v">
                <p:oleObj spid="_x0000_s65549" name="Equation" r:id="rId13" imgW="990360" imgH="253800" progId="Equation.3">
                  <p:embed/>
                </p:oleObj>
              </mc:Choice>
              <mc:Fallback>
                <p:oleObj name="Equation" r:id="rId13" imgW="990360" imgH="253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7350" y="4437063"/>
                        <a:ext cx="2273300" cy="58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69" name="Rectangle 21"/>
          <p:cNvSpPr>
            <a:spLocks noChangeArrowheads="1"/>
          </p:cNvSpPr>
          <p:nvPr/>
        </p:nvSpPr>
        <p:spPr bwMode="auto">
          <a:xfrm>
            <a:off x="5375275" y="4565134"/>
            <a:ext cx="2067104" cy="369332"/>
          </a:xfrm>
          <a:prstGeom prst="rect">
            <a:avLst/>
          </a:prstGeom>
          <a:noFill/>
          <a:ln w="9525">
            <a:noFill/>
            <a:miter lim="800000"/>
            <a:headEnd/>
            <a:tailEnd/>
          </a:ln>
          <a:effectLst/>
        </p:spPr>
        <p:txBody>
          <a:bodyPr wrap="none" anchor="ctr">
            <a:spAutoFit/>
          </a:bodyPr>
          <a:lstStyle/>
          <a:p>
            <a:r>
              <a:rPr lang="sv-SE"/>
              <a:t>perhitungan selesai</a:t>
            </a:r>
            <a:r>
              <a:rPr lang="en-US"/>
              <a:t> </a:t>
            </a:r>
          </a:p>
        </p:txBody>
      </p:sp>
      <p:sp>
        <p:nvSpPr>
          <p:cNvPr id="206870" name="Rectangle 22"/>
          <p:cNvSpPr>
            <a:spLocks noChangeArrowheads="1"/>
          </p:cNvSpPr>
          <p:nvPr/>
        </p:nvSpPr>
        <p:spPr bwMode="auto">
          <a:xfrm>
            <a:off x="2257425" y="5141397"/>
            <a:ext cx="6991914" cy="369332"/>
          </a:xfrm>
          <a:prstGeom prst="rect">
            <a:avLst/>
          </a:prstGeom>
          <a:noFill/>
          <a:ln w="9525">
            <a:noFill/>
            <a:miter lim="800000"/>
            <a:headEnd/>
            <a:tailEnd/>
          </a:ln>
          <a:effectLst/>
        </p:spPr>
        <p:txBody>
          <a:bodyPr wrap="none" anchor="ctr">
            <a:spAutoFit/>
          </a:bodyPr>
          <a:lstStyle/>
          <a:p>
            <a:r>
              <a:rPr lang="sv-SE"/>
              <a:t>namun sebaliknya maka perhitungan dilanjutkan mengikuti langkah ke 4</a:t>
            </a:r>
            <a:r>
              <a:rPr lang="en-US"/>
              <a:t> </a:t>
            </a:r>
          </a:p>
        </p:txBody>
      </p:sp>
    </p:spTree>
    <p:extLst>
      <p:ext uri="{BB962C8B-B14F-4D97-AF65-F5344CB8AC3E}">
        <p14:creationId xmlns:p14="http://schemas.microsoft.com/office/powerpoint/2010/main" val="1587841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Effect transition="in" filter="fade">
                                      <p:cBhvr>
                                        <p:cTn id="7" dur="500"/>
                                        <p:tgtEl>
                                          <p:spTgt spid="206850"/>
                                        </p:tgtEl>
                                      </p:cBhvr>
                                    </p:animEffect>
                                    <p:anim calcmode="lin" valueType="num">
                                      <p:cBhvr>
                                        <p:cTn id="8" dur="500" fill="hold"/>
                                        <p:tgtEl>
                                          <p:spTgt spid="206850"/>
                                        </p:tgtEl>
                                        <p:attrNameLst>
                                          <p:attrName>ppt_w</p:attrName>
                                        </p:attrNameLst>
                                      </p:cBhvr>
                                      <p:tavLst>
                                        <p:tav tm="0" fmla="#ppt_w*sin(2.5*pi*$)">
                                          <p:val>
                                            <p:fltVal val="0"/>
                                          </p:val>
                                        </p:tav>
                                        <p:tav tm="100000">
                                          <p:val>
                                            <p:fltVal val="1"/>
                                          </p:val>
                                        </p:tav>
                                      </p:tavLst>
                                    </p:anim>
                                    <p:anim calcmode="lin" valueType="num">
                                      <p:cBhvr>
                                        <p:cTn id="9" dur="500" fill="hold"/>
                                        <p:tgtEl>
                                          <p:spTgt spid="2068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06852"/>
                                        </p:tgtEl>
                                        <p:attrNameLst>
                                          <p:attrName>style.visibility</p:attrName>
                                        </p:attrNameLst>
                                      </p:cBhvr>
                                      <p:to>
                                        <p:strVal val="visible"/>
                                      </p:to>
                                    </p:set>
                                    <p:animEffect transition="in" filter="strips(downRight)">
                                      <p:cBhvr>
                                        <p:cTn id="14" dur="500"/>
                                        <p:tgtEl>
                                          <p:spTgt spid="20685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206851"/>
                                        </p:tgtEl>
                                        <p:attrNameLst>
                                          <p:attrName>style.visibility</p:attrName>
                                        </p:attrNameLst>
                                      </p:cBhvr>
                                      <p:to>
                                        <p:strVal val="visible"/>
                                      </p:to>
                                    </p:set>
                                    <p:animEffect transition="in" filter="strips(downRight)">
                                      <p:cBhvr>
                                        <p:cTn id="19" dur="500"/>
                                        <p:tgtEl>
                                          <p:spTgt spid="20685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06853"/>
                                        </p:tgtEl>
                                        <p:attrNameLst>
                                          <p:attrName>style.visibility</p:attrName>
                                        </p:attrNameLst>
                                      </p:cBhvr>
                                      <p:to>
                                        <p:strVal val="visible"/>
                                      </p:to>
                                    </p:set>
                                    <p:anim calcmode="lin" valueType="num">
                                      <p:cBhvr>
                                        <p:cTn id="24" dur="1000" fill="hold"/>
                                        <p:tgtEl>
                                          <p:spTgt spid="206853"/>
                                        </p:tgtEl>
                                        <p:attrNameLst>
                                          <p:attrName>ppt_w</p:attrName>
                                        </p:attrNameLst>
                                      </p:cBhvr>
                                      <p:tavLst>
                                        <p:tav tm="0">
                                          <p:val>
                                            <p:strVal val="#ppt_w*0.70"/>
                                          </p:val>
                                        </p:tav>
                                        <p:tav tm="100000">
                                          <p:val>
                                            <p:strVal val="#ppt_w"/>
                                          </p:val>
                                        </p:tav>
                                      </p:tavLst>
                                    </p:anim>
                                    <p:anim calcmode="lin" valueType="num">
                                      <p:cBhvr>
                                        <p:cTn id="25" dur="1000" fill="hold"/>
                                        <p:tgtEl>
                                          <p:spTgt spid="206853"/>
                                        </p:tgtEl>
                                        <p:attrNameLst>
                                          <p:attrName>ppt_h</p:attrName>
                                        </p:attrNameLst>
                                      </p:cBhvr>
                                      <p:tavLst>
                                        <p:tav tm="0">
                                          <p:val>
                                            <p:strVal val="#ppt_h"/>
                                          </p:val>
                                        </p:tav>
                                        <p:tav tm="100000">
                                          <p:val>
                                            <p:strVal val="#ppt_h"/>
                                          </p:val>
                                        </p:tav>
                                      </p:tavLst>
                                    </p:anim>
                                    <p:animEffect transition="in" filter="fade">
                                      <p:cBhvr>
                                        <p:cTn id="26" dur="1000"/>
                                        <p:tgtEl>
                                          <p:spTgt spid="206853"/>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iterate type="lt">
                                    <p:tmPct val="10000"/>
                                  </p:iterate>
                                  <p:childTnLst>
                                    <p:set>
                                      <p:cBhvr>
                                        <p:cTn id="30" dur="1" fill="hold">
                                          <p:stCondLst>
                                            <p:cond delay="0"/>
                                          </p:stCondLst>
                                        </p:cTn>
                                        <p:tgtEl>
                                          <p:spTgt spid="206854"/>
                                        </p:tgtEl>
                                        <p:attrNameLst>
                                          <p:attrName>style.visibility</p:attrName>
                                        </p:attrNameLst>
                                      </p:cBhvr>
                                      <p:to>
                                        <p:strVal val="visible"/>
                                      </p:to>
                                    </p:set>
                                    <p:animEffect transition="in" filter="fade">
                                      <p:cBhvr>
                                        <p:cTn id="31" dur="500"/>
                                        <p:tgtEl>
                                          <p:spTgt spid="206854"/>
                                        </p:tgtEl>
                                      </p:cBhvr>
                                    </p:animEffect>
                                    <p:anim calcmode="lin" valueType="num">
                                      <p:cBhvr>
                                        <p:cTn id="32" dur="500" fill="hold"/>
                                        <p:tgtEl>
                                          <p:spTgt spid="206854"/>
                                        </p:tgtEl>
                                        <p:attrNameLst>
                                          <p:attrName>ppt_w</p:attrName>
                                        </p:attrNameLst>
                                      </p:cBhvr>
                                      <p:tavLst>
                                        <p:tav tm="0" fmla="#ppt_w*sin(2.5*pi*$)">
                                          <p:val>
                                            <p:fltVal val="0"/>
                                          </p:val>
                                        </p:tav>
                                        <p:tav tm="100000">
                                          <p:val>
                                            <p:fltVal val="1"/>
                                          </p:val>
                                        </p:tav>
                                      </p:tavLst>
                                    </p:anim>
                                    <p:anim calcmode="lin" valueType="num">
                                      <p:cBhvr>
                                        <p:cTn id="33" dur="500" fill="hold"/>
                                        <p:tgtEl>
                                          <p:spTgt spid="20685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206855"/>
                                        </p:tgtEl>
                                        <p:attrNameLst>
                                          <p:attrName>style.visibility</p:attrName>
                                        </p:attrNameLst>
                                      </p:cBhvr>
                                      <p:to>
                                        <p:strVal val="visible"/>
                                      </p:to>
                                    </p:set>
                                    <p:anim calcmode="lin" valueType="num">
                                      <p:cBhvr>
                                        <p:cTn id="38" dur="1000" fill="hold"/>
                                        <p:tgtEl>
                                          <p:spTgt spid="206855"/>
                                        </p:tgtEl>
                                        <p:attrNameLst>
                                          <p:attrName>ppt_x</p:attrName>
                                        </p:attrNameLst>
                                      </p:cBhvr>
                                      <p:tavLst>
                                        <p:tav tm="0">
                                          <p:val>
                                            <p:strVal val="#ppt_x-.2"/>
                                          </p:val>
                                        </p:tav>
                                        <p:tav tm="100000">
                                          <p:val>
                                            <p:strVal val="#ppt_x"/>
                                          </p:val>
                                        </p:tav>
                                      </p:tavLst>
                                    </p:anim>
                                    <p:anim calcmode="lin" valueType="num">
                                      <p:cBhvr>
                                        <p:cTn id="39" dur="1000" fill="hold"/>
                                        <p:tgtEl>
                                          <p:spTgt spid="20685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06855"/>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06857"/>
                                        </p:tgtEl>
                                        <p:attrNameLst>
                                          <p:attrName>style.visibility</p:attrName>
                                        </p:attrNameLst>
                                      </p:cBhvr>
                                      <p:to>
                                        <p:strVal val="visible"/>
                                      </p:to>
                                    </p:set>
                                    <p:anim calcmode="lin" valueType="num">
                                      <p:cBhvr>
                                        <p:cTn id="45" dur="1000" fill="hold"/>
                                        <p:tgtEl>
                                          <p:spTgt spid="206857"/>
                                        </p:tgtEl>
                                        <p:attrNameLst>
                                          <p:attrName>ppt_x</p:attrName>
                                        </p:attrNameLst>
                                      </p:cBhvr>
                                      <p:tavLst>
                                        <p:tav tm="0">
                                          <p:val>
                                            <p:strVal val="#ppt_x-.2"/>
                                          </p:val>
                                        </p:tav>
                                        <p:tav tm="100000">
                                          <p:val>
                                            <p:strVal val="#ppt_x"/>
                                          </p:val>
                                        </p:tav>
                                      </p:tavLst>
                                    </p:anim>
                                    <p:anim calcmode="lin" valueType="num">
                                      <p:cBhvr>
                                        <p:cTn id="46" dur="1000" fill="hold"/>
                                        <p:tgtEl>
                                          <p:spTgt spid="20685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0685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iterate type="lt">
                                    <p:tmPct val="10000"/>
                                  </p:iterate>
                                  <p:childTnLst>
                                    <p:set>
                                      <p:cBhvr>
                                        <p:cTn id="51" dur="1" fill="hold">
                                          <p:stCondLst>
                                            <p:cond delay="0"/>
                                          </p:stCondLst>
                                        </p:cTn>
                                        <p:tgtEl>
                                          <p:spTgt spid="206859"/>
                                        </p:tgtEl>
                                        <p:attrNameLst>
                                          <p:attrName>style.visibility</p:attrName>
                                        </p:attrNameLst>
                                      </p:cBhvr>
                                      <p:to>
                                        <p:strVal val="visible"/>
                                      </p:to>
                                    </p:set>
                                    <p:animEffect transition="in" filter="fade">
                                      <p:cBhvr>
                                        <p:cTn id="52" dur="500"/>
                                        <p:tgtEl>
                                          <p:spTgt spid="206859"/>
                                        </p:tgtEl>
                                      </p:cBhvr>
                                    </p:animEffect>
                                    <p:anim calcmode="lin" valueType="num">
                                      <p:cBhvr>
                                        <p:cTn id="53" dur="500" fill="hold"/>
                                        <p:tgtEl>
                                          <p:spTgt spid="206859"/>
                                        </p:tgtEl>
                                        <p:attrNameLst>
                                          <p:attrName>ppt_w</p:attrName>
                                        </p:attrNameLst>
                                      </p:cBhvr>
                                      <p:tavLst>
                                        <p:tav tm="0" fmla="#ppt_w*sin(2.5*pi*$)">
                                          <p:val>
                                            <p:fltVal val="0"/>
                                          </p:val>
                                        </p:tav>
                                        <p:tav tm="100000">
                                          <p:val>
                                            <p:fltVal val="1"/>
                                          </p:val>
                                        </p:tav>
                                      </p:tavLst>
                                    </p:anim>
                                    <p:anim calcmode="lin" valueType="num">
                                      <p:cBhvr>
                                        <p:cTn id="54" dur="500" fill="hold"/>
                                        <p:tgtEl>
                                          <p:spTgt spid="206859"/>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206860"/>
                                        </p:tgtEl>
                                        <p:attrNameLst>
                                          <p:attrName>style.visibility</p:attrName>
                                        </p:attrNameLst>
                                      </p:cBhvr>
                                      <p:to>
                                        <p:strVal val="visible"/>
                                      </p:to>
                                    </p:set>
                                    <p:animEffect transition="in" filter="fade">
                                      <p:cBhvr>
                                        <p:cTn id="59" dur="500"/>
                                        <p:tgtEl>
                                          <p:spTgt spid="206860"/>
                                        </p:tgtEl>
                                      </p:cBhvr>
                                    </p:animEffect>
                                    <p:anim calcmode="lin" valueType="num">
                                      <p:cBhvr>
                                        <p:cTn id="60" dur="500" fill="hold"/>
                                        <p:tgtEl>
                                          <p:spTgt spid="206860"/>
                                        </p:tgtEl>
                                        <p:attrNameLst>
                                          <p:attrName>ppt_w</p:attrName>
                                        </p:attrNameLst>
                                      </p:cBhvr>
                                      <p:tavLst>
                                        <p:tav tm="0" fmla="#ppt_w*sin(2.5*pi*$)">
                                          <p:val>
                                            <p:fltVal val="0"/>
                                          </p:val>
                                        </p:tav>
                                        <p:tav tm="100000">
                                          <p:val>
                                            <p:fltVal val="1"/>
                                          </p:val>
                                        </p:tav>
                                      </p:tavLst>
                                    </p:anim>
                                    <p:anim calcmode="lin" valueType="num">
                                      <p:cBhvr>
                                        <p:cTn id="61" dur="500" fill="hold"/>
                                        <p:tgtEl>
                                          <p:spTgt spid="206860"/>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nodeType="clickEffect">
                                  <p:stCondLst>
                                    <p:cond delay="0"/>
                                  </p:stCondLst>
                                  <p:childTnLst>
                                    <p:set>
                                      <p:cBhvr>
                                        <p:cTn id="65" dur="1" fill="hold">
                                          <p:stCondLst>
                                            <p:cond delay="0"/>
                                          </p:stCondLst>
                                        </p:cTn>
                                        <p:tgtEl>
                                          <p:spTgt spid="206861"/>
                                        </p:tgtEl>
                                        <p:attrNameLst>
                                          <p:attrName>style.visibility</p:attrName>
                                        </p:attrNameLst>
                                      </p:cBhvr>
                                      <p:to>
                                        <p:strVal val="visible"/>
                                      </p:to>
                                    </p:set>
                                    <p:anim calcmode="lin" valueType="num">
                                      <p:cBhvr>
                                        <p:cTn id="66" dur="1000" fill="hold"/>
                                        <p:tgtEl>
                                          <p:spTgt spid="206861"/>
                                        </p:tgtEl>
                                        <p:attrNameLst>
                                          <p:attrName>ppt_x</p:attrName>
                                        </p:attrNameLst>
                                      </p:cBhvr>
                                      <p:tavLst>
                                        <p:tav tm="0">
                                          <p:val>
                                            <p:strVal val="#ppt_x-.2"/>
                                          </p:val>
                                        </p:tav>
                                        <p:tav tm="100000">
                                          <p:val>
                                            <p:strVal val="#ppt_x"/>
                                          </p:val>
                                        </p:tav>
                                      </p:tavLst>
                                    </p:anim>
                                    <p:anim calcmode="lin" valueType="num">
                                      <p:cBhvr>
                                        <p:cTn id="67" dur="1000" fill="hold"/>
                                        <p:tgtEl>
                                          <p:spTgt spid="206861"/>
                                        </p:tgtEl>
                                        <p:attrNameLst>
                                          <p:attrName>ppt_y</p:attrName>
                                        </p:attrNameLst>
                                      </p:cBhvr>
                                      <p:tavLst>
                                        <p:tav tm="0">
                                          <p:val>
                                            <p:strVal val="#ppt_y"/>
                                          </p:val>
                                        </p:tav>
                                        <p:tav tm="100000">
                                          <p:val>
                                            <p:strVal val="#ppt_y"/>
                                          </p:val>
                                        </p:tav>
                                      </p:tavLst>
                                    </p:anim>
                                    <p:animEffect transition="in" filter="wipe(right)" prLst="gradientSize: 0.1">
                                      <p:cBhvr>
                                        <p:cTn id="68" dur="1000"/>
                                        <p:tgtEl>
                                          <p:spTgt spid="206861"/>
                                        </p:tgtEl>
                                      </p:cBhvr>
                                    </p:animEffect>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iterate type="lt">
                                    <p:tmPct val="10000"/>
                                  </p:iterate>
                                  <p:childTnLst>
                                    <p:set>
                                      <p:cBhvr>
                                        <p:cTn id="72" dur="1" fill="hold">
                                          <p:stCondLst>
                                            <p:cond delay="0"/>
                                          </p:stCondLst>
                                        </p:cTn>
                                        <p:tgtEl>
                                          <p:spTgt spid="206864"/>
                                        </p:tgtEl>
                                        <p:attrNameLst>
                                          <p:attrName>style.visibility</p:attrName>
                                        </p:attrNameLst>
                                      </p:cBhvr>
                                      <p:to>
                                        <p:strVal val="visible"/>
                                      </p:to>
                                    </p:set>
                                    <p:animEffect transition="in" filter="fade">
                                      <p:cBhvr>
                                        <p:cTn id="73" dur="500"/>
                                        <p:tgtEl>
                                          <p:spTgt spid="206864"/>
                                        </p:tgtEl>
                                      </p:cBhvr>
                                    </p:animEffect>
                                    <p:anim calcmode="lin" valueType="num">
                                      <p:cBhvr>
                                        <p:cTn id="74" dur="500" fill="hold"/>
                                        <p:tgtEl>
                                          <p:spTgt spid="206864"/>
                                        </p:tgtEl>
                                        <p:attrNameLst>
                                          <p:attrName>ppt_w</p:attrName>
                                        </p:attrNameLst>
                                      </p:cBhvr>
                                      <p:tavLst>
                                        <p:tav tm="0" fmla="#ppt_w*sin(2.5*pi*$)">
                                          <p:val>
                                            <p:fltVal val="0"/>
                                          </p:val>
                                        </p:tav>
                                        <p:tav tm="100000">
                                          <p:val>
                                            <p:fltVal val="1"/>
                                          </p:val>
                                        </p:tav>
                                      </p:tavLst>
                                    </p:anim>
                                    <p:anim calcmode="lin" valueType="num">
                                      <p:cBhvr>
                                        <p:cTn id="75" dur="500" fill="hold"/>
                                        <p:tgtEl>
                                          <p:spTgt spid="206864"/>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8" presetClass="entr" presetSubtype="6" fill="hold" nodeType="clickEffect">
                                  <p:stCondLst>
                                    <p:cond delay="0"/>
                                  </p:stCondLst>
                                  <p:childTnLst>
                                    <p:set>
                                      <p:cBhvr>
                                        <p:cTn id="79" dur="1" fill="hold">
                                          <p:stCondLst>
                                            <p:cond delay="0"/>
                                          </p:stCondLst>
                                        </p:cTn>
                                        <p:tgtEl>
                                          <p:spTgt spid="206863"/>
                                        </p:tgtEl>
                                        <p:attrNameLst>
                                          <p:attrName>style.visibility</p:attrName>
                                        </p:attrNameLst>
                                      </p:cBhvr>
                                      <p:to>
                                        <p:strVal val="visible"/>
                                      </p:to>
                                    </p:set>
                                    <p:animEffect transition="in" filter="strips(downRight)">
                                      <p:cBhvr>
                                        <p:cTn id="80" dur="500"/>
                                        <p:tgtEl>
                                          <p:spTgt spid="206863"/>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grpId="0" nodeType="clickEffect">
                                  <p:stCondLst>
                                    <p:cond delay="0"/>
                                  </p:stCondLst>
                                  <p:childTnLst>
                                    <p:set>
                                      <p:cBhvr>
                                        <p:cTn id="84" dur="1" fill="hold">
                                          <p:stCondLst>
                                            <p:cond delay="0"/>
                                          </p:stCondLst>
                                        </p:cTn>
                                        <p:tgtEl>
                                          <p:spTgt spid="206865"/>
                                        </p:tgtEl>
                                        <p:attrNameLst>
                                          <p:attrName>style.visibility</p:attrName>
                                        </p:attrNameLst>
                                      </p:cBhvr>
                                      <p:to>
                                        <p:strVal val="visible"/>
                                      </p:to>
                                    </p:set>
                                    <p:anim calcmode="lin" valueType="num">
                                      <p:cBhvr>
                                        <p:cTn id="85" dur="1000" fill="hold"/>
                                        <p:tgtEl>
                                          <p:spTgt spid="206865"/>
                                        </p:tgtEl>
                                        <p:attrNameLst>
                                          <p:attrName>ppt_x</p:attrName>
                                        </p:attrNameLst>
                                      </p:cBhvr>
                                      <p:tavLst>
                                        <p:tav tm="0">
                                          <p:val>
                                            <p:strVal val="#ppt_x-.2"/>
                                          </p:val>
                                        </p:tav>
                                        <p:tav tm="100000">
                                          <p:val>
                                            <p:strVal val="#ppt_x"/>
                                          </p:val>
                                        </p:tav>
                                      </p:tavLst>
                                    </p:anim>
                                    <p:anim calcmode="lin" valueType="num">
                                      <p:cBhvr>
                                        <p:cTn id="86" dur="1000" fill="hold"/>
                                        <p:tgtEl>
                                          <p:spTgt spid="206865"/>
                                        </p:tgtEl>
                                        <p:attrNameLst>
                                          <p:attrName>ppt_y</p:attrName>
                                        </p:attrNameLst>
                                      </p:cBhvr>
                                      <p:tavLst>
                                        <p:tav tm="0">
                                          <p:val>
                                            <p:strVal val="#ppt_y"/>
                                          </p:val>
                                        </p:tav>
                                        <p:tav tm="100000">
                                          <p:val>
                                            <p:strVal val="#ppt_y"/>
                                          </p:val>
                                        </p:tav>
                                      </p:tavLst>
                                    </p:anim>
                                    <p:animEffect transition="in" filter="wipe(right)" prLst="gradientSize: 0.1">
                                      <p:cBhvr>
                                        <p:cTn id="87" dur="1000"/>
                                        <p:tgtEl>
                                          <p:spTgt spid="206865"/>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12" fill="hold" grpId="0" nodeType="clickEffect">
                                  <p:stCondLst>
                                    <p:cond delay="0"/>
                                  </p:stCondLst>
                                  <p:childTnLst>
                                    <p:set>
                                      <p:cBhvr>
                                        <p:cTn id="91" dur="1" fill="hold">
                                          <p:stCondLst>
                                            <p:cond delay="0"/>
                                          </p:stCondLst>
                                        </p:cTn>
                                        <p:tgtEl>
                                          <p:spTgt spid="206869"/>
                                        </p:tgtEl>
                                        <p:attrNameLst>
                                          <p:attrName>style.visibility</p:attrName>
                                        </p:attrNameLst>
                                      </p:cBhvr>
                                      <p:to>
                                        <p:strVal val="visible"/>
                                      </p:to>
                                    </p:set>
                                    <p:animEffect transition="in" filter="strips(downLeft)">
                                      <p:cBhvr>
                                        <p:cTn id="92" dur="500"/>
                                        <p:tgtEl>
                                          <p:spTgt spid="206869"/>
                                        </p:tgtEl>
                                      </p:cBhvr>
                                    </p:animEffect>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grpId="0" nodeType="clickEffect">
                                  <p:stCondLst>
                                    <p:cond delay="0"/>
                                  </p:stCondLst>
                                  <p:iterate type="lt">
                                    <p:tmPct val="10000"/>
                                  </p:iterate>
                                  <p:childTnLst>
                                    <p:set>
                                      <p:cBhvr>
                                        <p:cTn id="96" dur="1" fill="hold">
                                          <p:stCondLst>
                                            <p:cond delay="0"/>
                                          </p:stCondLst>
                                        </p:cTn>
                                        <p:tgtEl>
                                          <p:spTgt spid="206870"/>
                                        </p:tgtEl>
                                        <p:attrNameLst>
                                          <p:attrName>style.visibility</p:attrName>
                                        </p:attrNameLst>
                                      </p:cBhvr>
                                      <p:to>
                                        <p:strVal val="visible"/>
                                      </p:to>
                                    </p:set>
                                    <p:animEffect transition="in" filter="fade">
                                      <p:cBhvr>
                                        <p:cTn id="97" dur="500"/>
                                        <p:tgtEl>
                                          <p:spTgt spid="206870"/>
                                        </p:tgtEl>
                                      </p:cBhvr>
                                    </p:animEffect>
                                    <p:anim calcmode="lin" valueType="num">
                                      <p:cBhvr>
                                        <p:cTn id="98" dur="500" fill="hold"/>
                                        <p:tgtEl>
                                          <p:spTgt spid="206870"/>
                                        </p:tgtEl>
                                        <p:attrNameLst>
                                          <p:attrName>ppt_w</p:attrName>
                                        </p:attrNameLst>
                                      </p:cBhvr>
                                      <p:tavLst>
                                        <p:tav tm="0" fmla="#ppt_w*sin(2.5*pi*$)">
                                          <p:val>
                                            <p:fltVal val="0"/>
                                          </p:val>
                                        </p:tav>
                                        <p:tav tm="100000">
                                          <p:val>
                                            <p:fltVal val="1"/>
                                          </p:val>
                                        </p:tav>
                                      </p:tavLst>
                                    </p:anim>
                                    <p:anim calcmode="lin" valueType="num">
                                      <p:cBhvr>
                                        <p:cTn id="99" dur="500" fill="hold"/>
                                        <p:tgtEl>
                                          <p:spTgt spid="2068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P spid="206852" grpId="0"/>
      <p:bldP spid="206853" grpId="0"/>
      <p:bldP spid="206854" grpId="0"/>
      <p:bldP spid="206859" grpId="0"/>
      <p:bldP spid="206860" grpId="0"/>
      <p:bldP spid="206864" grpId="0"/>
      <p:bldP spid="206865" grpId="0"/>
      <p:bldP spid="206869" grpId="0"/>
      <p:bldP spid="206870" grpId="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5721B5FB-DBD1-4401-A5B1-90D6AED241CC}" type="datetime1">
              <a:rPr lang="en-US"/>
              <a:pPr/>
              <a:t>5/15/2017</a:t>
            </a:fld>
            <a:endParaRPr lang="en-US"/>
          </a:p>
        </p:txBody>
      </p:sp>
      <p:sp>
        <p:nvSpPr>
          <p:cNvPr id="15" name="Slide Number Placeholder 5"/>
          <p:cNvSpPr>
            <a:spLocks noGrp="1"/>
          </p:cNvSpPr>
          <p:nvPr>
            <p:ph type="sldNum" sz="quarter" idx="12"/>
          </p:nvPr>
        </p:nvSpPr>
        <p:spPr/>
        <p:txBody>
          <a:bodyPr/>
          <a:lstStyle/>
          <a:p>
            <a:fld id="{7A587B37-0844-4C8D-BAF8-7D0665C04A9A}" type="slidenum">
              <a:rPr lang="en-US"/>
              <a:pPr/>
              <a:t>172</a:t>
            </a:fld>
            <a:endParaRPr lang="en-US"/>
          </a:p>
        </p:txBody>
      </p:sp>
      <p:sp>
        <p:nvSpPr>
          <p:cNvPr id="205826" name="Rectangle 2"/>
          <p:cNvSpPr>
            <a:spLocks noChangeArrowheads="1"/>
          </p:cNvSpPr>
          <p:nvPr/>
        </p:nvSpPr>
        <p:spPr bwMode="auto">
          <a:xfrm>
            <a:off x="1919289" y="172522"/>
            <a:ext cx="6671313" cy="369332"/>
          </a:xfrm>
          <a:prstGeom prst="rect">
            <a:avLst/>
          </a:prstGeom>
          <a:noFill/>
          <a:ln w="9525">
            <a:noFill/>
            <a:miter lim="800000"/>
            <a:headEnd/>
            <a:tailEnd/>
          </a:ln>
          <a:effectLst/>
        </p:spPr>
        <p:txBody>
          <a:bodyPr wrap="none" anchor="ctr">
            <a:spAutoFit/>
          </a:bodyPr>
          <a:lstStyle/>
          <a:p>
            <a:r>
              <a:rPr lang="en-US"/>
              <a:t>Bila perhitungan SELESAI, kemudian lakukan Perhitungan Aliran Daya </a:t>
            </a:r>
          </a:p>
        </p:txBody>
      </p:sp>
      <p:sp>
        <p:nvSpPr>
          <p:cNvPr id="205827" name="Rectangle 3"/>
          <p:cNvSpPr>
            <a:spLocks noChangeArrowheads="1"/>
          </p:cNvSpPr>
          <p:nvPr/>
        </p:nvSpPr>
        <p:spPr bwMode="auto">
          <a:xfrm>
            <a:off x="1962646" y="604322"/>
            <a:ext cx="6509346" cy="369332"/>
          </a:xfrm>
          <a:prstGeom prst="rect">
            <a:avLst/>
          </a:prstGeom>
          <a:noFill/>
          <a:ln w="9525">
            <a:noFill/>
            <a:miter lim="800000"/>
            <a:headEnd/>
            <a:tailEnd/>
          </a:ln>
          <a:effectLst/>
        </p:spPr>
        <p:txBody>
          <a:bodyPr wrap="none" anchor="ctr">
            <a:spAutoFit/>
          </a:bodyPr>
          <a:lstStyle/>
          <a:p>
            <a:pPr algn="just"/>
            <a:r>
              <a:rPr lang="en-US"/>
              <a:t>- Misal untuk cabang 1, yang menghubungkan bus 1 dan 2, didapat:</a:t>
            </a:r>
          </a:p>
        </p:txBody>
      </p:sp>
      <p:graphicFrame>
        <p:nvGraphicFramePr>
          <p:cNvPr id="205828" name="Object 4"/>
          <p:cNvGraphicFramePr>
            <a:graphicFrameLocks noChangeAspect="1"/>
          </p:cNvGraphicFramePr>
          <p:nvPr/>
        </p:nvGraphicFramePr>
        <p:xfrm>
          <a:off x="2782889" y="1125539"/>
          <a:ext cx="3851275" cy="1258887"/>
        </p:xfrm>
        <a:graphic>
          <a:graphicData uri="http://schemas.openxmlformats.org/presentationml/2006/ole">
            <mc:AlternateContent xmlns:mc="http://schemas.openxmlformats.org/markup-compatibility/2006">
              <mc:Choice xmlns:v="urn:schemas-microsoft-com:vml" Requires="v">
                <p:oleObj spid="_x0000_s66566" name="Equation" r:id="rId3" imgW="2451100" imgH="800100" progId="Equation.3">
                  <p:embed/>
                </p:oleObj>
              </mc:Choice>
              <mc:Fallback>
                <p:oleObj name="Equation" r:id="rId3" imgW="2451100" imgH="800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1125539"/>
                        <a:ext cx="3851275" cy="1258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1" name="Rectangle 7"/>
          <p:cNvSpPr>
            <a:spLocks noChangeArrowheads="1"/>
          </p:cNvSpPr>
          <p:nvPr/>
        </p:nvSpPr>
        <p:spPr bwMode="auto">
          <a:xfrm>
            <a:off x="1524001" y="31443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5830" name="Object 6"/>
          <p:cNvGraphicFramePr>
            <a:graphicFrameLocks noChangeAspect="1"/>
          </p:cNvGraphicFramePr>
          <p:nvPr/>
        </p:nvGraphicFramePr>
        <p:xfrm>
          <a:off x="6888163" y="1638300"/>
          <a:ext cx="3529012" cy="350838"/>
        </p:xfrm>
        <a:graphic>
          <a:graphicData uri="http://schemas.openxmlformats.org/presentationml/2006/ole">
            <mc:AlternateContent xmlns:mc="http://schemas.openxmlformats.org/markup-compatibility/2006">
              <mc:Choice xmlns:v="urn:schemas-microsoft-com:vml" Requires="v">
                <p:oleObj spid="_x0000_s66567" name="Equation" r:id="rId5" imgW="2005729" imgH="203112" progId="Equation.3">
                  <p:embed/>
                </p:oleObj>
              </mc:Choice>
              <mc:Fallback>
                <p:oleObj name="Equation" r:id="rId5" imgW="2005729"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3" y="1638300"/>
                        <a:ext cx="3529012"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2" name="Rectangle 8"/>
          <p:cNvSpPr>
            <a:spLocks noChangeArrowheads="1"/>
          </p:cNvSpPr>
          <p:nvPr/>
        </p:nvSpPr>
        <p:spPr bwMode="auto">
          <a:xfrm>
            <a:off x="1955801" y="2316848"/>
            <a:ext cx="8316913" cy="646331"/>
          </a:xfrm>
          <a:prstGeom prst="rect">
            <a:avLst/>
          </a:prstGeom>
          <a:noFill/>
          <a:ln w="9525">
            <a:noFill/>
            <a:miter lim="800000"/>
            <a:headEnd/>
            <a:tailEnd/>
          </a:ln>
          <a:effectLst/>
        </p:spPr>
        <p:txBody>
          <a:bodyPr anchor="ctr">
            <a:spAutoFit/>
          </a:bodyPr>
          <a:lstStyle/>
          <a:p>
            <a:pPr algn="just">
              <a:tabLst>
                <a:tab pos="685800" algn="l"/>
              </a:tabLst>
            </a:pPr>
            <a:r>
              <a:rPr lang="en-US"/>
              <a:t>Setelah, aliran daya pada setiap cabang dapat dihitung, berikutnya adalah menghitung daya pada bus penadah, dengan cara sebagai berikut:</a:t>
            </a:r>
          </a:p>
        </p:txBody>
      </p:sp>
      <p:sp>
        <p:nvSpPr>
          <p:cNvPr id="205833" name="Rectangle 9"/>
          <p:cNvSpPr>
            <a:spLocks noChangeArrowheads="1"/>
          </p:cNvSpPr>
          <p:nvPr/>
        </p:nvSpPr>
        <p:spPr bwMode="auto">
          <a:xfrm>
            <a:off x="2253718" y="3052247"/>
            <a:ext cx="3169714" cy="369332"/>
          </a:xfrm>
          <a:prstGeom prst="rect">
            <a:avLst/>
          </a:prstGeom>
          <a:noFill/>
          <a:ln w="9525">
            <a:noFill/>
            <a:miter lim="800000"/>
            <a:headEnd/>
            <a:tailEnd/>
          </a:ln>
          <a:effectLst/>
        </p:spPr>
        <p:txBody>
          <a:bodyPr wrap="none" anchor="ctr">
            <a:spAutoFit/>
          </a:bodyPr>
          <a:lstStyle/>
          <a:p>
            <a:pPr algn="just">
              <a:tabLst>
                <a:tab pos="685800" algn="l"/>
              </a:tabLst>
            </a:pPr>
            <a:r>
              <a:rPr lang="es-ES"/>
              <a:t>Daya pada bus penadah adalah:</a:t>
            </a:r>
          </a:p>
        </p:txBody>
      </p:sp>
      <p:sp>
        <p:nvSpPr>
          <p:cNvPr id="205835" name="Rectangle 11"/>
          <p:cNvSpPr>
            <a:spLocks noChangeArrowheads="1"/>
          </p:cNvSpPr>
          <p:nvPr/>
        </p:nvSpPr>
        <p:spPr bwMode="auto">
          <a:xfrm>
            <a:off x="1524001" y="30585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5834" name="Object 10"/>
          <p:cNvGraphicFramePr>
            <a:graphicFrameLocks noChangeAspect="1"/>
          </p:cNvGraphicFramePr>
          <p:nvPr/>
        </p:nvGraphicFramePr>
        <p:xfrm>
          <a:off x="2782889" y="3500438"/>
          <a:ext cx="3457575" cy="838200"/>
        </p:xfrm>
        <a:graphic>
          <a:graphicData uri="http://schemas.openxmlformats.org/presentationml/2006/ole">
            <mc:AlternateContent xmlns:mc="http://schemas.openxmlformats.org/markup-compatibility/2006">
              <mc:Choice xmlns:v="urn:schemas-microsoft-com:vml" Requires="v">
                <p:oleObj spid="_x0000_s66568" name="Equation" r:id="rId7" imgW="1536700" imgH="368300" progId="Equation.3">
                  <p:embed/>
                </p:oleObj>
              </mc:Choice>
              <mc:Fallback>
                <p:oleObj name="Equation" r:id="rId7" imgW="15367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2889" y="3500438"/>
                        <a:ext cx="34575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7" name="Rectangle 13"/>
          <p:cNvSpPr>
            <a:spLocks noChangeArrowheads="1"/>
          </p:cNvSpPr>
          <p:nvPr/>
        </p:nvSpPr>
        <p:spPr bwMode="auto">
          <a:xfrm>
            <a:off x="2322108" y="4306372"/>
            <a:ext cx="3786999" cy="369332"/>
          </a:xfrm>
          <a:prstGeom prst="rect">
            <a:avLst/>
          </a:prstGeom>
          <a:noFill/>
          <a:ln w="9525">
            <a:noFill/>
            <a:miter lim="800000"/>
            <a:headEnd/>
            <a:tailEnd/>
          </a:ln>
          <a:effectLst/>
        </p:spPr>
        <p:txBody>
          <a:bodyPr wrap="none" anchor="ctr">
            <a:spAutoFit/>
          </a:bodyPr>
          <a:lstStyle/>
          <a:p>
            <a:pPr algn="just"/>
            <a:r>
              <a:rPr lang="es-ES">
                <a:solidFill>
                  <a:srgbClr val="000000"/>
                </a:solidFill>
                <a:cs typeface="Times New Roman" pitchFamily="18" charset="0"/>
              </a:rPr>
              <a:t>Daya nyata pada bus penadah adalah: </a:t>
            </a:r>
            <a:endParaRPr lang="es-ES"/>
          </a:p>
        </p:txBody>
      </p:sp>
      <p:graphicFrame>
        <p:nvGraphicFramePr>
          <p:cNvPr id="205836" name="Object 12"/>
          <p:cNvGraphicFramePr>
            <a:graphicFrameLocks noChangeAspect="1"/>
          </p:cNvGraphicFramePr>
          <p:nvPr/>
        </p:nvGraphicFramePr>
        <p:xfrm>
          <a:off x="2855914" y="4789489"/>
          <a:ext cx="4752975" cy="915987"/>
        </p:xfrm>
        <a:graphic>
          <a:graphicData uri="http://schemas.openxmlformats.org/presentationml/2006/ole">
            <mc:AlternateContent xmlns:mc="http://schemas.openxmlformats.org/markup-compatibility/2006">
              <mc:Choice xmlns:v="urn:schemas-microsoft-com:vml" Requires="v">
                <p:oleObj spid="_x0000_s66569" name="Equation" r:id="rId9" imgW="2171700" imgH="419100" progId="Equation.3">
                  <p:embed/>
                </p:oleObj>
              </mc:Choice>
              <mc:Fallback>
                <p:oleObj name="Equation" r:id="rId9" imgW="21717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5914" y="4789489"/>
                        <a:ext cx="4752975"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68534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5826"/>
                                        </p:tgtEl>
                                        <p:attrNameLst>
                                          <p:attrName>style.visibility</p:attrName>
                                        </p:attrNameLst>
                                      </p:cBhvr>
                                      <p:to>
                                        <p:strVal val="visible"/>
                                      </p:to>
                                    </p:set>
                                    <p:animEffect transition="in" filter="fade">
                                      <p:cBhvr>
                                        <p:cTn id="7" dur="500"/>
                                        <p:tgtEl>
                                          <p:spTgt spid="205826"/>
                                        </p:tgtEl>
                                      </p:cBhvr>
                                    </p:animEffect>
                                    <p:anim calcmode="lin" valueType="num">
                                      <p:cBhvr>
                                        <p:cTn id="8" dur="500" fill="hold"/>
                                        <p:tgtEl>
                                          <p:spTgt spid="205826"/>
                                        </p:tgtEl>
                                        <p:attrNameLst>
                                          <p:attrName>ppt_w</p:attrName>
                                        </p:attrNameLst>
                                      </p:cBhvr>
                                      <p:tavLst>
                                        <p:tav tm="0" fmla="#ppt_w*sin(2.5*pi*$)">
                                          <p:val>
                                            <p:fltVal val="0"/>
                                          </p:val>
                                        </p:tav>
                                        <p:tav tm="100000">
                                          <p:val>
                                            <p:fltVal val="1"/>
                                          </p:val>
                                        </p:tav>
                                      </p:tavLst>
                                    </p:anim>
                                    <p:anim calcmode="lin" valueType="num">
                                      <p:cBhvr>
                                        <p:cTn id="9" dur="500" fill="hold"/>
                                        <p:tgtEl>
                                          <p:spTgt spid="2058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05827"/>
                                        </p:tgtEl>
                                        <p:attrNameLst>
                                          <p:attrName>style.visibility</p:attrName>
                                        </p:attrNameLst>
                                      </p:cBhvr>
                                      <p:to>
                                        <p:strVal val="visible"/>
                                      </p:to>
                                    </p:set>
                                    <p:animEffect transition="in" filter="strips(downRight)">
                                      <p:cBhvr>
                                        <p:cTn id="14" dur="2000"/>
                                        <p:tgtEl>
                                          <p:spTgt spid="20582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828"/>
                                        </p:tgtEl>
                                        <p:attrNameLst>
                                          <p:attrName>style.visibility</p:attrName>
                                        </p:attrNameLst>
                                      </p:cBhvr>
                                      <p:to>
                                        <p:strVal val="visible"/>
                                      </p:to>
                                    </p:set>
                                    <p:anim calcmode="lin" valueType="num">
                                      <p:cBhvr>
                                        <p:cTn id="19" dur="1000" fill="hold"/>
                                        <p:tgtEl>
                                          <p:spTgt spid="205828"/>
                                        </p:tgtEl>
                                        <p:attrNameLst>
                                          <p:attrName>ppt_w</p:attrName>
                                        </p:attrNameLst>
                                      </p:cBhvr>
                                      <p:tavLst>
                                        <p:tav tm="0">
                                          <p:val>
                                            <p:strVal val="#ppt_w*0.70"/>
                                          </p:val>
                                        </p:tav>
                                        <p:tav tm="100000">
                                          <p:val>
                                            <p:strVal val="#ppt_w"/>
                                          </p:val>
                                        </p:tav>
                                      </p:tavLst>
                                    </p:anim>
                                    <p:anim calcmode="lin" valueType="num">
                                      <p:cBhvr>
                                        <p:cTn id="20" dur="1000" fill="hold"/>
                                        <p:tgtEl>
                                          <p:spTgt spid="205828"/>
                                        </p:tgtEl>
                                        <p:attrNameLst>
                                          <p:attrName>ppt_h</p:attrName>
                                        </p:attrNameLst>
                                      </p:cBhvr>
                                      <p:tavLst>
                                        <p:tav tm="0">
                                          <p:val>
                                            <p:strVal val="#ppt_h"/>
                                          </p:val>
                                        </p:tav>
                                        <p:tav tm="100000">
                                          <p:val>
                                            <p:strVal val="#ppt_h"/>
                                          </p:val>
                                        </p:tav>
                                      </p:tavLst>
                                    </p:anim>
                                    <p:animEffect transition="in" filter="fade">
                                      <p:cBhvr>
                                        <p:cTn id="21" dur="1000"/>
                                        <p:tgtEl>
                                          <p:spTgt spid="20582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830"/>
                                        </p:tgtEl>
                                        <p:attrNameLst>
                                          <p:attrName>style.visibility</p:attrName>
                                        </p:attrNameLst>
                                      </p:cBhvr>
                                      <p:to>
                                        <p:strVal val="visible"/>
                                      </p:to>
                                    </p:set>
                                    <p:anim calcmode="lin" valueType="num">
                                      <p:cBhvr>
                                        <p:cTn id="26" dur="1000" fill="hold"/>
                                        <p:tgtEl>
                                          <p:spTgt spid="205830"/>
                                        </p:tgtEl>
                                        <p:attrNameLst>
                                          <p:attrName>ppt_w</p:attrName>
                                        </p:attrNameLst>
                                      </p:cBhvr>
                                      <p:tavLst>
                                        <p:tav tm="0">
                                          <p:val>
                                            <p:strVal val="#ppt_w*0.70"/>
                                          </p:val>
                                        </p:tav>
                                        <p:tav tm="100000">
                                          <p:val>
                                            <p:strVal val="#ppt_w"/>
                                          </p:val>
                                        </p:tav>
                                      </p:tavLst>
                                    </p:anim>
                                    <p:anim calcmode="lin" valueType="num">
                                      <p:cBhvr>
                                        <p:cTn id="27" dur="1000" fill="hold"/>
                                        <p:tgtEl>
                                          <p:spTgt spid="205830"/>
                                        </p:tgtEl>
                                        <p:attrNameLst>
                                          <p:attrName>ppt_h</p:attrName>
                                        </p:attrNameLst>
                                      </p:cBhvr>
                                      <p:tavLst>
                                        <p:tav tm="0">
                                          <p:val>
                                            <p:strVal val="#ppt_h"/>
                                          </p:val>
                                        </p:tav>
                                        <p:tav tm="100000">
                                          <p:val>
                                            <p:strVal val="#ppt_h"/>
                                          </p:val>
                                        </p:tav>
                                      </p:tavLst>
                                    </p:anim>
                                    <p:animEffect transition="in" filter="fade">
                                      <p:cBhvr>
                                        <p:cTn id="28" dur="1000"/>
                                        <p:tgtEl>
                                          <p:spTgt spid="20583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205832"/>
                                        </p:tgtEl>
                                        <p:attrNameLst>
                                          <p:attrName>style.visibility</p:attrName>
                                        </p:attrNameLst>
                                      </p:cBhvr>
                                      <p:to>
                                        <p:strVal val="visible"/>
                                      </p:to>
                                    </p:set>
                                    <p:animEffect transition="in" filter="strips(downRight)">
                                      <p:cBhvr>
                                        <p:cTn id="33" dur="2000"/>
                                        <p:tgtEl>
                                          <p:spTgt spid="205832"/>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iterate type="lt">
                                    <p:tmPct val="10000"/>
                                  </p:iterate>
                                  <p:childTnLst>
                                    <p:set>
                                      <p:cBhvr>
                                        <p:cTn id="37" dur="1" fill="hold">
                                          <p:stCondLst>
                                            <p:cond delay="0"/>
                                          </p:stCondLst>
                                        </p:cTn>
                                        <p:tgtEl>
                                          <p:spTgt spid="205833"/>
                                        </p:tgtEl>
                                        <p:attrNameLst>
                                          <p:attrName>style.visibility</p:attrName>
                                        </p:attrNameLst>
                                      </p:cBhvr>
                                      <p:to>
                                        <p:strVal val="visible"/>
                                      </p:to>
                                    </p:set>
                                    <p:animEffect transition="in" filter="fade">
                                      <p:cBhvr>
                                        <p:cTn id="38" dur="500"/>
                                        <p:tgtEl>
                                          <p:spTgt spid="205833"/>
                                        </p:tgtEl>
                                      </p:cBhvr>
                                    </p:animEffect>
                                    <p:anim calcmode="lin" valueType="num">
                                      <p:cBhvr>
                                        <p:cTn id="39" dur="500" fill="hold"/>
                                        <p:tgtEl>
                                          <p:spTgt spid="205833"/>
                                        </p:tgtEl>
                                        <p:attrNameLst>
                                          <p:attrName>ppt_w</p:attrName>
                                        </p:attrNameLst>
                                      </p:cBhvr>
                                      <p:tavLst>
                                        <p:tav tm="0" fmla="#ppt_w*sin(2.5*pi*$)">
                                          <p:val>
                                            <p:fltVal val="0"/>
                                          </p:val>
                                        </p:tav>
                                        <p:tav tm="100000">
                                          <p:val>
                                            <p:fltVal val="1"/>
                                          </p:val>
                                        </p:tav>
                                      </p:tavLst>
                                    </p:anim>
                                    <p:anim calcmode="lin" valueType="num">
                                      <p:cBhvr>
                                        <p:cTn id="40" dur="500" fill="hold"/>
                                        <p:tgtEl>
                                          <p:spTgt spid="205833"/>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05834"/>
                                        </p:tgtEl>
                                        <p:attrNameLst>
                                          <p:attrName>style.visibility</p:attrName>
                                        </p:attrNameLst>
                                      </p:cBhvr>
                                      <p:to>
                                        <p:strVal val="visible"/>
                                      </p:to>
                                    </p:set>
                                    <p:anim calcmode="lin" valueType="num">
                                      <p:cBhvr>
                                        <p:cTn id="45" dur="1000" fill="hold"/>
                                        <p:tgtEl>
                                          <p:spTgt spid="205834"/>
                                        </p:tgtEl>
                                        <p:attrNameLst>
                                          <p:attrName>ppt_x</p:attrName>
                                        </p:attrNameLst>
                                      </p:cBhvr>
                                      <p:tavLst>
                                        <p:tav tm="0">
                                          <p:val>
                                            <p:strVal val="#ppt_x-.2"/>
                                          </p:val>
                                        </p:tav>
                                        <p:tav tm="100000">
                                          <p:val>
                                            <p:strVal val="#ppt_x"/>
                                          </p:val>
                                        </p:tav>
                                      </p:tavLst>
                                    </p:anim>
                                    <p:anim calcmode="lin" valueType="num">
                                      <p:cBhvr>
                                        <p:cTn id="46" dur="1000" fill="hold"/>
                                        <p:tgtEl>
                                          <p:spTgt spid="205834"/>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05834"/>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205837">
                                            <p:txEl>
                                              <p:pRg st="0" end="0"/>
                                            </p:txEl>
                                          </p:spTgt>
                                        </p:tgtEl>
                                        <p:attrNameLst>
                                          <p:attrName>style.visibility</p:attrName>
                                        </p:attrNameLst>
                                      </p:cBhvr>
                                      <p:to>
                                        <p:strVal val="visible"/>
                                      </p:to>
                                    </p:set>
                                    <p:animEffect transition="in" filter="strips(downRight)">
                                      <p:cBhvr>
                                        <p:cTn id="52" dur="500"/>
                                        <p:tgtEl>
                                          <p:spTgt spid="20583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205836"/>
                                        </p:tgtEl>
                                        <p:attrNameLst>
                                          <p:attrName>style.visibility</p:attrName>
                                        </p:attrNameLst>
                                      </p:cBhvr>
                                      <p:to>
                                        <p:strVal val="visible"/>
                                      </p:to>
                                    </p:set>
                                    <p:anim calcmode="lin" valueType="num">
                                      <p:cBhvr>
                                        <p:cTn id="57" dur="1000" fill="hold"/>
                                        <p:tgtEl>
                                          <p:spTgt spid="205836"/>
                                        </p:tgtEl>
                                        <p:attrNameLst>
                                          <p:attrName>ppt_w</p:attrName>
                                        </p:attrNameLst>
                                      </p:cBhvr>
                                      <p:tavLst>
                                        <p:tav tm="0">
                                          <p:val>
                                            <p:strVal val="#ppt_w*0.70"/>
                                          </p:val>
                                        </p:tav>
                                        <p:tav tm="100000">
                                          <p:val>
                                            <p:strVal val="#ppt_w"/>
                                          </p:val>
                                        </p:tav>
                                      </p:tavLst>
                                    </p:anim>
                                    <p:anim calcmode="lin" valueType="num">
                                      <p:cBhvr>
                                        <p:cTn id="58" dur="1000" fill="hold"/>
                                        <p:tgtEl>
                                          <p:spTgt spid="205836"/>
                                        </p:tgtEl>
                                        <p:attrNameLst>
                                          <p:attrName>ppt_h</p:attrName>
                                        </p:attrNameLst>
                                      </p:cBhvr>
                                      <p:tavLst>
                                        <p:tav tm="0">
                                          <p:val>
                                            <p:strVal val="#ppt_h"/>
                                          </p:val>
                                        </p:tav>
                                        <p:tav tm="100000">
                                          <p:val>
                                            <p:strVal val="#ppt_h"/>
                                          </p:val>
                                        </p:tav>
                                      </p:tavLst>
                                    </p:anim>
                                    <p:animEffect transition="in" filter="fade">
                                      <p:cBhvr>
                                        <p:cTn id="59" dur="1000"/>
                                        <p:tgtEl>
                                          <p:spTgt spid="205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27" grpId="0"/>
      <p:bldP spid="205832" grpId="0"/>
      <p:bldP spid="205833" grpId="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fld id="{D97BEBA2-0DFB-4144-A53C-C3AC26B1C46E}" type="datetime1">
              <a:rPr lang="en-US"/>
              <a:pPr/>
              <a:t>5/15/2017</a:t>
            </a:fld>
            <a:endParaRPr lang="en-US"/>
          </a:p>
        </p:txBody>
      </p:sp>
      <p:sp>
        <p:nvSpPr>
          <p:cNvPr id="14" name="Slide Number Placeholder 5"/>
          <p:cNvSpPr>
            <a:spLocks noGrp="1"/>
          </p:cNvSpPr>
          <p:nvPr>
            <p:ph type="sldNum" sz="quarter" idx="12"/>
          </p:nvPr>
        </p:nvSpPr>
        <p:spPr/>
        <p:txBody>
          <a:bodyPr/>
          <a:lstStyle/>
          <a:p>
            <a:fld id="{7E3B1A43-8F25-4CB0-AB85-15ACFEDFD337}" type="slidenum">
              <a:rPr lang="en-US"/>
              <a:pPr/>
              <a:t>173</a:t>
            </a:fld>
            <a:endParaRPr lang="en-US"/>
          </a:p>
        </p:txBody>
      </p:sp>
      <p:graphicFrame>
        <p:nvGraphicFramePr>
          <p:cNvPr id="203778" name="Object 2"/>
          <p:cNvGraphicFramePr>
            <a:graphicFrameLocks noChangeAspect="1"/>
          </p:cNvGraphicFramePr>
          <p:nvPr/>
        </p:nvGraphicFramePr>
        <p:xfrm>
          <a:off x="4830763" y="893764"/>
          <a:ext cx="1625600" cy="447675"/>
        </p:xfrm>
        <a:graphic>
          <a:graphicData uri="http://schemas.openxmlformats.org/presentationml/2006/ole">
            <mc:AlternateContent xmlns:mc="http://schemas.openxmlformats.org/markup-compatibility/2006">
              <mc:Choice xmlns:v="urn:schemas-microsoft-com:vml" Requires="v">
                <p:oleObj spid="_x0000_s67595" name="Visio" r:id="rId3" imgW="946023" imgH="260223" progId="Visio.Drawing.11">
                  <p:embed/>
                </p:oleObj>
              </mc:Choice>
              <mc:Fallback>
                <p:oleObj name="Visio" r:id="rId3" imgW="946023" imgH="26022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893764"/>
                        <a:ext cx="16256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79" name="Object 3"/>
          <p:cNvGraphicFramePr>
            <a:graphicFrameLocks noChangeAspect="1"/>
          </p:cNvGraphicFramePr>
          <p:nvPr/>
        </p:nvGraphicFramePr>
        <p:xfrm>
          <a:off x="5568950" y="1268414"/>
          <a:ext cx="173038" cy="504825"/>
        </p:xfrm>
        <a:graphic>
          <a:graphicData uri="http://schemas.openxmlformats.org/presentationml/2006/ole">
            <mc:AlternateContent xmlns:mc="http://schemas.openxmlformats.org/markup-compatibility/2006">
              <mc:Choice xmlns:v="urn:schemas-microsoft-com:vml" Requires="v">
                <p:oleObj spid="_x0000_s67596" name="Visio" r:id="rId5" imgW="98679" imgH="287274" progId="Visio.Drawing.11">
                  <p:embed/>
                </p:oleObj>
              </mc:Choice>
              <mc:Fallback>
                <p:oleObj name="Visio" r:id="rId5"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950" y="1268414"/>
                        <a:ext cx="17303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0" name="Object 4"/>
          <p:cNvGraphicFramePr>
            <a:graphicFrameLocks noChangeAspect="1"/>
          </p:cNvGraphicFramePr>
          <p:nvPr/>
        </p:nvGraphicFramePr>
        <p:xfrm>
          <a:off x="4222751" y="1727201"/>
          <a:ext cx="2881313" cy="981075"/>
        </p:xfrm>
        <a:graphic>
          <a:graphicData uri="http://schemas.openxmlformats.org/presentationml/2006/ole">
            <mc:AlternateContent xmlns:mc="http://schemas.openxmlformats.org/markup-compatibility/2006">
              <mc:Choice xmlns:v="urn:schemas-microsoft-com:vml" Requires="v">
                <p:oleObj spid="_x0000_s67597" name="Visio" r:id="rId7" imgW="1603248" imgH="546354" progId="Visio.Drawing.11">
                  <p:embed/>
                </p:oleObj>
              </mc:Choice>
              <mc:Fallback>
                <p:oleObj name="Visio" r:id="rId7" imgW="1603248" imgH="546354"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751" y="1727201"/>
                        <a:ext cx="28813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1" name="Object 5"/>
          <p:cNvGraphicFramePr>
            <a:graphicFrameLocks noChangeAspect="1"/>
          </p:cNvGraphicFramePr>
          <p:nvPr/>
        </p:nvGraphicFramePr>
        <p:xfrm>
          <a:off x="5562600" y="2636839"/>
          <a:ext cx="173038" cy="504825"/>
        </p:xfrm>
        <a:graphic>
          <a:graphicData uri="http://schemas.openxmlformats.org/presentationml/2006/ole">
            <mc:AlternateContent xmlns:mc="http://schemas.openxmlformats.org/markup-compatibility/2006">
              <mc:Choice xmlns:v="urn:schemas-microsoft-com:vml" Requires="v">
                <p:oleObj spid="_x0000_s67598" name="Visio" r:id="rId9" imgW="98679" imgH="287274" progId="Visio.Drawing.11">
                  <p:embed/>
                </p:oleObj>
              </mc:Choice>
              <mc:Fallback>
                <p:oleObj name="Visio" r:id="rId9"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636839"/>
                        <a:ext cx="17303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2" name="Object 6"/>
          <p:cNvGraphicFramePr>
            <a:graphicFrameLocks noChangeAspect="1"/>
          </p:cNvGraphicFramePr>
          <p:nvPr/>
        </p:nvGraphicFramePr>
        <p:xfrm>
          <a:off x="4583113" y="3071813"/>
          <a:ext cx="2087562" cy="1077912"/>
        </p:xfrm>
        <a:graphic>
          <a:graphicData uri="http://schemas.openxmlformats.org/presentationml/2006/ole">
            <mc:AlternateContent xmlns:mc="http://schemas.openxmlformats.org/markup-compatibility/2006">
              <mc:Choice xmlns:v="urn:schemas-microsoft-com:vml" Requires="v">
                <p:oleObj spid="_x0000_s67599" name="Visio" r:id="rId10" imgW="946023" imgH="488823" progId="Visio.Drawing.11">
                  <p:embed/>
                </p:oleObj>
              </mc:Choice>
              <mc:Fallback>
                <p:oleObj name="Visio" r:id="rId10" imgW="946023" imgH="488823"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3113" y="3071813"/>
                        <a:ext cx="2087562"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3" name="Object 7"/>
          <p:cNvGraphicFramePr>
            <a:graphicFrameLocks noChangeAspect="1"/>
          </p:cNvGraphicFramePr>
          <p:nvPr/>
        </p:nvGraphicFramePr>
        <p:xfrm>
          <a:off x="5514976" y="4076700"/>
          <a:ext cx="220663" cy="647700"/>
        </p:xfrm>
        <a:graphic>
          <a:graphicData uri="http://schemas.openxmlformats.org/presentationml/2006/ole">
            <mc:AlternateContent xmlns:mc="http://schemas.openxmlformats.org/markup-compatibility/2006">
              <mc:Choice xmlns:v="urn:schemas-microsoft-com:vml" Requires="v">
                <p:oleObj spid="_x0000_s67600" name="Visio" r:id="rId12" imgW="98679" imgH="287274" progId="Visio.Drawing.11">
                  <p:embed/>
                </p:oleObj>
              </mc:Choice>
              <mc:Fallback>
                <p:oleObj name="Visio" r:id="rId12"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976" y="4076700"/>
                        <a:ext cx="2206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4" name="Object 8"/>
          <p:cNvGraphicFramePr>
            <a:graphicFrameLocks noChangeAspect="1"/>
          </p:cNvGraphicFramePr>
          <p:nvPr/>
        </p:nvGraphicFramePr>
        <p:xfrm>
          <a:off x="4583113" y="4568826"/>
          <a:ext cx="2017712" cy="1165225"/>
        </p:xfrm>
        <a:graphic>
          <a:graphicData uri="http://schemas.openxmlformats.org/presentationml/2006/ole">
            <mc:AlternateContent xmlns:mc="http://schemas.openxmlformats.org/markup-compatibility/2006">
              <mc:Choice xmlns:v="urn:schemas-microsoft-com:vml" Requires="v">
                <p:oleObj spid="_x0000_s67601" name="Visio" r:id="rId13" imgW="946023" imgH="546354" progId="Visio.Drawing.11">
                  <p:embed/>
                </p:oleObj>
              </mc:Choice>
              <mc:Fallback>
                <p:oleObj name="Visio" r:id="rId13" imgW="946023" imgH="546354"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3113" y="4568826"/>
                        <a:ext cx="2017712"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6" name="Object 10"/>
          <p:cNvGraphicFramePr>
            <a:graphicFrameLocks noChangeAspect="1"/>
          </p:cNvGraphicFramePr>
          <p:nvPr/>
        </p:nvGraphicFramePr>
        <p:xfrm>
          <a:off x="5519739" y="5589589"/>
          <a:ext cx="173037" cy="503237"/>
        </p:xfrm>
        <a:graphic>
          <a:graphicData uri="http://schemas.openxmlformats.org/presentationml/2006/ole">
            <mc:AlternateContent xmlns:mc="http://schemas.openxmlformats.org/markup-compatibility/2006">
              <mc:Choice xmlns:v="urn:schemas-microsoft-com:vml" Requires="v">
                <p:oleObj spid="_x0000_s67602" name="Visio" r:id="rId15" imgW="98679" imgH="287274" progId="Visio.Drawing.11">
                  <p:embed/>
                </p:oleObj>
              </mc:Choice>
              <mc:Fallback>
                <p:oleObj name="Visio" r:id="rId15"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9" y="5589589"/>
                        <a:ext cx="17303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7" name="Object 11"/>
          <p:cNvGraphicFramePr>
            <a:graphicFrameLocks noChangeAspect="1"/>
          </p:cNvGraphicFramePr>
          <p:nvPr/>
        </p:nvGraphicFramePr>
        <p:xfrm>
          <a:off x="5375275" y="6021388"/>
          <a:ext cx="488950" cy="488950"/>
        </p:xfrm>
        <a:graphic>
          <a:graphicData uri="http://schemas.openxmlformats.org/presentationml/2006/ole">
            <mc:AlternateContent xmlns:mc="http://schemas.openxmlformats.org/markup-compatibility/2006">
              <mc:Choice xmlns:v="urn:schemas-microsoft-com:vml" Requires="v">
                <p:oleObj spid="_x0000_s67603" name="Visio" r:id="rId16" imgW="488823" imgH="488823" progId="Visio.Drawing.11">
                  <p:embed/>
                </p:oleObj>
              </mc:Choice>
              <mc:Fallback>
                <p:oleObj name="Visio" r:id="rId16" imgW="488823" imgH="488823"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75275" y="6021388"/>
                        <a:ext cx="4889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3788" name="Rectangle 12"/>
          <p:cNvSpPr>
            <a:spLocks noChangeArrowheads="1"/>
          </p:cNvSpPr>
          <p:nvPr/>
        </p:nvSpPr>
        <p:spPr bwMode="auto">
          <a:xfrm>
            <a:off x="1703389" y="156325"/>
            <a:ext cx="8785225" cy="600164"/>
          </a:xfrm>
          <a:prstGeom prst="rect">
            <a:avLst/>
          </a:prstGeom>
          <a:noFill/>
          <a:ln w="9525">
            <a:noFill/>
            <a:miter lim="800000"/>
            <a:headEnd/>
            <a:tailEnd/>
          </a:ln>
          <a:effectLst/>
        </p:spPr>
        <p:txBody>
          <a:bodyPr bIns="0" anchor="ctr">
            <a:spAutoFit/>
          </a:bodyPr>
          <a:lstStyle/>
          <a:p>
            <a:r>
              <a:rPr lang="en-US"/>
              <a:t>Adapun urutan perhitungan aliran daya dengan metoda Gauss-Seidel disajikan dalam diagram alir pada Gambar V-1.</a:t>
            </a:r>
          </a:p>
        </p:txBody>
      </p:sp>
    </p:spTree>
    <p:extLst>
      <p:ext uri="{BB962C8B-B14F-4D97-AF65-F5344CB8AC3E}">
        <p14:creationId xmlns:p14="http://schemas.microsoft.com/office/powerpoint/2010/main" val="375205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3788"/>
                                        </p:tgtEl>
                                        <p:attrNameLst>
                                          <p:attrName>style.visibility</p:attrName>
                                        </p:attrNameLst>
                                      </p:cBhvr>
                                      <p:to>
                                        <p:strVal val="visible"/>
                                      </p:to>
                                    </p:set>
                                    <p:animEffect transition="in" filter="fade">
                                      <p:cBhvr>
                                        <p:cTn id="7" dur="500"/>
                                        <p:tgtEl>
                                          <p:spTgt spid="203788"/>
                                        </p:tgtEl>
                                      </p:cBhvr>
                                    </p:animEffect>
                                    <p:anim calcmode="lin" valueType="num">
                                      <p:cBhvr>
                                        <p:cTn id="8" dur="500" fill="hold"/>
                                        <p:tgtEl>
                                          <p:spTgt spid="203788"/>
                                        </p:tgtEl>
                                        <p:attrNameLst>
                                          <p:attrName>ppt_w</p:attrName>
                                        </p:attrNameLst>
                                      </p:cBhvr>
                                      <p:tavLst>
                                        <p:tav tm="0" fmla="#ppt_w*sin(2.5*pi*$)">
                                          <p:val>
                                            <p:fltVal val="0"/>
                                          </p:val>
                                        </p:tav>
                                        <p:tav tm="100000">
                                          <p:val>
                                            <p:fltVal val="1"/>
                                          </p:val>
                                        </p:tav>
                                      </p:tavLst>
                                    </p:anim>
                                    <p:anim calcmode="lin" valueType="num">
                                      <p:cBhvr>
                                        <p:cTn id="9" dur="500" fill="hold"/>
                                        <p:tgtEl>
                                          <p:spTgt spid="20378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3778"/>
                                        </p:tgtEl>
                                        <p:attrNameLst>
                                          <p:attrName>style.visibility</p:attrName>
                                        </p:attrNameLst>
                                      </p:cBhvr>
                                      <p:to>
                                        <p:strVal val="visible"/>
                                      </p:to>
                                    </p:set>
                                    <p:anim calcmode="lin" valueType="num">
                                      <p:cBhvr>
                                        <p:cTn id="14" dur="1000" fill="hold"/>
                                        <p:tgtEl>
                                          <p:spTgt spid="203778"/>
                                        </p:tgtEl>
                                        <p:attrNameLst>
                                          <p:attrName>ppt_x</p:attrName>
                                        </p:attrNameLst>
                                      </p:cBhvr>
                                      <p:tavLst>
                                        <p:tav tm="0">
                                          <p:val>
                                            <p:strVal val="#ppt_x-.2"/>
                                          </p:val>
                                        </p:tav>
                                        <p:tav tm="100000">
                                          <p:val>
                                            <p:strVal val="#ppt_x"/>
                                          </p:val>
                                        </p:tav>
                                      </p:tavLst>
                                    </p:anim>
                                    <p:anim calcmode="lin" valueType="num">
                                      <p:cBhvr>
                                        <p:cTn id="15" dur="1000" fill="hold"/>
                                        <p:tgtEl>
                                          <p:spTgt spid="20377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377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203779"/>
                                        </p:tgtEl>
                                        <p:attrNameLst>
                                          <p:attrName>style.visibility</p:attrName>
                                        </p:attrNameLst>
                                      </p:cBhvr>
                                      <p:to>
                                        <p:strVal val="visible"/>
                                      </p:to>
                                    </p:set>
                                    <p:animEffect transition="in" filter="strips(downLeft)">
                                      <p:cBhvr>
                                        <p:cTn id="21" dur="2000"/>
                                        <p:tgtEl>
                                          <p:spTgt spid="20377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3780"/>
                                        </p:tgtEl>
                                        <p:attrNameLst>
                                          <p:attrName>style.visibility</p:attrName>
                                        </p:attrNameLst>
                                      </p:cBhvr>
                                      <p:to>
                                        <p:strVal val="visible"/>
                                      </p:to>
                                    </p:set>
                                    <p:anim calcmode="lin" valueType="num">
                                      <p:cBhvr>
                                        <p:cTn id="26" dur="1000" fill="hold"/>
                                        <p:tgtEl>
                                          <p:spTgt spid="203780"/>
                                        </p:tgtEl>
                                        <p:attrNameLst>
                                          <p:attrName>ppt_w</p:attrName>
                                        </p:attrNameLst>
                                      </p:cBhvr>
                                      <p:tavLst>
                                        <p:tav tm="0">
                                          <p:val>
                                            <p:strVal val="#ppt_w*0.70"/>
                                          </p:val>
                                        </p:tav>
                                        <p:tav tm="100000">
                                          <p:val>
                                            <p:strVal val="#ppt_w"/>
                                          </p:val>
                                        </p:tav>
                                      </p:tavLst>
                                    </p:anim>
                                    <p:anim calcmode="lin" valueType="num">
                                      <p:cBhvr>
                                        <p:cTn id="27" dur="1000" fill="hold"/>
                                        <p:tgtEl>
                                          <p:spTgt spid="203780"/>
                                        </p:tgtEl>
                                        <p:attrNameLst>
                                          <p:attrName>ppt_h</p:attrName>
                                        </p:attrNameLst>
                                      </p:cBhvr>
                                      <p:tavLst>
                                        <p:tav tm="0">
                                          <p:val>
                                            <p:strVal val="#ppt_h"/>
                                          </p:val>
                                        </p:tav>
                                        <p:tav tm="100000">
                                          <p:val>
                                            <p:strVal val="#ppt_h"/>
                                          </p:val>
                                        </p:tav>
                                      </p:tavLst>
                                    </p:anim>
                                    <p:animEffect transition="in" filter="fade">
                                      <p:cBhvr>
                                        <p:cTn id="28" dur="1000"/>
                                        <p:tgtEl>
                                          <p:spTgt spid="20378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203781"/>
                                        </p:tgtEl>
                                        <p:attrNameLst>
                                          <p:attrName>style.visibility</p:attrName>
                                        </p:attrNameLst>
                                      </p:cBhvr>
                                      <p:to>
                                        <p:strVal val="visible"/>
                                      </p:to>
                                    </p:set>
                                    <p:animEffect transition="in" filter="strips(downLeft)">
                                      <p:cBhvr>
                                        <p:cTn id="33" dur="2000"/>
                                        <p:tgtEl>
                                          <p:spTgt spid="20378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03782"/>
                                        </p:tgtEl>
                                        <p:attrNameLst>
                                          <p:attrName>style.visibility</p:attrName>
                                        </p:attrNameLst>
                                      </p:cBhvr>
                                      <p:to>
                                        <p:strVal val="visible"/>
                                      </p:to>
                                    </p:set>
                                    <p:anim calcmode="lin" valueType="num">
                                      <p:cBhvr>
                                        <p:cTn id="38" dur="1000" fill="hold"/>
                                        <p:tgtEl>
                                          <p:spTgt spid="203782"/>
                                        </p:tgtEl>
                                        <p:attrNameLst>
                                          <p:attrName>ppt_w</p:attrName>
                                        </p:attrNameLst>
                                      </p:cBhvr>
                                      <p:tavLst>
                                        <p:tav tm="0">
                                          <p:val>
                                            <p:strVal val="#ppt_w*0.70"/>
                                          </p:val>
                                        </p:tav>
                                        <p:tav tm="100000">
                                          <p:val>
                                            <p:strVal val="#ppt_w"/>
                                          </p:val>
                                        </p:tav>
                                      </p:tavLst>
                                    </p:anim>
                                    <p:anim calcmode="lin" valueType="num">
                                      <p:cBhvr>
                                        <p:cTn id="39" dur="1000" fill="hold"/>
                                        <p:tgtEl>
                                          <p:spTgt spid="203782"/>
                                        </p:tgtEl>
                                        <p:attrNameLst>
                                          <p:attrName>ppt_h</p:attrName>
                                        </p:attrNameLst>
                                      </p:cBhvr>
                                      <p:tavLst>
                                        <p:tav tm="0">
                                          <p:val>
                                            <p:strVal val="#ppt_h"/>
                                          </p:val>
                                        </p:tav>
                                        <p:tav tm="100000">
                                          <p:val>
                                            <p:strVal val="#ppt_h"/>
                                          </p:val>
                                        </p:tav>
                                      </p:tavLst>
                                    </p:anim>
                                    <p:animEffect transition="in" filter="fade">
                                      <p:cBhvr>
                                        <p:cTn id="40" dur="1000"/>
                                        <p:tgtEl>
                                          <p:spTgt spid="203782"/>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203783"/>
                                        </p:tgtEl>
                                        <p:attrNameLst>
                                          <p:attrName>style.visibility</p:attrName>
                                        </p:attrNameLst>
                                      </p:cBhvr>
                                      <p:to>
                                        <p:strVal val="visible"/>
                                      </p:to>
                                    </p:set>
                                    <p:animEffect transition="in" filter="strips(downLeft)">
                                      <p:cBhvr>
                                        <p:cTn id="45" dur="2000"/>
                                        <p:tgtEl>
                                          <p:spTgt spid="203783"/>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03784"/>
                                        </p:tgtEl>
                                        <p:attrNameLst>
                                          <p:attrName>style.visibility</p:attrName>
                                        </p:attrNameLst>
                                      </p:cBhvr>
                                      <p:to>
                                        <p:strVal val="visible"/>
                                      </p:to>
                                    </p:set>
                                    <p:anim calcmode="lin" valueType="num">
                                      <p:cBhvr>
                                        <p:cTn id="50" dur="1000" fill="hold"/>
                                        <p:tgtEl>
                                          <p:spTgt spid="203784"/>
                                        </p:tgtEl>
                                        <p:attrNameLst>
                                          <p:attrName>ppt_w</p:attrName>
                                        </p:attrNameLst>
                                      </p:cBhvr>
                                      <p:tavLst>
                                        <p:tav tm="0">
                                          <p:val>
                                            <p:strVal val="#ppt_w*0.70"/>
                                          </p:val>
                                        </p:tav>
                                        <p:tav tm="100000">
                                          <p:val>
                                            <p:strVal val="#ppt_w"/>
                                          </p:val>
                                        </p:tav>
                                      </p:tavLst>
                                    </p:anim>
                                    <p:anim calcmode="lin" valueType="num">
                                      <p:cBhvr>
                                        <p:cTn id="51" dur="1000" fill="hold"/>
                                        <p:tgtEl>
                                          <p:spTgt spid="203784"/>
                                        </p:tgtEl>
                                        <p:attrNameLst>
                                          <p:attrName>ppt_h</p:attrName>
                                        </p:attrNameLst>
                                      </p:cBhvr>
                                      <p:tavLst>
                                        <p:tav tm="0">
                                          <p:val>
                                            <p:strVal val="#ppt_h"/>
                                          </p:val>
                                        </p:tav>
                                        <p:tav tm="100000">
                                          <p:val>
                                            <p:strVal val="#ppt_h"/>
                                          </p:val>
                                        </p:tav>
                                      </p:tavLst>
                                    </p:anim>
                                    <p:animEffect transition="in" filter="fade">
                                      <p:cBhvr>
                                        <p:cTn id="52" dur="1000"/>
                                        <p:tgtEl>
                                          <p:spTgt spid="203784"/>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203786"/>
                                        </p:tgtEl>
                                        <p:attrNameLst>
                                          <p:attrName>style.visibility</p:attrName>
                                        </p:attrNameLst>
                                      </p:cBhvr>
                                      <p:to>
                                        <p:strVal val="visible"/>
                                      </p:to>
                                    </p:set>
                                    <p:animEffect transition="in" filter="strips(downLeft)">
                                      <p:cBhvr>
                                        <p:cTn id="57" dur="2000"/>
                                        <p:tgtEl>
                                          <p:spTgt spid="203786"/>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203787"/>
                                        </p:tgtEl>
                                        <p:attrNameLst>
                                          <p:attrName>style.visibility</p:attrName>
                                        </p:attrNameLst>
                                      </p:cBhvr>
                                      <p:to>
                                        <p:strVal val="visible"/>
                                      </p:to>
                                    </p:set>
                                    <p:anim calcmode="lin" valueType="num">
                                      <p:cBhvr>
                                        <p:cTn id="62" dur="1000" fill="hold"/>
                                        <p:tgtEl>
                                          <p:spTgt spid="203787"/>
                                        </p:tgtEl>
                                        <p:attrNameLst>
                                          <p:attrName>ppt_w</p:attrName>
                                        </p:attrNameLst>
                                      </p:cBhvr>
                                      <p:tavLst>
                                        <p:tav tm="0">
                                          <p:val>
                                            <p:strVal val="#ppt_w*0.70"/>
                                          </p:val>
                                        </p:tav>
                                        <p:tav tm="100000">
                                          <p:val>
                                            <p:strVal val="#ppt_w"/>
                                          </p:val>
                                        </p:tav>
                                      </p:tavLst>
                                    </p:anim>
                                    <p:anim calcmode="lin" valueType="num">
                                      <p:cBhvr>
                                        <p:cTn id="63" dur="1000" fill="hold"/>
                                        <p:tgtEl>
                                          <p:spTgt spid="203787"/>
                                        </p:tgtEl>
                                        <p:attrNameLst>
                                          <p:attrName>ppt_h</p:attrName>
                                        </p:attrNameLst>
                                      </p:cBhvr>
                                      <p:tavLst>
                                        <p:tav tm="0">
                                          <p:val>
                                            <p:strVal val="#ppt_h"/>
                                          </p:val>
                                        </p:tav>
                                        <p:tav tm="100000">
                                          <p:val>
                                            <p:strVal val="#ppt_h"/>
                                          </p:val>
                                        </p:tav>
                                      </p:tavLst>
                                    </p:anim>
                                    <p:animEffect transition="in" filter="fade">
                                      <p:cBhvr>
                                        <p:cTn id="64" dur="1000"/>
                                        <p:tgtEl>
                                          <p:spTgt spid="203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8"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9345CE-E49A-4E57-9493-56C8B47D291C}" type="datetime1">
              <a:rPr lang="en-US"/>
              <a:pPr/>
              <a:t>5/15/2017</a:t>
            </a:fld>
            <a:endParaRPr lang="en-US"/>
          </a:p>
        </p:txBody>
      </p:sp>
      <p:sp>
        <p:nvSpPr>
          <p:cNvPr id="6" name="Slide Number Placeholder 5"/>
          <p:cNvSpPr>
            <a:spLocks noGrp="1"/>
          </p:cNvSpPr>
          <p:nvPr>
            <p:ph type="sldNum" sz="quarter" idx="12"/>
          </p:nvPr>
        </p:nvSpPr>
        <p:spPr/>
        <p:txBody>
          <a:bodyPr/>
          <a:lstStyle/>
          <a:p>
            <a:fld id="{35B7AC75-C24D-4A1A-A9EC-F705E344A985}" type="slidenum">
              <a:rPr lang="en-US"/>
              <a:pPr/>
              <a:t>174</a:t>
            </a:fld>
            <a:endParaRPr lang="en-US"/>
          </a:p>
        </p:txBody>
      </p:sp>
      <p:sp>
        <p:nvSpPr>
          <p:cNvPr id="212995" name="Rectangle 3"/>
          <p:cNvSpPr>
            <a:spLocks noChangeArrowheads="1"/>
          </p:cNvSpPr>
          <p:nvPr/>
        </p:nvSpPr>
        <p:spPr bwMode="auto">
          <a:xfrm>
            <a:off x="1524001" y="-356116"/>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12994" name="Object 2"/>
          <p:cNvGraphicFramePr>
            <a:graphicFrameLocks noChangeAspect="1"/>
          </p:cNvGraphicFramePr>
          <p:nvPr/>
        </p:nvGraphicFramePr>
        <p:xfrm>
          <a:off x="3441700" y="44450"/>
          <a:ext cx="5016500" cy="6796088"/>
        </p:xfrm>
        <a:graphic>
          <a:graphicData uri="http://schemas.openxmlformats.org/presentationml/2006/ole">
            <mc:AlternateContent xmlns:mc="http://schemas.openxmlformats.org/markup-compatibility/2006">
              <mc:Choice xmlns:v="urn:schemas-microsoft-com:vml" Requires="v">
                <p:oleObj spid="_x0000_s68611" name="Visio" r:id="rId3" imgW="4851400" imgH="7213600" progId="Visio.Drawing.11">
                  <p:embed/>
                </p:oleObj>
              </mc:Choice>
              <mc:Fallback>
                <p:oleObj name="Visio" r:id="rId3" imgW="4851400" imgH="72136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44450"/>
                        <a:ext cx="5016500" cy="679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0941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12994"/>
                                        </p:tgtEl>
                                        <p:attrNameLst>
                                          <p:attrName>style.visibility</p:attrName>
                                        </p:attrNameLst>
                                      </p:cBhvr>
                                      <p:to>
                                        <p:strVal val="visible"/>
                                      </p:to>
                                    </p:set>
                                    <p:animEffect transition="in" filter="strips(downRight)">
                                      <p:cBhvr>
                                        <p:cTn id="7" dur="5000"/>
                                        <p:tgtEl>
                                          <p:spTgt spid="212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60B5769-728B-4FE5-8A42-DDBDD2F4DCB5}" type="datetime1">
              <a:rPr lang="en-US"/>
              <a:pPr/>
              <a:t>5/15/2017</a:t>
            </a:fld>
            <a:endParaRPr lang="en-US"/>
          </a:p>
        </p:txBody>
      </p:sp>
      <p:sp>
        <p:nvSpPr>
          <p:cNvPr id="6" name="Slide Number Placeholder 5"/>
          <p:cNvSpPr>
            <a:spLocks noGrp="1"/>
          </p:cNvSpPr>
          <p:nvPr>
            <p:ph type="sldNum" sz="quarter" idx="12"/>
          </p:nvPr>
        </p:nvSpPr>
        <p:spPr/>
        <p:txBody>
          <a:bodyPr/>
          <a:lstStyle/>
          <a:p>
            <a:fld id="{4825559E-888B-405F-8E01-98EA37EC3AC1}" type="slidenum">
              <a:rPr lang="en-US"/>
              <a:pPr/>
              <a:t>175</a:t>
            </a:fld>
            <a:endParaRPr lang="en-US"/>
          </a:p>
        </p:txBody>
      </p:sp>
      <p:sp>
        <p:nvSpPr>
          <p:cNvPr id="211971" name="Rectangle 3"/>
          <p:cNvSpPr>
            <a:spLocks noChangeArrowheads="1"/>
          </p:cNvSpPr>
          <p:nvPr/>
        </p:nvSpPr>
        <p:spPr bwMode="auto">
          <a:xfrm>
            <a:off x="1524001" y="-137041"/>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11970" name="Object 2"/>
          <p:cNvGraphicFramePr>
            <a:graphicFrameLocks noChangeAspect="1"/>
          </p:cNvGraphicFramePr>
          <p:nvPr/>
        </p:nvGraphicFramePr>
        <p:xfrm>
          <a:off x="3124201" y="188913"/>
          <a:ext cx="5203825" cy="6621462"/>
        </p:xfrm>
        <a:graphic>
          <a:graphicData uri="http://schemas.openxmlformats.org/presentationml/2006/ole">
            <mc:AlternateContent xmlns:mc="http://schemas.openxmlformats.org/markup-compatibility/2006">
              <mc:Choice xmlns:v="urn:schemas-microsoft-com:vml" Requires="v">
                <p:oleObj spid="_x0000_s69635" name="Visio" r:id="rId3" imgW="5212080" imgH="6350000" progId="Visio.Drawing.11">
                  <p:embed/>
                </p:oleObj>
              </mc:Choice>
              <mc:Fallback>
                <p:oleObj name="Visio" r:id="rId3" imgW="5212080" imgH="63500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188913"/>
                        <a:ext cx="5203825" cy="6621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270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11970"/>
                                        </p:tgtEl>
                                        <p:attrNameLst>
                                          <p:attrName>style.visibility</p:attrName>
                                        </p:attrNameLst>
                                      </p:cBhvr>
                                      <p:to>
                                        <p:strVal val="visible"/>
                                      </p:to>
                                    </p:set>
                                    <p:animEffect transition="in" filter="strips(downRight)">
                                      <p:cBhvr>
                                        <p:cTn id="7" dur="3000"/>
                                        <p:tgtEl>
                                          <p:spTgt spid="211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BED5F2-8B2A-475F-A967-3B367C7FCDBA}" type="datetime1">
              <a:rPr lang="en-US"/>
              <a:pPr/>
              <a:t>5/15/2017</a:t>
            </a:fld>
            <a:endParaRPr lang="en-US"/>
          </a:p>
        </p:txBody>
      </p:sp>
      <p:sp>
        <p:nvSpPr>
          <p:cNvPr id="6" name="Slide Number Placeholder 5"/>
          <p:cNvSpPr>
            <a:spLocks noGrp="1"/>
          </p:cNvSpPr>
          <p:nvPr>
            <p:ph type="sldNum" sz="quarter" idx="12"/>
          </p:nvPr>
        </p:nvSpPr>
        <p:spPr/>
        <p:txBody>
          <a:bodyPr/>
          <a:lstStyle/>
          <a:p>
            <a:fld id="{04BD1D1E-F535-489C-B441-18396286B44B}" type="slidenum">
              <a:rPr lang="en-US"/>
              <a:pPr/>
              <a:t>176</a:t>
            </a:fld>
            <a:endParaRPr lang="en-US"/>
          </a:p>
        </p:txBody>
      </p:sp>
      <p:sp>
        <p:nvSpPr>
          <p:cNvPr id="210946" name="Rectangle 2"/>
          <p:cNvSpPr>
            <a:spLocks noChangeArrowheads="1"/>
          </p:cNvSpPr>
          <p:nvPr/>
        </p:nvSpPr>
        <p:spPr bwMode="auto">
          <a:xfrm>
            <a:off x="1774826" y="187296"/>
            <a:ext cx="3425681" cy="400110"/>
          </a:xfrm>
          <a:prstGeom prst="rect">
            <a:avLst/>
          </a:prstGeom>
          <a:noFill/>
          <a:ln w="9525">
            <a:noFill/>
            <a:miter lim="800000"/>
            <a:headEnd/>
            <a:tailEnd/>
          </a:ln>
          <a:effectLst/>
        </p:spPr>
        <p:txBody>
          <a:bodyPr wrap="none" anchor="ctr">
            <a:spAutoFit/>
          </a:bodyPr>
          <a:lstStyle/>
          <a:p>
            <a:r>
              <a:rPr lang="en-US" sz="2000" b="1"/>
              <a:t>PROGRAM LFS BY GS METHOD</a:t>
            </a:r>
          </a:p>
        </p:txBody>
      </p:sp>
      <p:sp>
        <p:nvSpPr>
          <p:cNvPr id="210947" name="Rectangle 3"/>
          <p:cNvSpPr>
            <a:spLocks noChangeArrowheads="1"/>
          </p:cNvSpPr>
          <p:nvPr/>
        </p:nvSpPr>
        <p:spPr bwMode="auto">
          <a:xfrm>
            <a:off x="1992314" y="747375"/>
            <a:ext cx="6888681" cy="2893100"/>
          </a:xfrm>
          <a:prstGeom prst="rect">
            <a:avLst/>
          </a:prstGeom>
          <a:noFill/>
          <a:ln w="9525">
            <a:noFill/>
            <a:miter lim="800000"/>
            <a:headEnd/>
            <a:tailEnd/>
          </a:ln>
          <a:effectLst/>
        </p:spPr>
        <p:txBody>
          <a:bodyPr wrap="none" anchor="ctr">
            <a:spAutoFit/>
          </a:bodyPr>
          <a:lstStyle/>
          <a:p>
            <a:r>
              <a:rPr lang="en-US" sz="1400"/>
              <a:t>c234567</a:t>
            </a:r>
          </a:p>
          <a:p>
            <a:r>
              <a:rPr lang="en-US" sz="1400"/>
              <a:t>           DIMENSION NOCABANG(100),BUS_AWAL(100),BUS_AKHIR(100),TAHANAN(100),</a:t>
            </a:r>
          </a:p>
          <a:p>
            <a:r>
              <a:rPr lang="en-US" sz="1400"/>
              <a:t>          +		REAKTANSI(100),LCHARGING(100),NOTRAFO(100),BAWLTRFO(100)</a:t>
            </a:r>
          </a:p>
          <a:p>
            <a:r>
              <a:rPr lang="en-US" sz="1400"/>
              <a:t>          +		,BAHRTRFO(100),RATIOTRF(100),NOKPSITOR(100),SUSCEPTAN(10</a:t>
            </a:r>
          </a:p>
          <a:p>
            <a:r>
              <a:rPr lang="en-US" sz="1400"/>
              <a:t>          +		0),Y_CABANG(100),Y_BUS(100,100),P_GENERATE(50),P_LOAD(50</a:t>
            </a:r>
          </a:p>
          <a:p>
            <a:r>
              <a:rPr lang="en-US" sz="1400"/>
              <a:t>          +		),V_SPECT(100),V_SUDUT(100),V_MAGNITUD(100),P(100),Q(100</a:t>
            </a:r>
          </a:p>
          <a:p>
            <a:r>
              <a:rPr lang="en-US" sz="1400"/>
              <a:t>          +		),KLP(100),YLP(100,100),Q_MIN(10),Q_MAKS(10),Q_LOAD(100)</a:t>
            </a:r>
          </a:p>
          <a:p>
            <a:r>
              <a:rPr lang="en-US" sz="1400"/>
              <a:t>          </a:t>
            </a:r>
            <a:r>
              <a:rPr lang="es-ES" sz="1400"/>
              <a:t>+		,Q_GENERATE(100),NOMORBUS(100)</a:t>
            </a:r>
            <a:endParaRPr lang="en-US" sz="1400"/>
          </a:p>
          <a:p>
            <a:r>
              <a:rPr lang="es-ES" sz="1400"/>
              <a:t>            COMPLEX Y_CABANG,Y_BUS,Y_CHARGING(100),KLP,YLP,E(100),EN(100),EII,</a:t>
            </a:r>
            <a:endParaRPr lang="en-US" sz="1400"/>
          </a:p>
          <a:p>
            <a:r>
              <a:rPr lang="es-ES" sz="1400"/>
              <a:t>          </a:t>
            </a:r>
            <a:r>
              <a:rPr lang="en-US" sz="1400"/>
              <a:t>+		EI,SUM,DX,R,SR,S</a:t>
            </a:r>
          </a:p>
          <a:p>
            <a:r>
              <a:rPr lang="en-US" sz="1400"/>
              <a:t>            INTEGER SWITCH,TIPEBUS(100),BUS_AWAL,BUS_AKHIR,BAWLTRFO,BAHRTRFO</a:t>
            </a:r>
          </a:p>
          <a:p>
            <a:r>
              <a:rPr lang="en-US" sz="1400"/>
              <a:t>            REAL	ALPHA,TAHANAN,REAKTANSI,EPSILON,LCHARGING,MAGE,V_SPECT</a:t>
            </a:r>
          </a:p>
          <a:p>
            <a:r>
              <a:rPr lang="en-US" sz="1400"/>
              <a:t>            CHARACTER*15 NFILE_OUT,NFILE_IN</a:t>
            </a:r>
          </a:p>
        </p:txBody>
      </p:sp>
    </p:spTree>
    <p:extLst>
      <p:ext uri="{BB962C8B-B14F-4D97-AF65-F5344CB8AC3E}">
        <p14:creationId xmlns:p14="http://schemas.microsoft.com/office/powerpoint/2010/main" val="918969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0946"/>
                                        </p:tgtEl>
                                        <p:attrNameLst>
                                          <p:attrName>style.visibility</p:attrName>
                                        </p:attrNameLst>
                                      </p:cBhvr>
                                      <p:to>
                                        <p:strVal val="visible"/>
                                      </p:to>
                                    </p:set>
                                    <p:anim calcmode="lin" valueType="num">
                                      <p:cBhvr>
                                        <p:cTn id="7" dur="1000" fill="hold"/>
                                        <p:tgtEl>
                                          <p:spTgt spid="210946"/>
                                        </p:tgtEl>
                                        <p:attrNameLst>
                                          <p:attrName>ppt_w</p:attrName>
                                        </p:attrNameLst>
                                      </p:cBhvr>
                                      <p:tavLst>
                                        <p:tav tm="0">
                                          <p:val>
                                            <p:strVal val="#ppt_w*0.70"/>
                                          </p:val>
                                        </p:tav>
                                        <p:tav tm="100000">
                                          <p:val>
                                            <p:strVal val="#ppt_w"/>
                                          </p:val>
                                        </p:tav>
                                      </p:tavLst>
                                    </p:anim>
                                    <p:anim calcmode="lin" valueType="num">
                                      <p:cBhvr>
                                        <p:cTn id="8" dur="1000" fill="hold"/>
                                        <p:tgtEl>
                                          <p:spTgt spid="210946"/>
                                        </p:tgtEl>
                                        <p:attrNameLst>
                                          <p:attrName>ppt_h</p:attrName>
                                        </p:attrNameLst>
                                      </p:cBhvr>
                                      <p:tavLst>
                                        <p:tav tm="0">
                                          <p:val>
                                            <p:strVal val="#ppt_h"/>
                                          </p:val>
                                        </p:tav>
                                        <p:tav tm="100000">
                                          <p:val>
                                            <p:strVal val="#ppt_h"/>
                                          </p:val>
                                        </p:tav>
                                      </p:tavLst>
                                    </p:anim>
                                    <p:animEffect transition="in" filter="fade">
                                      <p:cBhvr>
                                        <p:cTn id="9" dur="1000"/>
                                        <p:tgtEl>
                                          <p:spTgt spid="21094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0947"/>
                                        </p:tgtEl>
                                        <p:attrNameLst>
                                          <p:attrName>style.visibility</p:attrName>
                                        </p:attrNameLst>
                                      </p:cBhvr>
                                      <p:to>
                                        <p:strVal val="visible"/>
                                      </p:to>
                                    </p:set>
                                    <p:anim calcmode="lin" valueType="num">
                                      <p:cBhvr>
                                        <p:cTn id="14" dur="1000" fill="hold"/>
                                        <p:tgtEl>
                                          <p:spTgt spid="210947"/>
                                        </p:tgtEl>
                                        <p:attrNameLst>
                                          <p:attrName>ppt_w</p:attrName>
                                        </p:attrNameLst>
                                      </p:cBhvr>
                                      <p:tavLst>
                                        <p:tav tm="0">
                                          <p:val>
                                            <p:strVal val="#ppt_w*0.70"/>
                                          </p:val>
                                        </p:tav>
                                        <p:tav tm="100000">
                                          <p:val>
                                            <p:strVal val="#ppt_w"/>
                                          </p:val>
                                        </p:tav>
                                      </p:tavLst>
                                    </p:anim>
                                    <p:anim calcmode="lin" valueType="num">
                                      <p:cBhvr>
                                        <p:cTn id="15" dur="1000" fill="hold"/>
                                        <p:tgtEl>
                                          <p:spTgt spid="210947"/>
                                        </p:tgtEl>
                                        <p:attrNameLst>
                                          <p:attrName>ppt_h</p:attrName>
                                        </p:attrNameLst>
                                      </p:cBhvr>
                                      <p:tavLst>
                                        <p:tav tm="0">
                                          <p:val>
                                            <p:strVal val="#ppt_h"/>
                                          </p:val>
                                        </p:tav>
                                        <p:tav tm="100000">
                                          <p:val>
                                            <p:strVal val="#ppt_h"/>
                                          </p:val>
                                        </p:tav>
                                      </p:tavLst>
                                    </p:anim>
                                    <p:animEffect transition="in" filter="fade">
                                      <p:cBhvr>
                                        <p:cTn id="16" dur="1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D1C3A407-BEBB-47C5-8600-19C0137E5C28}" type="datetime1">
              <a:rPr lang="en-US"/>
              <a:pPr/>
              <a:t>5/15/2017</a:t>
            </a:fld>
            <a:endParaRPr lang="en-US"/>
          </a:p>
        </p:txBody>
      </p:sp>
      <p:sp>
        <p:nvSpPr>
          <p:cNvPr id="5" name="Slide Number Placeholder 5"/>
          <p:cNvSpPr>
            <a:spLocks noGrp="1"/>
          </p:cNvSpPr>
          <p:nvPr>
            <p:ph type="sldNum" sz="quarter" idx="12"/>
          </p:nvPr>
        </p:nvSpPr>
        <p:spPr/>
        <p:txBody>
          <a:bodyPr/>
          <a:lstStyle/>
          <a:p>
            <a:fld id="{F151074F-8E60-4497-A17F-8BB6225463C9}" type="slidenum">
              <a:rPr lang="en-US"/>
              <a:pPr/>
              <a:t>177</a:t>
            </a:fld>
            <a:endParaRPr lang="en-US"/>
          </a:p>
        </p:txBody>
      </p:sp>
      <p:sp>
        <p:nvSpPr>
          <p:cNvPr id="209922" name="Rectangle 2"/>
          <p:cNvSpPr>
            <a:spLocks noChangeArrowheads="1"/>
          </p:cNvSpPr>
          <p:nvPr/>
        </p:nvSpPr>
        <p:spPr bwMode="auto">
          <a:xfrm>
            <a:off x="2555876" y="81137"/>
            <a:ext cx="5963877" cy="6694140"/>
          </a:xfrm>
          <a:prstGeom prst="rect">
            <a:avLst/>
          </a:prstGeom>
          <a:noFill/>
          <a:ln w="9525">
            <a:noFill/>
            <a:miter lim="800000"/>
            <a:headEnd/>
            <a:tailEnd/>
          </a:ln>
          <a:effectLst/>
        </p:spPr>
        <p:txBody>
          <a:bodyPr wrap="none" anchor="ctr">
            <a:spAutoFit/>
          </a:bodyPr>
          <a:lstStyle/>
          <a:p>
            <a:r>
              <a:rPr lang="en-US" sz="1300"/>
              <a:t>c</a:t>
            </a:r>
          </a:p>
          <a:p>
            <a:r>
              <a:rPr lang="en-US" sz="1300"/>
              <a:t>c     PEMBACAAN DATA BUS DAN DATA JARINGAN DARI FILE YANG ADA</a:t>
            </a:r>
          </a:p>
          <a:p>
            <a:r>
              <a:rPr lang="en-US" sz="1300"/>
              <a:t>              WRITE(*,10)</a:t>
            </a:r>
          </a:p>
          <a:p>
            <a:r>
              <a:rPr lang="en-US" sz="1300"/>
              <a:t>    10      FORMAT(3X, 'MASUKKAN NAMA FILE DATA : ',$)</a:t>
            </a:r>
          </a:p>
          <a:p>
            <a:r>
              <a:rPr lang="en-US" sz="1300"/>
              <a:t>              READ(*,20)NFILE_IN</a:t>
            </a:r>
          </a:p>
          <a:p>
            <a:r>
              <a:rPr lang="en-US" sz="1300"/>
              <a:t>    20      FORMAT(A15)</a:t>
            </a:r>
          </a:p>
          <a:p>
            <a:r>
              <a:rPr lang="en-US" sz="1300"/>
              <a:t>              CALL GETTIM (IHR,IMIN,ISEC,I100TH,I1000TH)</a:t>
            </a:r>
          </a:p>
          <a:p>
            <a:r>
              <a:rPr lang="en-US" sz="1300"/>
              <a:t>              WRITE(*,*) 'WAKTU MULAI PEMBACAAN DATA :‘ </a:t>
            </a:r>
          </a:p>
          <a:p>
            <a:r>
              <a:rPr lang="en-US" sz="1300"/>
              <a:t>              WRITE(*,70)IHR,IMIN,ISEC,I100TH,I1000TH</a:t>
            </a:r>
          </a:p>
          <a:p>
            <a:r>
              <a:rPr lang="en-US" sz="1300"/>
              <a:t>             OPEN(UNIT = 1, FILE = NFILE_IN, STATUS = 'OLD')</a:t>
            </a:r>
          </a:p>
          <a:p>
            <a:r>
              <a:rPr lang="en-US" sz="1300"/>
              <a:t>             READ(1,*)</a:t>
            </a:r>
          </a:p>
          <a:p>
            <a:r>
              <a:rPr lang="en-US" sz="1300"/>
              <a:t>             READ(1,*)MVADASAR,JMLHBUS,JMCABANG,JMLTRAFO,JMLPVBUS,JMLKSTOR,</a:t>
            </a:r>
          </a:p>
          <a:p>
            <a:r>
              <a:rPr lang="en-US" sz="1300"/>
              <a:t>          +	       ALPHA,EPSILON</a:t>
            </a:r>
          </a:p>
          <a:p>
            <a:r>
              <a:rPr lang="en-US" sz="1300"/>
              <a:t>             READ(1,*)</a:t>
            </a:r>
          </a:p>
          <a:p>
            <a:r>
              <a:rPr lang="en-US" sz="1300"/>
              <a:t>             DO 30 I = 1, JMCABANG</a:t>
            </a:r>
          </a:p>
          <a:p>
            <a:r>
              <a:rPr lang="en-US" sz="1300"/>
              <a:t>    30	 READ(1,*)NOCABANG(I),BUS_AWAL(I),BUS_AKHIR(I),TAHANAN(I),</a:t>
            </a:r>
          </a:p>
          <a:p>
            <a:r>
              <a:rPr lang="en-US" sz="1300"/>
              <a:t>          +		REAKTANSI(I),LCHARGING(I)</a:t>
            </a:r>
          </a:p>
          <a:p>
            <a:r>
              <a:rPr lang="en-US" sz="1300"/>
              <a:t>              READ(1,*)</a:t>
            </a:r>
          </a:p>
          <a:p>
            <a:r>
              <a:rPr lang="en-US" sz="1300"/>
              <a:t>              DO 40 I = 1, JMLHBUS</a:t>
            </a:r>
          </a:p>
          <a:p>
            <a:r>
              <a:rPr lang="en-US" sz="1300"/>
              <a:t>    40	 READ(1,*)NOMORBUS(I),V_MAGNITUD(I),V_SUDUT(I),P_GENERATE(I),</a:t>
            </a:r>
          </a:p>
          <a:p>
            <a:r>
              <a:rPr lang="en-US" sz="1300"/>
              <a:t>          </a:t>
            </a:r>
            <a:r>
              <a:rPr lang="sv-SE" sz="1300"/>
              <a:t>+		  Q_GENERATE(I),P_LOAD(I),Q_LOAD(I),V_SPECT(I),</a:t>
            </a:r>
            <a:endParaRPr lang="en-US" sz="1300"/>
          </a:p>
          <a:p>
            <a:r>
              <a:rPr lang="sv-SE" sz="1300"/>
              <a:t>          +		  Q_MIN(I),Q_MAKS(I),TIPEBUS(I)</a:t>
            </a:r>
            <a:endParaRPr lang="en-US" sz="1300"/>
          </a:p>
          <a:p>
            <a:r>
              <a:rPr lang="en-US" sz="1300"/>
              <a:t>              READ(1,*)</a:t>
            </a:r>
          </a:p>
          <a:p>
            <a:r>
              <a:rPr lang="en-US" sz="1300"/>
              <a:t>              DO 50 I = 1, JMLTRAFO</a:t>
            </a:r>
          </a:p>
          <a:p>
            <a:r>
              <a:rPr lang="en-US" sz="1300"/>
              <a:t>    50	 READ(1,*)NOTRAFO(I),BAWLTRFO(I),BAHRTRFO(I),RATIOTRF(I)</a:t>
            </a:r>
          </a:p>
          <a:p>
            <a:r>
              <a:rPr lang="en-US" sz="1300"/>
              <a:t>              READ(1,*)</a:t>
            </a:r>
          </a:p>
          <a:p>
            <a:r>
              <a:rPr lang="en-US" sz="1300"/>
              <a:t>              DO 60 I = 1, JMLKSTOR</a:t>
            </a:r>
          </a:p>
          <a:p>
            <a:r>
              <a:rPr lang="en-US" sz="1300"/>
              <a:t>    60	 READ(1,*)NOKPSITOR(I),SUSCEPTAN(I)</a:t>
            </a:r>
          </a:p>
          <a:p>
            <a:r>
              <a:rPr lang="en-US" sz="1300"/>
              <a:t>              CALL GETTIM (IHR,IMIN,ISEC,I100TH,I1000TH)</a:t>
            </a:r>
          </a:p>
          <a:p>
            <a:r>
              <a:rPr lang="en-US" sz="1300"/>
              <a:t>              WRITE(*,*) 'WAKTU SELESAI PEMBACAAN DATA :'</a:t>
            </a:r>
          </a:p>
          <a:p>
            <a:r>
              <a:rPr lang="en-US" sz="1300"/>
              <a:t>              WRITE(*,70)IHR,IMIN,ISEC,I100TH,I1000TH</a:t>
            </a:r>
          </a:p>
          <a:p>
            <a:r>
              <a:rPr lang="en-US" sz="1300"/>
              <a:t>    </a:t>
            </a:r>
            <a:r>
              <a:rPr lang="sv-SE" sz="1300"/>
              <a:t>70      FORMAT(2X,I2.2,1H:I2.2,1H:I2.2,1H:I2.2,1H:I2.2)</a:t>
            </a:r>
            <a:endParaRPr lang="en-US" sz="1300"/>
          </a:p>
          <a:p>
            <a:pPr eaLnBrk="0" hangingPunct="0"/>
            <a:endParaRPr lang="en-US" sz="1300"/>
          </a:p>
        </p:txBody>
      </p:sp>
    </p:spTree>
    <p:extLst>
      <p:ext uri="{BB962C8B-B14F-4D97-AF65-F5344CB8AC3E}">
        <p14:creationId xmlns:p14="http://schemas.microsoft.com/office/powerpoint/2010/main" val="230877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9922"/>
                                        </p:tgtEl>
                                        <p:attrNameLst>
                                          <p:attrName>style.visibility</p:attrName>
                                        </p:attrNameLst>
                                      </p:cBhvr>
                                      <p:to>
                                        <p:strVal val="visible"/>
                                      </p:to>
                                    </p:set>
                                    <p:animEffect transition="in" filter="fade">
                                      <p:cBhvr>
                                        <p:cTn id="7" dur="500"/>
                                        <p:tgtEl>
                                          <p:spTgt spid="209922"/>
                                        </p:tgtEl>
                                      </p:cBhvr>
                                    </p:animEffect>
                                    <p:anim calcmode="lin" valueType="num">
                                      <p:cBhvr>
                                        <p:cTn id="8" dur="500" fill="hold"/>
                                        <p:tgtEl>
                                          <p:spTgt spid="209922"/>
                                        </p:tgtEl>
                                        <p:attrNameLst>
                                          <p:attrName>ppt_w</p:attrName>
                                        </p:attrNameLst>
                                      </p:cBhvr>
                                      <p:tavLst>
                                        <p:tav tm="0" fmla="#ppt_w*sin(2.5*pi*$)">
                                          <p:val>
                                            <p:fltVal val="0"/>
                                          </p:val>
                                        </p:tav>
                                        <p:tav tm="100000">
                                          <p:val>
                                            <p:fltVal val="1"/>
                                          </p:val>
                                        </p:tav>
                                      </p:tavLst>
                                    </p:anim>
                                    <p:anim calcmode="lin" valueType="num">
                                      <p:cBhvr>
                                        <p:cTn id="9" dur="500" fill="hold"/>
                                        <p:tgtEl>
                                          <p:spTgt spid="2099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C0FE93CD-594D-43B8-9FE5-B65838964598}" type="datetime1">
              <a:rPr lang="en-US"/>
              <a:pPr/>
              <a:t>5/15/2017</a:t>
            </a:fld>
            <a:endParaRPr lang="en-US"/>
          </a:p>
        </p:txBody>
      </p:sp>
      <p:sp>
        <p:nvSpPr>
          <p:cNvPr id="5" name="Slide Number Placeholder 5"/>
          <p:cNvSpPr>
            <a:spLocks noGrp="1"/>
          </p:cNvSpPr>
          <p:nvPr>
            <p:ph type="sldNum" sz="quarter" idx="12"/>
          </p:nvPr>
        </p:nvSpPr>
        <p:spPr/>
        <p:txBody>
          <a:bodyPr/>
          <a:lstStyle/>
          <a:p>
            <a:fld id="{CB12C94E-8FA1-4BE2-B0ED-AD7B92F4A3AF}" type="slidenum">
              <a:rPr lang="en-US"/>
              <a:pPr/>
              <a:t>178</a:t>
            </a:fld>
            <a:endParaRPr lang="en-US"/>
          </a:p>
        </p:txBody>
      </p:sp>
      <p:sp>
        <p:nvSpPr>
          <p:cNvPr id="175106" name="Rectangle 2"/>
          <p:cNvSpPr>
            <a:spLocks noChangeArrowheads="1"/>
          </p:cNvSpPr>
          <p:nvPr/>
        </p:nvSpPr>
        <p:spPr bwMode="auto">
          <a:xfrm>
            <a:off x="2595563" y="369343"/>
            <a:ext cx="6604950" cy="5693866"/>
          </a:xfrm>
          <a:prstGeom prst="rect">
            <a:avLst/>
          </a:prstGeom>
          <a:noFill/>
          <a:ln w="9525">
            <a:noFill/>
            <a:miter lim="800000"/>
            <a:headEnd/>
            <a:tailEnd/>
          </a:ln>
          <a:effectLst/>
        </p:spPr>
        <p:txBody>
          <a:bodyPr wrap="none" anchor="ctr">
            <a:spAutoFit/>
          </a:bodyPr>
          <a:lstStyle/>
          <a:p>
            <a:pPr indent="457200"/>
            <a:r>
              <a:rPr lang="en-US" sz="1400"/>
              <a:t>c</a:t>
            </a:r>
          </a:p>
          <a:p>
            <a:pPr indent="457200"/>
            <a:r>
              <a:rPr lang="en-US" sz="1400"/>
              <a:t>c     PEMBENTUKAN MATRIKS ADMITANSI BUS</a:t>
            </a:r>
          </a:p>
          <a:p>
            <a:pPr indent="457200"/>
            <a:r>
              <a:rPr lang="sv-SE" sz="1400" b="1"/>
              <a:t>          DO 90 I = 1, JMCABANG</a:t>
            </a:r>
            <a:endParaRPr lang="en-US" sz="1400"/>
          </a:p>
          <a:p>
            <a:pPr indent="457200"/>
            <a:r>
              <a:rPr lang="sv-SE" sz="1400"/>
              <a:t>              Y_CABANG(I)	= 1.00/CMPLX(TAHANAN(I),REAKTANSI(I))</a:t>
            </a:r>
            <a:endParaRPr lang="en-US" sz="1400"/>
          </a:p>
          <a:p>
            <a:pPr indent="457200"/>
            <a:r>
              <a:rPr lang="en-US" sz="1400"/>
              <a:t>              Y_CHARGING(I)	= CMPLX(0.00,LCHARGING(I))</a:t>
            </a:r>
          </a:p>
          <a:p>
            <a:pPr indent="457200"/>
            <a:r>
              <a:rPr lang="en-US" sz="1400"/>
              <a:t>              NP = BUS_AWAL(I)</a:t>
            </a:r>
          </a:p>
          <a:p>
            <a:pPr indent="457200"/>
            <a:r>
              <a:rPr lang="en-US" sz="1400"/>
              <a:t>              NQ = BUS_AKHIR(I)</a:t>
            </a:r>
          </a:p>
          <a:p>
            <a:pPr indent="457200"/>
            <a:r>
              <a:rPr lang="en-US" sz="1400"/>
              <a:t>              SWITCH = 1</a:t>
            </a:r>
          </a:p>
          <a:p>
            <a:pPr indent="457200"/>
            <a:r>
              <a:rPr lang="en-US" sz="1400"/>
              <a:t>              DO 80 J = 1, JMLTRAFO</a:t>
            </a:r>
          </a:p>
          <a:p>
            <a:pPr indent="457200"/>
            <a:r>
              <a:rPr lang="en-US" sz="1400"/>
              <a:t>                    IF(I.EQ.NOTRAFO(J))THEN</a:t>
            </a:r>
          </a:p>
          <a:p>
            <a:pPr indent="457200"/>
            <a:r>
              <a:rPr lang="en-US" sz="1400"/>
              <a:t>                               SWITCH = 0</a:t>
            </a:r>
          </a:p>
          <a:p>
            <a:pPr indent="457200"/>
            <a:r>
              <a:rPr lang="en-US" sz="1400"/>
              <a:t>                               NK = BAWLTRFO(J)</a:t>
            </a:r>
          </a:p>
          <a:p>
            <a:pPr indent="457200"/>
            <a:r>
              <a:rPr lang="en-US" sz="1400"/>
              <a:t>                               NN = BAHRTRFO(J)</a:t>
            </a:r>
          </a:p>
          <a:p>
            <a:pPr indent="457200"/>
            <a:r>
              <a:rPr lang="en-US" sz="1400"/>
              <a:t>                               Y_BUS(NK,NK) = Y_BUS(NK,NK)+Y_CABANG(I)/(RATIOTRF(J))**2+</a:t>
            </a:r>
          </a:p>
          <a:p>
            <a:pPr indent="457200"/>
            <a:r>
              <a:rPr lang="en-US" sz="1400"/>
              <a:t>          +		                      Y_CHARGING(I)</a:t>
            </a:r>
          </a:p>
          <a:p>
            <a:pPr indent="457200"/>
            <a:r>
              <a:rPr lang="en-US" sz="1400"/>
              <a:t>                               Y_BUS(NN,NN) = Y_BUS(NN,NN)+Y_CABANG(I)+Y_CHARGING(I)</a:t>
            </a:r>
          </a:p>
          <a:p>
            <a:pPr indent="457200"/>
            <a:r>
              <a:rPr lang="en-US" sz="1400"/>
              <a:t>                               Y_BUS(NK,NN) = Y_BUS(NK,NN)-Y_CABANG(I)/RATIOTRF(J)     </a:t>
            </a:r>
          </a:p>
          <a:p>
            <a:pPr indent="457200"/>
            <a:r>
              <a:rPr lang="en-US" sz="1400"/>
              <a:t>                               Y_BUS(NN,NK) = Y_BUS(NK,NN)</a:t>
            </a:r>
          </a:p>
          <a:p>
            <a:pPr indent="457200"/>
            <a:r>
              <a:rPr lang="en-US" sz="1400"/>
              <a:t>                    ENDIF</a:t>
            </a:r>
          </a:p>
          <a:p>
            <a:pPr indent="457200"/>
            <a:r>
              <a:rPr lang="en-US" sz="1400"/>
              <a:t>    80      CONTINUE</a:t>
            </a:r>
          </a:p>
          <a:p>
            <a:pPr indent="457200"/>
            <a:r>
              <a:rPr lang="en-US" sz="1400"/>
              <a:t>              IF(SWITCH.EQ.0)GOTO 90</a:t>
            </a:r>
          </a:p>
          <a:p>
            <a:pPr indent="457200"/>
            <a:r>
              <a:rPr lang="en-US" sz="1400"/>
              <a:t>             Y_BUS(NP,NP) = Y_BUS(NP,NP)+Y_CABANG(I)+Y_CHARGING(I)       </a:t>
            </a:r>
          </a:p>
          <a:p>
            <a:pPr indent="457200"/>
            <a:r>
              <a:rPr lang="en-US" sz="1400"/>
              <a:t>             Y_BUS(NQ,NQ) = Y_BUS(NQ,NQ)+Y_CABANG(I)+Y_CHARGING(I)</a:t>
            </a:r>
          </a:p>
          <a:p>
            <a:pPr indent="457200"/>
            <a:r>
              <a:rPr lang="en-US" sz="1400"/>
              <a:t>             Y_BUS(NP,NQ) = Y_BUS(NP,NQ)-Y_CABANG(I)</a:t>
            </a:r>
          </a:p>
          <a:p>
            <a:pPr indent="457200"/>
            <a:r>
              <a:rPr lang="en-US" sz="1400"/>
              <a:t>             Y_BUS(NQ,NP) = Y_BUS(NP,NQ)</a:t>
            </a:r>
          </a:p>
          <a:p>
            <a:pPr indent="457200"/>
            <a:r>
              <a:rPr lang="en-US" sz="1400"/>
              <a:t>    </a:t>
            </a:r>
            <a:r>
              <a:rPr lang="en-US" sz="1400" b="1"/>
              <a:t>90  CONTINUE</a:t>
            </a:r>
          </a:p>
        </p:txBody>
      </p:sp>
    </p:spTree>
    <p:extLst>
      <p:ext uri="{BB962C8B-B14F-4D97-AF65-F5344CB8AC3E}">
        <p14:creationId xmlns:p14="http://schemas.microsoft.com/office/powerpoint/2010/main" val="166797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5106"/>
                                        </p:tgtEl>
                                        <p:attrNameLst>
                                          <p:attrName>style.visibility</p:attrName>
                                        </p:attrNameLst>
                                      </p:cBhvr>
                                      <p:to>
                                        <p:strVal val="visible"/>
                                      </p:to>
                                    </p:set>
                                    <p:animEffect transition="in" filter="fade">
                                      <p:cBhvr>
                                        <p:cTn id="7" dur="500"/>
                                        <p:tgtEl>
                                          <p:spTgt spid="175106"/>
                                        </p:tgtEl>
                                      </p:cBhvr>
                                    </p:animEffect>
                                    <p:anim calcmode="lin" valueType="num">
                                      <p:cBhvr>
                                        <p:cTn id="8" dur="500" fill="hold"/>
                                        <p:tgtEl>
                                          <p:spTgt spid="175106"/>
                                        </p:tgtEl>
                                        <p:attrNameLst>
                                          <p:attrName>ppt_w</p:attrName>
                                        </p:attrNameLst>
                                      </p:cBhvr>
                                      <p:tavLst>
                                        <p:tav tm="0" fmla="#ppt_w*sin(2.5*pi*$)">
                                          <p:val>
                                            <p:fltVal val="0"/>
                                          </p:val>
                                        </p:tav>
                                        <p:tav tm="100000">
                                          <p:val>
                                            <p:fltVal val="1"/>
                                          </p:val>
                                        </p:tav>
                                      </p:tavLst>
                                    </p:anim>
                                    <p:anim calcmode="lin" valueType="num">
                                      <p:cBhvr>
                                        <p:cTn id="9" dur="500" fill="hold"/>
                                        <p:tgtEl>
                                          <p:spTgt spid="175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ChangeArrowheads="1"/>
          </p:cNvSpPr>
          <p:nvPr>
            <p:ph type="dt" sz="half" idx="4294967295"/>
          </p:nvPr>
        </p:nvSpPr>
        <p:spPr/>
        <p:txBody>
          <a:bodyPr/>
          <a:lstStyle/>
          <a:p>
            <a:fld id="{D9DFC4B4-177E-4E97-83E4-CF00510EFE93}" type="datetime1">
              <a:rPr lang="en-US"/>
              <a:pPr/>
              <a:t>5/15/2017</a:t>
            </a:fld>
            <a:endParaRPr lang="en-US"/>
          </a:p>
        </p:txBody>
      </p:sp>
      <p:sp>
        <p:nvSpPr>
          <p:cNvPr id="12" name="Rectangle 11"/>
          <p:cNvSpPr>
            <a:spLocks noGrp="1" noChangeArrowheads="1"/>
          </p:cNvSpPr>
          <p:nvPr>
            <p:ph type="sldNum" sz="quarter" idx="4294967295"/>
          </p:nvPr>
        </p:nvSpPr>
        <p:spPr/>
        <p:txBody>
          <a:bodyPr/>
          <a:lstStyle/>
          <a:p>
            <a:fld id="{504E2257-27EF-4B78-9E99-5AA01307B79B}" type="slidenum">
              <a:rPr lang="en-US"/>
              <a:pPr/>
              <a:t>179</a:t>
            </a:fld>
            <a:endParaRPr lang="en-US"/>
          </a:p>
        </p:txBody>
      </p:sp>
      <p:pic>
        <p:nvPicPr>
          <p:cNvPr id="94218" name="Picture 10" descr="trf3ph"/>
          <p:cNvPicPr>
            <a:picLocks noChangeAspect="1" noChangeArrowheads="1"/>
          </p:cNvPicPr>
          <p:nvPr/>
        </p:nvPicPr>
        <p:blipFill>
          <a:blip r:embed="rId2">
            <a:lum bright="12000"/>
          </a:blip>
          <a:srcRect/>
          <a:stretch>
            <a:fillRect/>
          </a:stretch>
        </p:blipFill>
        <p:spPr bwMode="auto">
          <a:xfrm>
            <a:off x="4583113" y="1"/>
            <a:ext cx="2468562" cy="3933825"/>
          </a:xfrm>
          <a:prstGeom prst="rect">
            <a:avLst/>
          </a:prstGeom>
          <a:noFill/>
        </p:spPr>
      </p:pic>
      <p:grpSp>
        <p:nvGrpSpPr>
          <p:cNvPr id="94215" name="Group 7"/>
          <p:cNvGrpSpPr>
            <a:grpSpLocks/>
          </p:cNvGrpSpPr>
          <p:nvPr/>
        </p:nvGrpSpPr>
        <p:grpSpPr bwMode="auto">
          <a:xfrm>
            <a:off x="1524001" y="3789364"/>
            <a:ext cx="5795963" cy="3068637"/>
            <a:chOff x="2016" y="1776"/>
            <a:chExt cx="3744" cy="2544"/>
          </a:xfrm>
        </p:grpSpPr>
        <p:pic>
          <p:nvPicPr>
            <p:cNvPr id="94216" name="Picture 8" descr="Copy of grdtg1"/>
            <p:cNvPicPr>
              <a:picLocks noChangeAspect="1" noChangeArrowheads="1"/>
            </p:cNvPicPr>
            <p:nvPr/>
          </p:nvPicPr>
          <p:blipFill>
            <a:blip r:embed="rId3"/>
            <a:srcRect/>
            <a:stretch>
              <a:fillRect/>
            </a:stretch>
          </p:blipFill>
          <p:spPr bwMode="auto">
            <a:xfrm>
              <a:off x="3888" y="1776"/>
              <a:ext cx="1872" cy="2544"/>
            </a:xfrm>
            <a:prstGeom prst="rect">
              <a:avLst/>
            </a:prstGeom>
            <a:noFill/>
          </p:spPr>
        </p:pic>
        <p:pic>
          <p:nvPicPr>
            <p:cNvPr id="94217" name="Picture 9" descr="IMG_0421"/>
            <p:cNvPicPr>
              <a:picLocks noChangeAspect="1" noChangeArrowheads="1"/>
            </p:cNvPicPr>
            <p:nvPr/>
          </p:nvPicPr>
          <p:blipFill>
            <a:blip r:embed="rId4"/>
            <a:srcRect/>
            <a:stretch>
              <a:fillRect/>
            </a:stretch>
          </p:blipFill>
          <p:spPr bwMode="auto">
            <a:xfrm>
              <a:off x="2016" y="2112"/>
              <a:ext cx="1872" cy="2183"/>
            </a:xfrm>
            <a:prstGeom prst="rect">
              <a:avLst/>
            </a:prstGeom>
            <a:noFill/>
          </p:spPr>
        </p:pic>
      </p:grpSp>
      <p:pic>
        <p:nvPicPr>
          <p:cNvPr id="94212" name="Picture 4" descr="IMG_0437"/>
          <p:cNvPicPr>
            <a:picLocks noChangeAspect="1" noChangeArrowheads="1"/>
          </p:cNvPicPr>
          <p:nvPr/>
        </p:nvPicPr>
        <p:blipFill>
          <a:blip r:embed="rId5">
            <a:lum bright="30000" contrast="6000"/>
          </a:blip>
          <a:srcRect/>
          <a:stretch>
            <a:fillRect/>
          </a:stretch>
        </p:blipFill>
        <p:spPr bwMode="auto">
          <a:xfrm>
            <a:off x="1524001" y="0"/>
            <a:ext cx="3046413" cy="4635500"/>
          </a:xfrm>
          <a:prstGeom prst="rect">
            <a:avLst/>
          </a:prstGeom>
          <a:noFill/>
        </p:spPr>
      </p:pic>
      <p:pic>
        <p:nvPicPr>
          <p:cNvPr id="94213" name="Picture 5" descr="KIF_1664"/>
          <p:cNvPicPr>
            <a:picLocks noChangeAspect="1" noChangeArrowheads="1"/>
          </p:cNvPicPr>
          <p:nvPr/>
        </p:nvPicPr>
        <p:blipFill>
          <a:blip r:embed="rId6" cstate="print">
            <a:lum bright="24000"/>
          </a:blip>
          <a:srcRect/>
          <a:stretch>
            <a:fillRect/>
          </a:stretch>
        </p:blipFill>
        <p:spPr bwMode="auto">
          <a:xfrm>
            <a:off x="7104064" y="3751264"/>
            <a:ext cx="3563937" cy="3106737"/>
          </a:xfrm>
          <a:prstGeom prst="rect">
            <a:avLst/>
          </a:prstGeom>
          <a:noFill/>
        </p:spPr>
      </p:pic>
      <p:pic>
        <p:nvPicPr>
          <p:cNvPr id="94214" name="Picture 6" descr="KIF_1599"/>
          <p:cNvPicPr>
            <a:picLocks noChangeAspect="1" noChangeArrowheads="1"/>
          </p:cNvPicPr>
          <p:nvPr/>
        </p:nvPicPr>
        <p:blipFill>
          <a:blip r:embed="rId7" cstate="print">
            <a:lum bright="24000"/>
          </a:blip>
          <a:srcRect/>
          <a:stretch>
            <a:fillRect/>
          </a:stretch>
        </p:blipFill>
        <p:spPr bwMode="auto">
          <a:xfrm>
            <a:off x="7029450" y="1"/>
            <a:ext cx="3638550" cy="3789363"/>
          </a:xfrm>
          <a:prstGeom prst="rect">
            <a:avLst/>
          </a:prstGeom>
          <a:noFill/>
        </p:spPr>
      </p:pic>
      <p:sp>
        <p:nvSpPr>
          <p:cNvPr id="94220" name="WordArt 12"/>
          <p:cNvSpPr>
            <a:spLocks noChangeArrowheads="1" noChangeShapeType="1" noTextEdit="1"/>
          </p:cNvSpPr>
          <p:nvPr/>
        </p:nvSpPr>
        <p:spPr bwMode="auto">
          <a:xfrm>
            <a:off x="3000375" y="2636838"/>
            <a:ext cx="4833938" cy="1593850"/>
          </a:xfrm>
          <a:prstGeom prst="rect">
            <a:avLst/>
          </a:prstGeom>
        </p:spPr>
        <p:txBody>
          <a:bodyPr spcFirstLastPara="1" wrap="none" fromWordArt="1">
            <a:prstTxWarp prst="textArchUp">
              <a:avLst>
                <a:gd name="adj" fmla="val 1080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d-ID" sz="3600" kern="10">
                <a:ln w="9525">
                  <a:round/>
                  <a:headEnd/>
                  <a:tailEnd/>
                </a:ln>
                <a:gradFill rotWithShape="0">
                  <a:gsLst>
                    <a:gs pos="0">
                      <a:srgbClr val="FFE701"/>
                    </a:gs>
                    <a:gs pos="100000">
                      <a:srgbClr val="FE3E02"/>
                    </a:gs>
                  </a:gsLst>
                  <a:lin ang="5400000" scaled="1"/>
                </a:gradFill>
                <a:latin typeface="Impact"/>
              </a:rPr>
              <a:t>METODE NEWTON RAPSHON</a:t>
            </a:r>
          </a:p>
        </p:txBody>
      </p:sp>
    </p:spTree>
    <p:extLst>
      <p:ext uri="{BB962C8B-B14F-4D97-AF65-F5344CB8AC3E}">
        <p14:creationId xmlns:p14="http://schemas.microsoft.com/office/powerpoint/2010/main" val="249341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ircle(out)">
                                      <p:cBhvr>
                                        <p:cTn id="7" dur="2000"/>
                                        <p:tgtEl>
                                          <p:spTgt spid="942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94213"/>
                                        </p:tgtEl>
                                        <p:attrNameLst>
                                          <p:attrName>style.visibility</p:attrName>
                                        </p:attrNameLst>
                                      </p:cBhvr>
                                      <p:to>
                                        <p:strVal val="visible"/>
                                      </p:to>
                                    </p:set>
                                    <p:animEffect transition="in" filter="wheel(4)">
                                      <p:cBhvr>
                                        <p:cTn id="12" dur="2000"/>
                                        <p:tgtEl>
                                          <p:spTgt spid="942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4215"/>
                                        </p:tgtEl>
                                        <p:attrNameLst>
                                          <p:attrName>style.visibility</p:attrName>
                                        </p:attrNameLst>
                                      </p:cBhvr>
                                      <p:to>
                                        <p:strVal val="visible"/>
                                      </p:to>
                                    </p:set>
                                    <p:animEffect transition="in" filter="dissolve">
                                      <p:cBhvr>
                                        <p:cTn id="17" dur="500"/>
                                        <p:tgtEl>
                                          <p:spTgt spid="9421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94214"/>
                                        </p:tgtEl>
                                        <p:attrNameLst>
                                          <p:attrName>style.visibility</p:attrName>
                                        </p:attrNameLst>
                                      </p:cBhvr>
                                      <p:to>
                                        <p:strVal val="visible"/>
                                      </p:to>
                                    </p:set>
                                    <p:anim calcmode="lin" valueType="num">
                                      <p:cBhvr>
                                        <p:cTn id="22" dur="1000" fill="hold"/>
                                        <p:tgtEl>
                                          <p:spTgt spid="94214"/>
                                        </p:tgtEl>
                                        <p:attrNameLst>
                                          <p:attrName>ppt_w</p:attrName>
                                        </p:attrNameLst>
                                      </p:cBhvr>
                                      <p:tavLst>
                                        <p:tav tm="0">
                                          <p:val>
                                            <p:fltVal val="0"/>
                                          </p:val>
                                        </p:tav>
                                        <p:tav tm="100000">
                                          <p:val>
                                            <p:strVal val="#ppt_w"/>
                                          </p:val>
                                        </p:tav>
                                      </p:tavLst>
                                    </p:anim>
                                    <p:anim calcmode="lin" valueType="num">
                                      <p:cBhvr>
                                        <p:cTn id="23" dur="1000" fill="hold"/>
                                        <p:tgtEl>
                                          <p:spTgt spid="94214"/>
                                        </p:tgtEl>
                                        <p:attrNameLst>
                                          <p:attrName>ppt_h</p:attrName>
                                        </p:attrNameLst>
                                      </p:cBhvr>
                                      <p:tavLst>
                                        <p:tav tm="0">
                                          <p:val>
                                            <p:fltVal val="0"/>
                                          </p:val>
                                        </p:tav>
                                        <p:tav tm="100000">
                                          <p:val>
                                            <p:strVal val="#ppt_h"/>
                                          </p:val>
                                        </p:tav>
                                      </p:tavLst>
                                    </p:anim>
                                    <p:anim calcmode="lin" valueType="num">
                                      <p:cBhvr>
                                        <p:cTn id="24" dur="1000" fill="hold"/>
                                        <p:tgtEl>
                                          <p:spTgt spid="94214"/>
                                        </p:tgtEl>
                                        <p:attrNameLst>
                                          <p:attrName>style.rotation</p:attrName>
                                        </p:attrNameLst>
                                      </p:cBhvr>
                                      <p:tavLst>
                                        <p:tav tm="0">
                                          <p:val>
                                            <p:fltVal val="90"/>
                                          </p:val>
                                        </p:tav>
                                        <p:tav tm="100000">
                                          <p:val>
                                            <p:fltVal val="0"/>
                                          </p:val>
                                        </p:tav>
                                      </p:tavLst>
                                    </p:anim>
                                    <p:animEffect transition="in" filter="fade">
                                      <p:cBhvr>
                                        <p:cTn id="25" dur="1000"/>
                                        <p:tgtEl>
                                          <p:spTgt spid="942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4218"/>
                                        </p:tgtEl>
                                        <p:attrNameLst>
                                          <p:attrName>style.visibility</p:attrName>
                                        </p:attrNameLst>
                                      </p:cBhvr>
                                      <p:to>
                                        <p:strVal val="visible"/>
                                      </p:to>
                                    </p:set>
                                    <p:animEffect transition="in" filter="randombar(horizontal)">
                                      <p:cBhvr>
                                        <p:cTn id="30" dur="500"/>
                                        <p:tgtEl>
                                          <p:spTgt spid="94218"/>
                                        </p:tgtEl>
                                      </p:cBhvr>
                                    </p:animEffect>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94220"/>
                                        </p:tgtEl>
                                        <p:attrNameLst>
                                          <p:attrName>style.visibility</p:attrName>
                                        </p:attrNameLst>
                                      </p:cBhvr>
                                      <p:to>
                                        <p:strVal val="visible"/>
                                      </p:to>
                                    </p:set>
                                    <p:anim to="" calcmode="lin" valueType="num">
                                      <p:cBhvr>
                                        <p:cTn id="35" dur="1" fill="hold"/>
                                        <p:tgtEl>
                                          <p:spTgt spid="942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511" y="393274"/>
            <a:ext cx="6314286" cy="733333"/>
          </a:xfrm>
          <a:prstGeom prst="rect">
            <a:avLst/>
          </a:prstGeom>
        </p:spPr>
      </p:pic>
      <p:pic>
        <p:nvPicPr>
          <p:cNvPr id="3" name="Picture 2"/>
          <p:cNvPicPr>
            <a:picLocks noChangeAspect="1"/>
          </p:cNvPicPr>
          <p:nvPr/>
        </p:nvPicPr>
        <p:blipFill>
          <a:blip r:embed="rId3"/>
          <a:stretch>
            <a:fillRect/>
          </a:stretch>
        </p:blipFill>
        <p:spPr>
          <a:xfrm>
            <a:off x="1124215" y="1293495"/>
            <a:ext cx="9564380" cy="5196138"/>
          </a:xfrm>
          <a:prstGeom prst="rect">
            <a:avLst/>
          </a:prstGeom>
        </p:spPr>
      </p:pic>
      <p:sp>
        <p:nvSpPr>
          <p:cNvPr id="4" name="Date Placeholder 3"/>
          <p:cNvSpPr>
            <a:spLocks noGrp="1"/>
          </p:cNvSpPr>
          <p:nvPr>
            <p:ph type="dt" sz="half" idx="10"/>
          </p:nvPr>
        </p:nvSpPr>
        <p:spPr/>
        <p:txBody>
          <a:bodyPr/>
          <a:lstStyle/>
          <a:p>
            <a:fld id="{C09C4EB8-83B8-4761-8E67-933139C4D41D}"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18</a:t>
            </a:fld>
            <a:endParaRPr lang="id-ID"/>
          </a:p>
        </p:txBody>
      </p:sp>
    </p:spTree>
    <p:extLst>
      <p:ext uri="{BB962C8B-B14F-4D97-AF65-F5344CB8AC3E}">
        <p14:creationId xmlns:p14="http://schemas.microsoft.com/office/powerpoint/2010/main" val="381711071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dt" sz="half" idx="4294967295"/>
          </p:nvPr>
        </p:nvSpPr>
        <p:spPr/>
        <p:txBody>
          <a:bodyPr/>
          <a:lstStyle/>
          <a:p>
            <a:fld id="{A55A9A1A-886E-4FCD-B6CE-7B20C9A3F680}" type="datetime1">
              <a:rPr lang="en-US"/>
              <a:pPr/>
              <a:t>5/15/2017</a:t>
            </a:fld>
            <a:endParaRPr lang="en-US"/>
          </a:p>
        </p:txBody>
      </p:sp>
      <p:sp>
        <p:nvSpPr>
          <p:cNvPr id="19" name="Rectangle 11"/>
          <p:cNvSpPr>
            <a:spLocks noGrp="1" noChangeArrowheads="1"/>
          </p:cNvSpPr>
          <p:nvPr>
            <p:ph type="sldNum" sz="quarter" idx="4294967295"/>
          </p:nvPr>
        </p:nvSpPr>
        <p:spPr/>
        <p:txBody>
          <a:bodyPr/>
          <a:lstStyle/>
          <a:p>
            <a:fld id="{78962EA3-C957-4508-91A6-683EE7F8799C}" type="slidenum">
              <a:rPr lang="en-US"/>
              <a:pPr/>
              <a:t>180</a:t>
            </a:fld>
            <a:endParaRPr lang="en-US"/>
          </a:p>
        </p:txBody>
      </p:sp>
      <p:sp>
        <p:nvSpPr>
          <p:cNvPr id="138250" name="Rectangle 10"/>
          <p:cNvSpPr>
            <a:spLocks noChangeArrowheads="1"/>
          </p:cNvSpPr>
          <p:nvPr/>
        </p:nvSpPr>
        <p:spPr bwMode="auto">
          <a:xfrm>
            <a:off x="1631951" y="114578"/>
            <a:ext cx="3063467" cy="369332"/>
          </a:xfrm>
          <a:prstGeom prst="rect">
            <a:avLst/>
          </a:prstGeom>
          <a:noFill/>
          <a:ln w="9525">
            <a:noFill/>
            <a:miter lim="800000"/>
            <a:headEnd/>
            <a:tailEnd/>
          </a:ln>
          <a:effectLst/>
        </p:spPr>
        <p:txBody>
          <a:bodyPr wrap="none" anchor="ctr">
            <a:spAutoFit/>
          </a:bodyPr>
          <a:lstStyle/>
          <a:p>
            <a:pPr eaLnBrk="1" hangingPunct="1"/>
            <a:r>
              <a:rPr lang="en-US" b="1"/>
              <a:t>METODA NEWTON-RAPHSON</a:t>
            </a:r>
            <a:r>
              <a:rPr lang="en-US"/>
              <a:t> </a:t>
            </a:r>
          </a:p>
        </p:txBody>
      </p:sp>
      <p:sp>
        <p:nvSpPr>
          <p:cNvPr id="138251" name="Rectangle 11"/>
          <p:cNvSpPr>
            <a:spLocks noChangeArrowheads="1"/>
          </p:cNvSpPr>
          <p:nvPr/>
        </p:nvSpPr>
        <p:spPr bwMode="auto">
          <a:xfrm>
            <a:off x="1847851" y="546428"/>
            <a:ext cx="8424863" cy="523220"/>
          </a:xfrm>
          <a:prstGeom prst="rect">
            <a:avLst/>
          </a:prstGeom>
          <a:noFill/>
          <a:ln w="9525">
            <a:noFill/>
            <a:miter lim="800000"/>
            <a:headEnd/>
            <a:tailEnd/>
          </a:ln>
          <a:effectLst/>
        </p:spPr>
        <p:txBody>
          <a:bodyPr anchor="ctr">
            <a:spAutoFit/>
          </a:bodyPr>
          <a:lstStyle/>
          <a:p>
            <a:pPr eaLnBrk="1" hangingPunct="1"/>
            <a:r>
              <a:rPr lang="en-US" sz="1400"/>
              <a:t>Bila dalam metoda Gauss-Seidel penyelesaian aliran beban dilakukan dengan menggunakan himpunan persamaan tegangan. </a:t>
            </a:r>
          </a:p>
        </p:txBody>
      </p:sp>
      <p:sp>
        <p:nvSpPr>
          <p:cNvPr id="138252" name="Rectangle 12"/>
          <p:cNvSpPr>
            <a:spLocks noChangeArrowheads="1"/>
          </p:cNvSpPr>
          <p:nvPr/>
        </p:nvSpPr>
        <p:spPr bwMode="auto">
          <a:xfrm>
            <a:off x="1847850" y="1122691"/>
            <a:ext cx="8820150" cy="523220"/>
          </a:xfrm>
          <a:prstGeom prst="rect">
            <a:avLst/>
          </a:prstGeom>
          <a:noFill/>
          <a:ln w="9525">
            <a:noFill/>
            <a:miter lim="800000"/>
            <a:headEnd/>
            <a:tailEnd/>
          </a:ln>
          <a:effectLst/>
        </p:spPr>
        <p:txBody>
          <a:bodyPr anchor="ctr">
            <a:spAutoFit/>
          </a:bodyPr>
          <a:lstStyle/>
          <a:p>
            <a:pPr eaLnBrk="1" hangingPunct="1"/>
            <a:r>
              <a:rPr lang="en-US" sz="1400"/>
              <a:t>Dalam metoda Newton Raphson, dipergunakan himpunan persamaan non-linear untuk mengekspresikan daya aktif dan reaktif dalam bentuk tegangan. </a:t>
            </a:r>
          </a:p>
        </p:txBody>
      </p:sp>
      <p:sp>
        <p:nvSpPr>
          <p:cNvPr id="138253" name="Rectangle 13"/>
          <p:cNvSpPr>
            <a:spLocks noChangeArrowheads="1"/>
          </p:cNvSpPr>
          <p:nvPr/>
        </p:nvSpPr>
        <p:spPr bwMode="auto">
          <a:xfrm>
            <a:off x="1847850" y="1698903"/>
            <a:ext cx="1390252" cy="369332"/>
          </a:xfrm>
          <a:prstGeom prst="rect">
            <a:avLst/>
          </a:prstGeom>
          <a:noFill/>
          <a:ln w="9525">
            <a:noFill/>
            <a:miter lim="800000"/>
            <a:headEnd/>
            <a:tailEnd/>
          </a:ln>
          <a:effectLst/>
        </p:spPr>
        <p:txBody>
          <a:bodyPr wrap="none" anchor="ctr">
            <a:spAutoFit/>
          </a:bodyPr>
          <a:lstStyle/>
          <a:p>
            <a:pPr eaLnBrk="1" hangingPunct="1"/>
            <a:r>
              <a:rPr lang="en-US" sz="1400"/>
              <a:t>Dari persamaan</a:t>
            </a:r>
            <a:r>
              <a:rPr lang="en-US"/>
              <a:t> </a:t>
            </a:r>
          </a:p>
        </p:txBody>
      </p:sp>
      <p:sp>
        <p:nvSpPr>
          <p:cNvPr id="138255" name="Rectangle 15"/>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54" name="Object 14"/>
          <p:cNvGraphicFramePr>
            <a:graphicFrameLocks noChangeAspect="1"/>
          </p:cNvGraphicFramePr>
          <p:nvPr/>
        </p:nvGraphicFramePr>
        <p:xfrm>
          <a:off x="2566989" y="2133601"/>
          <a:ext cx="2016125" cy="504825"/>
        </p:xfrm>
        <a:graphic>
          <a:graphicData uri="http://schemas.openxmlformats.org/presentationml/2006/ole">
            <mc:AlternateContent xmlns:mc="http://schemas.openxmlformats.org/markup-compatibility/2006">
              <mc:Choice xmlns:v="urn:schemas-microsoft-com:vml" Requires="v">
                <p:oleObj spid="_x0000_s70662" name="Equation" r:id="rId3" imgW="914400" imgH="228600" progId="Equation.3">
                  <p:embed/>
                </p:oleObj>
              </mc:Choice>
              <mc:Fallback>
                <p:oleObj name="Equation" r:id="rId3" imgW="914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2133601"/>
                        <a:ext cx="20161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56" name="Rectangle 16"/>
          <p:cNvSpPr>
            <a:spLocks noChangeArrowheads="1"/>
          </p:cNvSpPr>
          <p:nvPr/>
        </p:nvSpPr>
        <p:spPr bwMode="auto">
          <a:xfrm>
            <a:off x="1882776" y="2706966"/>
            <a:ext cx="784189" cy="369332"/>
          </a:xfrm>
          <a:prstGeom prst="rect">
            <a:avLst/>
          </a:prstGeom>
          <a:noFill/>
          <a:ln w="9525">
            <a:noFill/>
            <a:miter lim="800000"/>
            <a:headEnd/>
            <a:tailEnd/>
          </a:ln>
          <a:effectLst/>
        </p:spPr>
        <p:txBody>
          <a:bodyPr wrap="none" anchor="ctr">
            <a:spAutoFit/>
          </a:bodyPr>
          <a:lstStyle/>
          <a:p>
            <a:pPr eaLnBrk="1" hangingPunct="1"/>
            <a:r>
              <a:rPr lang="en-US" sz="1400"/>
              <a:t>dimana</a:t>
            </a:r>
            <a:r>
              <a:rPr lang="en-US"/>
              <a:t> </a:t>
            </a:r>
          </a:p>
        </p:txBody>
      </p:sp>
      <p:sp>
        <p:nvSpPr>
          <p:cNvPr id="138258" name="Rectangle 18"/>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57" name="Object 17"/>
          <p:cNvGraphicFramePr>
            <a:graphicFrameLocks noChangeAspect="1"/>
          </p:cNvGraphicFramePr>
          <p:nvPr/>
        </p:nvGraphicFramePr>
        <p:xfrm>
          <a:off x="2568576" y="3068638"/>
          <a:ext cx="1655763" cy="908050"/>
        </p:xfrm>
        <a:graphic>
          <a:graphicData uri="http://schemas.openxmlformats.org/presentationml/2006/ole">
            <mc:AlternateContent xmlns:mc="http://schemas.openxmlformats.org/markup-compatibility/2006">
              <mc:Choice xmlns:v="urn:schemas-microsoft-com:vml" Requires="v">
                <p:oleObj spid="_x0000_s70663" name="Equation" r:id="rId5" imgW="888614" imgH="482391" progId="Equation.3">
                  <p:embed/>
                </p:oleObj>
              </mc:Choice>
              <mc:Fallback>
                <p:oleObj name="Equation" r:id="rId5" imgW="888614"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8576" y="3068638"/>
                        <a:ext cx="1655763"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59" name="Rectangle 19"/>
          <p:cNvSpPr>
            <a:spLocks noChangeArrowheads="1"/>
          </p:cNvSpPr>
          <p:nvPr/>
        </p:nvSpPr>
        <p:spPr bwMode="auto">
          <a:xfrm>
            <a:off x="1931834" y="3932338"/>
            <a:ext cx="524182" cy="307777"/>
          </a:xfrm>
          <a:prstGeom prst="rect">
            <a:avLst/>
          </a:prstGeom>
          <a:noFill/>
          <a:ln w="9525">
            <a:noFill/>
            <a:miter lim="800000"/>
            <a:headEnd/>
            <a:tailEnd/>
          </a:ln>
          <a:effectLst/>
        </p:spPr>
        <p:txBody>
          <a:bodyPr wrap="none" anchor="ctr">
            <a:spAutoFit/>
          </a:bodyPr>
          <a:lstStyle/>
          <a:p>
            <a:pPr algn="just" eaLnBrk="1" hangingPunct="1"/>
            <a:r>
              <a:rPr lang="en-US" sz="1400"/>
              <a:t>Atau</a:t>
            </a:r>
          </a:p>
        </p:txBody>
      </p:sp>
      <p:sp>
        <p:nvSpPr>
          <p:cNvPr id="138261" name="Rectangle 21"/>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60" name="Object 20"/>
          <p:cNvGraphicFramePr>
            <a:graphicFrameLocks noChangeAspect="1"/>
          </p:cNvGraphicFramePr>
          <p:nvPr/>
        </p:nvGraphicFramePr>
        <p:xfrm>
          <a:off x="2495550" y="4292600"/>
          <a:ext cx="2089150" cy="508000"/>
        </p:xfrm>
        <a:graphic>
          <a:graphicData uri="http://schemas.openxmlformats.org/presentationml/2006/ole">
            <mc:AlternateContent xmlns:mc="http://schemas.openxmlformats.org/markup-compatibility/2006">
              <mc:Choice xmlns:v="urn:schemas-microsoft-com:vml" Requires="v">
                <p:oleObj spid="_x0000_s70664" name="Equation" r:id="rId7" imgW="1054100" imgH="254000" progId="Equation.3">
                  <p:embed/>
                </p:oleObj>
              </mc:Choice>
              <mc:Fallback>
                <p:oleObj name="Equation" r:id="rId7" imgW="10541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550" y="4292600"/>
                        <a:ext cx="20891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62" name="Rectangle 22"/>
          <p:cNvSpPr>
            <a:spLocks noChangeArrowheads="1"/>
          </p:cNvSpPr>
          <p:nvPr/>
        </p:nvSpPr>
        <p:spPr bwMode="auto">
          <a:xfrm>
            <a:off x="2017543" y="4940401"/>
            <a:ext cx="3121367" cy="307777"/>
          </a:xfrm>
          <a:prstGeom prst="rect">
            <a:avLst/>
          </a:prstGeom>
          <a:noFill/>
          <a:ln w="9525">
            <a:noFill/>
            <a:miter lim="800000"/>
            <a:headEnd/>
            <a:tailEnd/>
          </a:ln>
          <a:effectLst/>
        </p:spPr>
        <p:txBody>
          <a:bodyPr wrap="none" anchor="ctr">
            <a:spAutoFit/>
          </a:bodyPr>
          <a:lstStyle/>
          <a:p>
            <a:pPr algn="just" eaLnBrk="1" hangingPunct="1"/>
            <a:r>
              <a:rPr lang="en-US" sz="1400"/>
              <a:t>Dalam bentuk lain, dapat pula dituliskan</a:t>
            </a:r>
          </a:p>
        </p:txBody>
      </p:sp>
      <p:sp>
        <p:nvSpPr>
          <p:cNvPr id="138264" name="Rectangle 2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63" name="Object 23"/>
          <p:cNvGraphicFramePr>
            <a:graphicFrameLocks noChangeAspect="1"/>
          </p:cNvGraphicFramePr>
          <p:nvPr/>
        </p:nvGraphicFramePr>
        <p:xfrm>
          <a:off x="2495550" y="5153025"/>
          <a:ext cx="3240088" cy="939800"/>
        </p:xfrm>
        <a:graphic>
          <a:graphicData uri="http://schemas.openxmlformats.org/presentationml/2006/ole">
            <mc:AlternateContent xmlns:mc="http://schemas.openxmlformats.org/markup-compatibility/2006">
              <mc:Choice xmlns:v="urn:schemas-microsoft-com:vml" Requires="v">
                <p:oleObj spid="_x0000_s70665" name="Equation" r:id="rId9" imgW="1676400" imgH="482600" progId="Equation.3">
                  <p:embed/>
                </p:oleObj>
              </mc:Choice>
              <mc:Fallback>
                <p:oleObj name="Equation" r:id="rId9" imgW="1676400" imgH="482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550" y="5153025"/>
                        <a:ext cx="3240088"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28604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8250"/>
                                        </p:tgtEl>
                                        <p:attrNameLst>
                                          <p:attrName>style.visibility</p:attrName>
                                        </p:attrNameLst>
                                      </p:cBhvr>
                                      <p:to>
                                        <p:strVal val="visible"/>
                                      </p:to>
                                    </p:set>
                                    <p:anim calcmode="lin" valueType="num">
                                      <p:cBhvr>
                                        <p:cTn id="7" dur="500" decel="50000" fill="hold">
                                          <p:stCondLst>
                                            <p:cond delay="0"/>
                                          </p:stCondLst>
                                        </p:cTn>
                                        <p:tgtEl>
                                          <p:spTgt spid="1382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82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8250"/>
                                        </p:tgtEl>
                                        <p:attrNameLst>
                                          <p:attrName>ppt_w</p:attrName>
                                        </p:attrNameLst>
                                      </p:cBhvr>
                                      <p:tavLst>
                                        <p:tav tm="0">
                                          <p:val>
                                            <p:strVal val="#ppt_w*.05"/>
                                          </p:val>
                                        </p:tav>
                                        <p:tav tm="100000">
                                          <p:val>
                                            <p:strVal val="#ppt_w"/>
                                          </p:val>
                                        </p:tav>
                                      </p:tavLst>
                                    </p:anim>
                                    <p:anim calcmode="lin" valueType="num">
                                      <p:cBhvr>
                                        <p:cTn id="10" dur="1000" fill="hold"/>
                                        <p:tgtEl>
                                          <p:spTgt spid="1382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82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82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82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8250"/>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38251"/>
                                        </p:tgtEl>
                                        <p:attrNameLst>
                                          <p:attrName>style.visibility</p:attrName>
                                        </p:attrNameLst>
                                      </p:cBhvr>
                                      <p:to>
                                        <p:strVal val="visible"/>
                                      </p:to>
                                    </p:set>
                                    <p:anim calcmode="lin" valueType="num">
                                      <p:cBhvr>
                                        <p:cTn id="19" dur="500" fill="hold"/>
                                        <p:tgtEl>
                                          <p:spTgt spid="13825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38251"/>
                                        </p:tgtEl>
                                        <p:attrNameLst>
                                          <p:attrName>ppt_y</p:attrName>
                                        </p:attrNameLst>
                                      </p:cBhvr>
                                      <p:tavLst>
                                        <p:tav tm="0">
                                          <p:val>
                                            <p:strVal val="#ppt_y"/>
                                          </p:val>
                                        </p:tav>
                                        <p:tav tm="100000">
                                          <p:val>
                                            <p:strVal val="#ppt_y"/>
                                          </p:val>
                                        </p:tav>
                                      </p:tavLst>
                                    </p:anim>
                                    <p:anim calcmode="lin" valueType="num">
                                      <p:cBhvr>
                                        <p:cTn id="21" dur="500" fill="hold"/>
                                        <p:tgtEl>
                                          <p:spTgt spid="13825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3825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38251"/>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38252"/>
                                        </p:tgtEl>
                                        <p:attrNameLst>
                                          <p:attrName>style.visibility</p:attrName>
                                        </p:attrNameLst>
                                      </p:cBhvr>
                                      <p:to>
                                        <p:strVal val="visible"/>
                                      </p:to>
                                    </p:set>
                                    <p:anim calcmode="lin" valueType="num">
                                      <p:cBhvr>
                                        <p:cTn id="28" dur="500" fill="hold"/>
                                        <p:tgtEl>
                                          <p:spTgt spid="13825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38252"/>
                                        </p:tgtEl>
                                        <p:attrNameLst>
                                          <p:attrName>ppt_y</p:attrName>
                                        </p:attrNameLst>
                                      </p:cBhvr>
                                      <p:tavLst>
                                        <p:tav tm="0">
                                          <p:val>
                                            <p:strVal val="#ppt_y"/>
                                          </p:val>
                                        </p:tav>
                                        <p:tav tm="100000">
                                          <p:val>
                                            <p:strVal val="#ppt_y"/>
                                          </p:val>
                                        </p:tav>
                                      </p:tavLst>
                                    </p:anim>
                                    <p:anim calcmode="lin" valueType="num">
                                      <p:cBhvr>
                                        <p:cTn id="30" dur="500" fill="hold"/>
                                        <p:tgtEl>
                                          <p:spTgt spid="13825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3825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3825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38253"/>
                                        </p:tgtEl>
                                        <p:attrNameLst>
                                          <p:attrName>style.visibility</p:attrName>
                                        </p:attrNameLst>
                                      </p:cBhvr>
                                      <p:to>
                                        <p:strVal val="visible"/>
                                      </p:to>
                                    </p:set>
                                    <p:animEffect transition="in" filter="strips(downLeft)">
                                      <p:cBhvr>
                                        <p:cTn id="37" dur="500"/>
                                        <p:tgtEl>
                                          <p:spTgt spid="138253"/>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38254"/>
                                        </p:tgtEl>
                                        <p:attrNameLst>
                                          <p:attrName>style.visibility</p:attrName>
                                        </p:attrNameLst>
                                      </p:cBhvr>
                                      <p:to>
                                        <p:strVal val="visible"/>
                                      </p:to>
                                    </p:set>
                                    <p:anim calcmode="lin" valueType="num">
                                      <p:cBhvr>
                                        <p:cTn id="42" dur="500" decel="50000" fill="hold">
                                          <p:stCondLst>
                                            <p:cond delay="0"/>
                                          </p:stCondLst>
                                        </p:cTn>
                                        <p:tgtEl>
                                          <p:spTgt spid="13825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3825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38254"/>
                                        </p:tgtEl>
                                        <p:attrNameLst>
                                          <p:attrName>ppt_w</p:attrName>
                                        </p:attrNameLst>
                                      </p:cBhvr>
                                      <p:tavLst>
                                        <p:tav tm="0">
                                          <p:val>
                                            <p:strVal val="#ppt_w*.05"/>
                                          </p:val>
                                        </p:tav>
                                        <p:tav tm="100000">
                                          <p:val>
                                            <p:strVal val="#ppt_w"/>
                                          </p:val>
                                        </p:tav>
                                      </p:tavLst>
                                    </p:anim>
                                    <p:anim calcmode="lin" valueType="num">
                                      <p:cBhvr>
                                        <p:cTn id="45" dur="1000" fill="hold"/>
                                        <p:tgtEl>
                                          <p:spTgt spid="13825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3825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3825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3825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3825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38256"/>
                                        </p:tgtEl>
                                        <p:attrNameLst>
                                          <p:attrName>style.visibility</p:attrName>
                                        </p:attrNameLst>
                                      </p:cBhvr>
                                      <p:to>
                                        <p:strVal val="visible"/>
                                      </p:to>
                                    </p:set>
                                    <p:animEffect transition="in" filter="strips(downLeft)">
                                      <p:cBhvr>
                                        <p:cTn id="54" dur="500"/>
                                        <p:tgtEl>
                                          <p:spTgt spid="138256"/>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138257"/>
                                        </p:tgtEl>
                                        <p:attrNameLst>
                                          <p:attrName>style.visibility</p:attrName>
                                        </p:attrNameLst>
                                      </p:cBhvr>
                                      <p:to>
                                        <p:strVal val="visible"/>
                                      </p:to>
                                    </p:set>
                                    <p:animEffect transition="in" filter="strips(downLeft)">
                                      <p:cBhvr>
                                        <p:cTn id="59" dur="500"/>
                                        <p:tgtEl>
                                          <p:spTgt spid="138257"/>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138259"/>
                                        </p:tgtEl>
                                        <p:attrNameLst>
                                          <p:attrName>style.visibility</p:attrName>
                                        </p:attrNameLst>
                                      </p:cBhvr>
                                      <p:to>
                                        <p:strVal val="visible"/>
                                      </p:to>
                                    </p:set>
                                    <p:anim calcmode="lin" valueType="num">
                                      <p:cBhvr>
                                        <p:cTn id="64" dur="500" decel="50000" fill="hold">
                                          <p:stCondLst>
                                            <p:cond delay="0"/>
                                          </p:stCondLst>
                                        </p:cTn>
                                        <p:tgtEl>
                                          <p:spTgt spid="138259"/>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138259"/>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138259"/>
                                        </p:tgtEl>
                                        <p:attrNameLst>
                                          <p:attrName>ppt_w</p:attrName>
                                        </p:attrNameLst>
                                      </p:cBhvr>
                                      <p:tavLst>
                                        <p:tav tm="0">
                                          <p:val>
                                            <p:strVal val="#ppt_w*.05"/>
                                          </p:val>
                                        </p:tav>
                                        <p:tav tm="100000">
                                          <p:val>
                                            <p:strVal val="#ppt_w"/>
                                          </p:val>
                                        </p:tav>
                                      </p:tavLst>
                                    </p:anim>
                                    <p:anim calcmode="lin" valueType="num">
                                      <p:cBhvr>
                                        <p:cTn id="67" dur="1000" fill="hold"/>
                                        <p:tgtEl>
                                          <p:spTgt spid="138259"/>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138259"/>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138259"/>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138259"/>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138259"/>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12" fill="hold" nodeType="clickEffect">
                                  <p:stCondLst>
                                    <p:cond delay="0"/>
                                  </p:stCondLst>
                                  <p:childTnLst>
                                    <p:set>
                                      <p:cBhvr>
                                        <p:cTn id="75" dur="1" fill="hold">
                                          <p:stCondLst>
                                            <p:cond delay="0"/>
                                          </p:stCondLst>
                                        </p:cTn>
                                        <p:tgtEl>
                                          <p:spTgt spid="138260"/>
                                        </p:tgtEl>
                                        <p:attrNameLst>
                                          <p:attrName>style.visibility</p:attrName>
                                        </p:attrNameLst>
                                      </p:cBhvr>
                                      <p:to>
                                        <p:strVal val="visible"/>
                                      </p:to>
                                    </p:set>
                                    <p:animEffect transition="in" filter="strips(downLeft)">
                                      <p:cBhvr>
                                        <p:cTn id="76" dur="500"/>
                                        <p:tgtEl>
                                          <p:spTgt spid="138260"/>
                                        </p:tgtEl>
                                      </p:cBhvr>
                                    </p:animEffect>
                                  </p:childTnLst>
                                </p:cTn>
                              </p:par>
                            </p:childTnLst>
                          </p:cTn>
                        </p:par>
                      </p:childTnLst>
                    </p:cTn>
                  </p:par>
                  <p:par>
                    <p:cTn id="77" fill="hold">
                      <p:stCondLst>
                        <p:cond delay="indefinite"/>
                      </p:stCondLst>
                      <p:childTnLst>
                        <p:par>
                          <p:cTn id="78" fill="hold">
                            <p:stCondLst>
                              <p:cond delay="0"/>
                            </p:stCondLst>
                            <p:childTnLst>
                              <p:par>
                                <p:cTn id="79" presetID="41" presetClass="entr" presetSubtype="0" fill="hold" grpId="0" nodeType="clickEffect">
                                  <p:stCondLst>
                                    <p:cond delay="0"/>
                                  </p:stCondLst>
                                  <p:iterate type="lt">
                                    <p:tmPct val="10000"/>
                                  </p:iterate>
                                  <p:childTnLst>
                                    <p:set>
                                      <p:cBhvr>
                                        <p:cTn id="80" dur="1" fill="hold">
                                          <p:stCondLst>
                                            <p:cond delay="0"/>
                                          </p:stCondLst>
                                        </p:cTn>
                                        <p:tgtEl>
                                          <p:spTgt spid="138262"/>
                                        </p:tgtEl>
                                        <p:attrNameLst>
                                          <p:attrName>style.visibility</p:attrName>
                                        </p:attrNameLst>
                                      </p:cBhvr>
                                      <p:to>
                                        <p:strVal val="visible"/>
                                      </p:to>
                                    </p:set>
                                    <p:anim calcmode="lin" valueType="num">
                                      <p:cBhvr>
                                        <p:cTn id="81" dur="500" fill="hold"/>
                                        <p:tgtEl>
                                          <p:spTgt spid="138262"/>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138262"/>
                                        </p:tgtEl>
                                        <p:attrNameLst>
                                          <p:attrName>ppt_y</p:attrName>
                                        </p:attrNameLst>
                                      </p:cBhvr>
                                      <p:tavLst>
                                        <p:tav tm="0">
                                          <p:val>
                                            <p:strVal val="#ppt_y"/>
                                          </p:val>
                                        </p:tav>
                                        <p:tav tm="100000">
                                          <p:val>
                                            <p:strVal val="#ppt_y"/>
                                          </p:val>
                                        </p:tav>
                                      </p:tavLst>
                                    </p:anim>
                                    <p:anim calcmode="lin" valueType="num">
                                      <p:cBhvr>
                                        <p:cTn id="83" dur="500" fill="hold"/>
                                        <p:tgtEl>
                                          <p:spTgt spid="138262"/>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138262"/>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138262"/>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ntr" presetSubtype="12" fill="hold" nodeType="clickEffect">
                                  <p:stCondLst>
                                    <p:cond delay="0"/>
                                  </p:stCondLst>
                                  <p:childTnLst>
                                    <p:set>
                                      <p:cBhvr>
                                        <p:cTn id="89" dur="1" fill="hold">
                                          <p:stCondLst>
                                            <p:cond delay="0"/>
                                          </p:stCondLst>
                                        </p:cTn>
                                        <p:tgtEl>
                                          <p:spTgt spid="138263"/>
                                        </p:tgtEl>
                                        <p:attrNameLst>
                                          <p:attrName>style.visibility</p:attrName>
                                        </p:attrNameLst>
                                      </p:cBhvr>
                                      <p:to>
                                        <p:strVal val="visible"/>
                                      </p:to>
                                    </p:set>
                                    <p:animEffect transition="in" filter="strips(downLeft)">
                                      <p:cBhvr>
                                        <p:cTn id="90" dur="500"/>
                                        <p:tgtEl>
                                          <p:spTgt spid="138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0" grpId="0"/>
      <p:bldP spid="138251" grpId="0"/>
      <p:bldP spid="138252" grpId="0"/>
      <p:bldP spid="138253" grpId="0"/>
      <p:bldP spid="138256" grpId="0"/>
      <p:bldP spid="138259" grpId="0"/>
      <p:bldP spid="13826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a:spLocks noGrp="1" noChangeArrowheads="1"/>
          </p:cNvSpPr>
          <p:nvPr>
            <p:ph type="dt" sz="half" idx="4294967295"/>
          </p:nvPr>
        </p:nvSpPr>
        <p:spPr/>
        <p:txBody>
          <a:bodyPr/>
          <a:lstStyle/>
          <a:p>
            <a:fld id="{8CC1C751-5C40-4CB3-9C66-515DE88FF619}" type="datetime1">
              <a:rPr lang="en-US"/>
              <a:pPr/>
              <a:t>5/15/2017</a:t>
            </a:fld>
            <a:endParaRPr lang="en-US"/>
          </a:p>
        </p:txBody>
      </p:sp>
      <p:sp>
        <p:nvSpPr>
          <p:cNvPr id="21" name="Rectangle 11"/>
          <p:cNvSpPr>
            <a:spLocks noGrp="1" noChangeArrowheads="1"/>
          </p:cNvSpPr>
          <p:nvPr>
            <p:ph type="sldNum" sz="quarter" idx="4294967295"/>
          </p:nvPr>
        </p:nvSpPr>
        <p:spPr/>
        <p:txBody>
          <a:bodyPr/>
          <a:lstStyle/>
          <a:p>
            <a:fld id="{F914C399-14ED-44AE-BA48-0A2EFD5F929A}" type="slidenum">
              <a:rPr lang="en-US"/>
              <a:pPr/>
              <a:t>181</a:t>
            </a:fld>
            <a:endParaRPr lang="en-US"/>
          </a:p>
        </p:txBody>
      </p:sp>
      <p:sp>
        <p:nvSpPr>
          <p:cNvPr id="146434" name="Rectangle 2"/>
          <p:cNvSpPr>
            <a:spLocks noChangeArrowheads="1"/>
          </p:cNvSpPr>
          <p:nvPr/>
        </p:nvSpPr>
        <p:spPr bwMode="auto">
          <a:xfrm>
            <a:off x="1847851" y="259041"/>
            <a:ext cx="1551835" cy="369332"/>
          </a:xfrm>
          <a:prstGeom prst="rect">
            <a:avLst/>
          </a:prstGeom>
          <a:noFill/>
          <a:ln w="9525">
            <a:noFill/>
            <a:miter lim="800000"/>
            <a:headEnd/>
            <a:tailEnd/>
          </a:ln>
          <a:effectLst/>
        </p:spPr>
        <p:txBody>
          <a:bodyPr wrap="none" anchor="ctr">
            <a:spAutoFit/>
          </a:bodyPr>
          <a:lstStyle/>
          <a:p>
            <a:pPr eaLnBrk="1" hangingPunct="1"/>
            <a:r>
              <a:rPr lang="en-US" sz="1400"/>
              <a:t>Mengingat bahwa</a:t>
            </a:r>
            <a:r>
              <a:rPr lang="en-US"/>
              <a:t> </a:t>
            </a:r>
          </a:p>
        </p:txBody>
      </p:sp>
      <p:sp>
        <p:nvSpPr>
          <p:cNvPr id="146436" name="Rectangle 4"/>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35" name="Object 3"/>
          <p:cNvGraphicFramePr>
            <a:graphicFrameLocks noChangeAspect="1"/>
          </p:cNvGraphicFramePr>
          <p:nvPr/>
        </p:nvGraphicFramePr>
        <p:xfrm>
          <a:off x="2495550" y="692151"/>
          <a:ext cx="2268538" cy="506413"/>
        </p:xfrm>
        <a:graphic>
          <a:graphicData uri="http://schemas.openxmlformats.org/presentationml/2006/ole">
            <mc:AlternateContent xmlns:mc="http://schemas.openxmlformats.org/markup-compatibility/2006">
              <mc:Choice xmlns:v="urn:schemas-microsoft-com:vml" Requires="v">
                <p:oleObj spid="_x0000_s71688" name="Equation" r:id="rId3" imgW="1066800" imgH="241300" progId="Equation.3">
                  <p:embed/>
                </p:oleObj>
              </mc:Choice>
              <mc:Fallback>
                <p:oleObj name="Equation" r:id="rId3" imgW="10668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692151"/>
                        <a:ext cx="2268538"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37" name="Rectangle 5"/>
          <p:cNvSpPr>
            <a:spLocks noChangeArrowheads="1"/>
          </p:cNvSpPr>
          <p:nvPr/>
        </p:nvSpPr>
        <p:spPr bwMode="auto">
          <a:xfrm>
            <a:off x="5016500" y="763688"/>
            <a:ext cx="500458" cy="307777"/>
          </a:xfrm>
          <a:prstGeom prst="rect">
            <a:avLst/>
          </a:prstGeom>
          <a:noFill/>
          <a:ln w="9525">
            <a:noFill/>
            <a:miter lim="800000"/>
            <a:headEnd/>
            <a:tailEnd/>
          </a:ln>
          <a:effectLst/>
        </p:spPr>
        <p:txBody>
          <a:bodyPr wrap="none" anchor="ctr">
            <a:spAutoFit/>
          </a:bodyPr>
          <a:lstStyle/>
          <a:p>
            <a:pPr eaLnBrk="1" hangingPunct="1"/>
            <a:r>
              <a:rPr lang="en-US" sz="1400"/>
              <a:t>dan </a:t>
            </a:r>
          </a:p>
        </p:txBody>
      </p:sp>
      <p:sp>
        <p:nvSpPr>
          <p:cNvPr id="146439" name="Rectangle 7"/>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38" name="Object 6"/>
          <p:cNvGraphicFramePr>
            <a:graphicFrameLocks noChangeAspect="1"/>
          </p:cNvGraphicFramePr>
          <p:nvPr/>
        </p:nvGraphicFramePr>
        <p:xfrm>
          <a:off x="5664200" y="692150"/>
          <a:ext cx="1835150" cy="515938"/>
        </p:xfrm>
        <a:graphic>
          <a:graphicData uri="http://schemas.openxmlformats.org/presentationml/2006/ole">
            <mc:AlternateContent xmlns:mc="http://schemas.openxmlformats.org/markup-compatibility/2006">
              <mc:Choice xmlns:v="urn:schemas-microsoft-com:vml" Requires="v">
                <p:oleObj spid="_x0000_s71689" name="Equation" r:id="rId5" imgW="850531" imgH="241195" progId="Equation.3">
                  <p:embed/>
                </p:oleObj>
              </mc:Choice>
              <mc:Fallback>
                <p:oleObj name="Equation" r:id="rId5" imgW="850531"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200" y="692150"/>
                        <a:ext cx="1835150"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0" name="Rectangle 8"/>
          <p:cNvSpPr>
            <a:spLocks noChangeArrowheads="1"/>
          </p:cNvSpPr>
          <p:nvPr/>
        </p:nvSpPr>
        <p:spPr bwMode="auto">
          <a:xfrm>
            <a:off x="1847851" y="1332191"/>
            <a:ext cx="1483355" cy="369332"/>
          </a:xfrm>
          <a:prstGeom prst="rect">
            <a:avLst/>
          </a:prstGeom>
          <a:noFill/>
          <a:ln w="9525">
            <a:noFill/>
            <a:miter lim="800000"/>
            <a:headEnd/>
            <a:tailEnd/>
          </a:ln>
          <a:effectLst/>
        </p:spPr>
        <p:txBody>
          <a:bodyPr wrap="none" anchor="ctr">
            <a:spAutoFit/>
          </a:bodyPr>
          <a:lstStyle/>
          <a:p>
            <a:pPr eaLnBrk="1" hangingPunct="1"/>
            <a:r>
              <a:rPr lang="en-US" sz="1400"/>
              <a:t>maka persamaan</a:t>
            </a:r>
            <a:r>
              <a:rPr lang="en-US"/>
              <a:t> </a:t>
            </a:r>
          </a:p>
        </p:txBody>
      </p:sp>
      <p:sp>
        <p:nvSpPr>
          <p:cNvPr id="146442" name="Rectangle 10"/>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43" name="Object 11"/>
          <p:cNvGraphicFramePr>
            <a:graphicFrameLocks noChangeAspect="1"/>
          </p:cNvGraphicFramePr>
          <p:nvPr/>
        </p:nvGraphicFramePr>
        <p:xfrm>
          <a:off x="2568575" y="1700213"/>
          <a:ext cx="3240088" cy="939800"/>
        </p:xfrm>
        <a:graphic>
          <a:graphicData uri="http://schemas.openxmlformats.org/presentationml/2006/ole">
            <mc:AlternateContent xmlns:mc="http://schemas.openxmlformats.org/markup-compatibility/2006">
              <mc:Choice xmlns:v="urn:schemas-microsoft-com:vml" Requires="v">
                <p:oleObj spid="_x0000_s71690" name="Equation" r:id="rId7" imgW="1676400" imgH="482600" progId="Equation.3">
                  <p:embed/>
                </p:oleObj>
              </mc:Choice>
              <mc:Fallback>
                <p:oleObj name="Equation" r:id="rId7" imgW="16764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575" y="1700213"/>
                        <a:ext cx="3240088"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4" name="Rectangle 12"/>
          <p:cNvSpPr>
            <a:spLocks noChangeArrowheads="1"/>
          </p:cNvSpPr>
          <p:nvPr/>
        </p:nvSpPr>
        <p:spPr bwMode="auto">
          <a:xfrm>
            <a:off x="1847851" y="2773641"/>
            <a:ext cx="1777987" cy="369332"/>
          </a:xfrm>
          <a:prstGeom prst="rect">
            <a:avLst/>
          </a:prstGeom>
          <a:noFill/>
          <a:ln w="9525">
            <a:noFill/>
            <a:miter lim="800000"/>
            <a:headEnd/>
            <a:tailEnd/>
          </a:ln>
          <a:effectLst/>
        </p:spPr>
        <p:txBody>
          <a:bodyPr wrap="none" anchor="ctr">
            <a:spAutoFit/>
          </a:bodyPr>
          <a:lstStyle/>
          <a:p>
            <a:pPr eaLnBrk="1" hangingPunct="1"/>
            <a:r>
              <a:rPr lang="en-US" sz="1400"/>
              <a:t>dapat ditulis menjadi</a:t>
            </a:r>
            <a:r>
              <a:rPr lang="en-US"/>
              <a:t> </a:t>
            </a:r>
          </a:p>
        </p:txBody>
      </p:sp>
      <p:sp>
        <p:nvSpPr>
          <p:cNvPr id="146446" name="Rectangle 14"/>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45" name="Object 13"/>
          <p:cNvGraphicFramePr>
            <a:graphicFrameLocks noChangeAspect="1"/>
          </p:cNvGraphicFramePr>
          <p:nvPr/>
        </p:nvGraphicFramePr>
        <p:xfrm>
          <a:off x="2603500" y="2852738"/>
          <a:ext cx="4787900" cy="1231900"/>
        </p:xfrm>
        <a:graphic>
          <a:graphicData uri="http://schemas.openxmlformats.org/presentationml/2006/ole">
            <mc:AlternateContent xmlns:mc="http://schemas.openxmlformats.org/markup-compatibility/2006">
              <mc:Choice xmlns:v="urn:schemas-microsoft-com:vml" Requires="v">
                <p:oleObj spid="_x0000_s71691" name="Equation" r:id="rId9" imgW="2946400" imgH="685800" progId="Equation.3">
                  <p:embed/>
                </p:oleObj>
              </mc:Choice>
              <mc:Fallback>
                <p:oleObj name="Equation" r:id="rId9" imgW="2946400" imgH="685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500" y="2852738"/>
                        <a:ext cx="47879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7" name="Rectangle 15"/>
          <p:cNvSpPr>
            <a:spLocks noChangeArrowheads="1"/>
          </p:cNvSpPr>
          <p:nvPr/>
        </p:nvSpPr>
        <p:spPr bwMode="auto">
          <a:xfrm>
            <a:off x="2040129" y="4202213"/>
            <a:ext cx="4385881" cy="307777"/>
          </a:xfrm>
          <a:prstGeom prst="rect">
            <a:avLst/>
          </a:prstGeom>
          <a:noFill/>
          <a:ln w="9525">
            <a:noFill/>
            <a:miter lim="800000"/>
            <a:headEnd/>
            <a:tailEnd/>
          </a:ln>
          <a:effectLst/>
        </p:spPr>
        <p:txBody>
          <a:bodyPr wrap="none" anchor="ctr">
            <a:spAutoFit/>
          </a:bodyPr>
          <a:lstStyle/>
          <a:p>
            <a:pPr algn="just" eaLnBrk="1" hangingPunct="1"/>
            <a:r>
              <a:rPr lang="es-ES_tradnl" sz="1400"/>
              <a:t>Bilamana bagian real dipisahkan dengan imajiner, didapat</a:t>
            </a:r>
          </a:p>
        </p:txBody>
      </p:sp>
      <p:sp>
        <p:nvSpPr>
          <p:cNvPr id="146449" name="Rectangle 17"/>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48" name="Object 16"/>
          <p:cNvGraphicFramePr>
            <a:graphicFrameLocks noChangeAspect="1"/>
          </p:cNvGraphicFramePr>
          <p:nvPr/>
        </p:nvGraphicFramePr>
        <p:xfrm>
          <a:off x="2566988" y="4446589"/>
          <a:ext cx="5040312" cy="998537"/>
        </p:xfrm>
        <a:graphic>
          <a:graphicData uri="http://schemas.openxmlformats.org/presentationml/2006/ole">
            <mc:AlternateContent xmlns:mc="http://schemas.openxmlformats.org/markup-compatibility/2006">
              <mc:Choice xmlns:v="urn:schemas-microsoft-com:vml" Requires="v">
                <p:oleObj spid="_x0000_s71692" name="Equation" r:id="rId11" imgW="3162300" imgH="546100" progId="Equation.3">
                  <p:embed/>
                </p:oleObj>
              </mc:Choice>
              <mc:Fallback>
                <p:oleObj name="Equation" r:id="rId11" imgW="3162300" imgH="546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6988" y="4446589"/>
                        <a:ext cx="5040312" cy="998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51" name="Rectangle 19"/>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50" name="Object 18"/>
          <p:cNvGraphicFramePr>
            <a:graphicFrameLocks noChangeAspect="1"/>
          </p:cNvGraphicFramePr>
          <p:nvPr/>
        </p:nvGraphicFramePr>
        <p:xfrm>
          <a:off x="2566989" y="5356225"/>
          <a:ext cx="4897437" cy="952500"/>
        </p:xfrm>
        <a:graphic>
          <a:graphicData uri="http://schemas.openxmlformats.org/presentationml/2006/ole">
            <mc:AlternateContent xmlns:mc="http://schemas.openxmlformats.org/markup-compatibility/2006">
              <mc:Choice xmlns:v="urn:schemas-microsoft-com:vml" Requires="v">
                <p:oleObj spid="_x0000_s71693" name="Equation" r:id="rId13" imgW="3213100" imgH="546100" progId="Equation.3">
                  <p:embed/>
                </p:oleObj>
              </mc:Choice>
              <mc:Fallback>
                <p:oleObj name="Equation" r:id="rId13" imgW="3213100" imgH="546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6989" y="5356225"/>
                        <a:ext cx="4897437"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17478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p:cTn id="7" dur="500" decel="50000" fill="hold">
                                          <p:stCondLst>
                                            <p:cond delay="0"/>
                                          </p:stCondLst>
                                        </p:cTn>
                                        <p:tgtEl>
                                          <p:spTgt spid="14643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4"/>
                                        </p:tgtEl>
                                        <p:attrNameLst>
                                          <p:attrName>ppt_w</p:attrName>
                                        </p:attrNameLst>
                                      </p:cBhvr>
                                      <p:tavLst>
                                        <p:tav tm="0">
                                          <p:val>
                                            <p:strVal val="#ppt_w*.05"/>
                                          </p:val>
                                        </p:tav>
                                        <p:tav tm="100000">
                                          <p:val>
                                            <p:strVal val="#ppt_w"/>
                                          </p:val>
                                        </p:tav>
                                      </p:tavLst>
                                    </p:anim>
                                    <p:anim calcmode="lin" valueType="num">
                                      <p:cBhvr>
                                        <p:cTn id="10" dur="1000" fill="hold"/>
                                        <p:tgtEl>
                                          <p:spTgt spid="14643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46435"/>
                                        </p:tgtEl>
                                        <p:attrNameLst>
                                          <p:attrName>style.visibility</p:attrName>
                                        </p:attrNameLst>
                                      </p:cBhvr>
                                      <p:to>
                                        <p:strVal val="visible"/>
                                      </p:to>
                                    </p:set>
                                    <p:animEffect transition="in" filter="strips(downLeft)">
                                      <p:cBhvr>
                                        <p:cTn id="19" dur="500"/>
                                        <p:tgtEl>
                                          <p:spTgt spid="146435"/>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46437"/>
                                        </p:tgtEl>
                                        <p:attrNameLst>
                                          <p:attrName>style.visibility</p:attrName>
                                        </p:attrNameLst>
                                      </p:cBhvr>
                                      <p:to>
                                        <p:strVal val="visible"/>
                                      </p:to>
                                    </p:set>
                                    <p:anim calcmode="lin" valueType="num">
                                      <p:cBhvr>
                                        <p:cTn id="24" dur="3000" fill="hold"/>
                                        <p:tgtEl>
                                          <p:spTgt spid="146437"/>
                                        </p:tgtEl>
                                        <p:attrNameLst>
                                          <p:attrName>ppt_x</p:attrName>
                                        </p:attrNameLst>
                                      </p:cBhvr>
                                      <p:tavLst>
                                        <p:tav tm="0">
                                          <p:val>
                                            <p:strVal val="#ppt_x"/>
                                          </p:val>
                                        </p:tav>
                                        <p:tav tm="50000">
                                          <p:val>
                                            <p:strVal val="#ppt_x+.1"/>
                                          </p:val>
                                        </p:tav>
                                        <p:tav tm="100000">
                                          <p:val>
                                            <p:strVal val="#ppt_x"/>
                                          </p:val>
                                        </p:tav>
                                      </p:tavLst>
                                    </p:anim>
                                    <p:anim calcmode="lin" valueType="num">
                                      <p:cBhvr>
                                        <p:cTn id="25" dur="3000" fill="hold"/>
                                        <p:tgtEl>
                                          <p:spTgt spid="146437"/>
                                        </p:tgtEl>
                                        <p:attrNameLst>
                                          <p:attrName>ppt_y</p:attrName>
                                        </p:attrNameLst>
                                      </p:cBhvr>
                                      <p:tavLst>
                                        <p:tav tm="0">
                                          <p:val>
                                            <p:strVal val="#ppt_y"/>
                                          </p:val>
                                        </p:tav>
                                        <p:tav tm="100000">
                                          <p:val>
                                            <p:strVal val="#ppt_y"/>
                                          </p:val>
                                        </p:tav>
                                      </p:tavLst>
                                    </p:anim>
                                    <p:anim calcmode="lin" valueType="num">
                                      <p:cBhvr>
                                        <p:cTn id="26" dur="3000" fill="hold"/>
                                        <p:tgtEl>
                                          <p:spTgt spid="146437"/>
                                        </p:tgtEl>
                                        <p:attrNameLst>
                                          <p:attrName>ppt_h</p:attrName>
                                        </p:attrNameLst>
                                      </p:cBhvr>
                                      <p:tavLst>
                                        <p:tav tm="0">
                                          <p:val>
                                            <p:strVal val="#ppt_h/10"/>
                                          </p:val>
                                        </p:tav>
                                        <p:tav tm="50000">
                                          <p:val>
                                            <p:strVal val="#ppt_h+.01"/>
                                          </p:val>
                                        </p:tav>
                                        <p:tav tm="100000">
                                          <p:val>
                                            <p:strVal val="#ppt_h"/>
                                          </p:val>
                                        </p:tav>
                                      </p:tavLst>
                                    </p:anim>
                                    <p:anim calcmode="lin" valueType="num">
                                      <p:cBhvr>
                                        <p:cTn id="27" dur="3000" fill="hold"/>
                                        <p:tgtEl>
                                          <p:spTgt spid="14643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3000" tmFilter="0,0; .5, 1; 1, 1"/>
                                        <p:tgtEl>
                                          <p:spTgt spid="14643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6438"/>
                                        </p:tgtEl>
                                        <p:attrNameLst>
                                          <p:attrName>style.visibility</p:attrName>
                                        </p:attrNameLst>
                                      </p:cBhvr>
                                      <p:to>
                                        <p:strVal val="visible"/>
                                      </p:to>
                                    </p:set>
                                    <p:animEffect transition="in" filter="strips(downLeft)">
                                      <p:cBhvr>
                                        <p:cTn id="33" dur="500"/>
                                        <p:tgtEl>
                                          <p:spTgt spid="14643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46440"/>
                                        </p:tgtEl>
                                        <p:attrNameLst>
                                          <p:attrName>style.visibility</p:attrName>
                                        </p:attrNameLst>
                                      </p:cBhvr>
                                      <p:to>
                                        <p:strVal val="visible"/>
                                      </p:to>
                                    </p:set>
                                    <p:animEffect transition="in" filter="strips(downLeft)">
                                      <p:cBhvr>
                                        <p:cTn id="38" dur="500"/>
                                        <p:tgtEl>
                                          <p:spTgt spid="146440"/>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46443"/>
                                        </p:tgtEl>
                                        <p:attrNameLst>
                                          <p:attrName>style.visibility</p:attrName>
                                        </p:attrNameLst>
                                      </p:cBhvr>
                                      <p:to>
                                        <p:strVal val="visible"/>
                                      </p:to>
                                    </p:set>
                                    <p:animEffect transition="in" filter="strips(downLeft)">
                                      <p:cBhvr>
                                        <p:cTn id="43" dur="500"/>
                                        <p:tgtEl>
                                          <p:spTgt spid="1464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46444"/>
                                        </p:tgtEl>
                                        <p:attrNameLst>
                                          <p:attrName>style.visibility</p:attrName>
                                        </p:attrNameLst>
                                      </p:cBhvr>
                                      <p:to>
                                        <p:strVal val="visible"/>
                                      </p:to>
                                    </p:set>
                                    <p:animEffect transition="in" filter="strips(downLeft)">
                                      <p:cBhvr>
                                        <p:cTn id="48" dur="500"/>
                                        <p:tgtEl>
                                          <p:spTgt spid="146444"/>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146445"/>
                                        </p:tgtEl>
                                        <p:attrNameLst>
                                          <p:attrName>style.visibility</p:attrName>
                                        </p:attrNameLst>
                                      </p:cBhvr>
                                      <p:to>
                                        <p:strVal val="visible"/>
                                      </p:to>
                                    </p:set>
                                    <p:animEffect transition="in" filter="strips(downLeft)">
                                      <p:cBhvr>
                                        <p:cTn id="53" dur="500"/>
                                        <p:tgtEl>
                                          <p:spTgt spid="146445"/>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146447"/>
                                        </p:tgtEl>
                                        <p:attrNameLst>
                                          <p:attrName>style.visibility</p:attrName>
                                        </p:attrNameLst>
                                      </p:cBhvr>
                                      <p:to>
                                        <p:strVal val="visible"/>
                                      </p:to>
                                    </p:set>
                                    <p:animEffect transition="in" filter="strips(downLeft)">
                                      <p:cBhvr>
                                        <p:cTn id="58" dur="500"/>
                                        <p:tgtEl>
                                          <p:spTgt spid="146447"/>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nodeType="clickEffect">
                                  <p:stCondLst>
                                    <p:cond delay="0"/>
                                  </p:stCondLst>
                                  <p:childTnLst>
                                    <p:set>
                                      <p:cBhvr>
                                        <p:cTn id="62" dur="1" fill="hold">
                                          <p:stCondLst>
                                            <p:cond delay="0"/>
                                          </p:stCondLst>
                                        </p:cTn>
                                        <p:tgtEl>
                                          <p:spTgt spid="146448"/>
                                        </p:tgtEl>
                                        <p:attrNameLst>
                                          <p:attrName>style.visibility</p:attrName>
                                        </p:attrNameLst>
                                      </p:cBhvr>
                                      <p:to>
                                        <p:strVal val="visible"/>
                                      </p:to>
                                    </p:set>
                                    <p:animEffect transition="in" filter="strips(downLeft)">
                                      <p:cBhvr>
                                        <p:cTn id="63" dur="500"/>
                                        <p:tgtEl>
                                          <p:spTgt spid="146448"/>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nodeType="clickEffect">
                                  <p:stCondLst>
                                    <p:cond delay="0"/>
                                  </p:stCondLst>
                                  <p:childTnLst>
                                    <p:set>
                                      <p:cBhvr>
                                        <p:cTn id="67" dur="1" fill="hold">
                                          <p:stCondLst>
                                            <p:cond delay="0"/>
                                          </p:stCondLst>
                                        </p:cTn>
                                        <p:tgtEl>
                                          <p:spTgt spid="146450"/>
                                        </p:tgtEl>
                                        <p:attrNameLst>
                                          <p:attrName>style.visibility</p:attrName>
                                        </p:attrNameLst>
                                      </p:cBhvr>
                                      <p:to>
                                        <p:strVal val="visible"/>
                                      </p:to>
                                    </p:set>
                                    <p:animEffect transition="in" filter="strips(downLeft)">
                                      <p:cBhvr>
                                        <p:cTn id="68" dur="500"/>
                                        <p:tgtEl>
                                          <p:spTgt spid="146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P spid="146437" grpId="0"/>
      <p:bldP spid="146440" grpId="0"/>
      <p:bldP spid="146444" grpId="0"/>
      <p:bldP spid="14644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ChangeArrowheads="1"/>
          </p:cNvSpPr>
          <p:nvPr>
            <p:ph type="dt" sz="half" idx="4294967295"/>
          </p:nvPr>
        </p:nvSpPr>
        <p:spPr/>
        <p:txBody>
          <a:bodyPr/>
          <a:lstStyle/>
          <a:p>
            <a:fld id="{D51BF5B2-3671-4997-8F1B-A90799472479}" type="datetime1">
              <a:rPr lang="en-US"/>
              <a:pPr/>
              <a:t>5/15/2017</a:t>
            </a:fld>
            <a:endParaRPr lang="en-US"/>
          </a:p>
        </p:txBody>
      </p:sp>
      <p:sp>
        <p:nvSpPr>
          <p:cNvPr id="12" name="Rectangle 11"/>
          <p:cNvSpPr>
            <a:spLocks noGrp="1" noChangeArrowheads="1"/>
          </p:cNvSpPr>
          <p:nvPr>
            <p:ph type="sldNum" sz="quarter" idx="4294967295"/>
          </p:nvPr>
        </p:nvSpPr>
        <p:spPr/>
        <p:txBody>
          <a:bodyPr/>
          <a:lstStyle/>
          <a:p>
            <a:fld id="{186CE3B2-8E49-4524-B27E-6BD528CB6369}" type="slidenum">
              <a:rPr lang="en-US"/>
              <a:pPr/>
              <a:t>182</a:t>
            </a:fld>
            <a:endParaRPr lang="en-US"/>
          </a:p>
        </p:txBody>
      </p:sp>
      <p:sp>
        <p:nvSpPr>
          <p:cNvPr id="145410" name="Rectangle 2"/>
          <p:cNvSpPr>
            <a:spLocks noChangeArrowheads="1"/>
          </p:cNvSpPr>
          <p:nvPr/>
        </p:nvSpPr>
        <p:spPr bwMode="auto">
          <a:xfrm>
            <a:off x="1774826" y="366713"/>
            <a:ext cx="8353425" cy="304800"/>
          </a:xfrm>
          <a:prstGeom prst="rect">
            <a:avLst/>
          </a:prstGeom>
          <a:noFill/>
          <a:ln w="9525">
            <a:noFill/>
            <a:miter lim="800000"/>
            <a:headEnd/>
            <a:tailEnd/>
          </a:ln>
          <a:effectLst/>
        </p:spPr>
        <p:txBody>
          <a:bodyPr anchor="ctr">
            <a:spAutoFit/>
          </a:bodyPr>
          <a:lstStyle/>
          <a:p>
            <a:pPr eaLnBrk="1" hangingPunct="1"/>
            <a:r>
              <a:rPr lang="en-US" sz="1400"/>
              <a:t>Formulasi ini akan menghasilkan 2(n-1) persamaan yang harus diselesaikan </a:t>
            </a:r>
          </a:p>
        </p:txBody>
      </p:sp>
      <p:sp>
        <p:nvSpPr>
          <p:cNvPr id="145411" name="Rectangle 3"/>
          <p:cNvSpPr>
            <a:spLocks noChangeArrowheads="1"/>
          </p:cNvSpPr>
          <p:nvPr/>
        </p:nvSpPr>
        <p:spPr bwMode="auto">
          <a:xfrm>
            <a:off x="1774825" y="615712"/>
            <a:ext cx="8497888" cy="738664"/>
          </a:xfrm>
          <a:prstGeom prst="rect">
            <a:avLst/>
          </a:prstGeom>
          <a:noFill/>
          <a:ln w="9525">
            <a:noFill/>
            <a:miter lim="800000"/>
            <a:headEnd/>
            <a:tailEnd/>
          </a:ln>
          <a:effectLst/>
        </p:spPr>
        <p:txBody>
          <a:bodyPr anchor="ctr">
            <a:spAutoFit/>
          </a:bodyPr>
          <a:lstStyle/>
          <a:p>
            <a:pPr eaLnBrk="1" hangingPunct="1"/>
            <a:r>
              <a:rPr lang="en-US" sz="1400"/>
              <a:t>Metoda Newton Raphson membutuhkan himpunan persamaan linear yang menggambarkan hubungan antara perubahan daya aktif dan reaktif terhadap komponen-komponen tegangan bus, yang dapat dinyatakan sebagai berikut </a:t>
            </a:r>
          </a:p>
        </p:txBody>
      </p:sp>
      <p:sp>
        <p:nvSpPr>
          <p:cNvPr id="145415" name="Rectangle 7"/>
          <p:cNvSpPr>
            <a:spLocks noChangeArrowheads="1"/>
          </p:cNvSpPr>
          <p:nvPr/>
        </p:nvSpPr>
        <p:spPr bwMode="auto">
          <a:xfrm>
            <a:off x="1524001" y="26585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5414" name="Object 6"/>
          <p:cNvGraphicFramePr>
            <a:graphicFrameLocks noChangeAspect="1"/>
          </p:cNvGraphicFramePr>
          <p:nvPr/>
        </p:nvGraphicFramePr>
        <p:xfrm>
          <a:off x="2640014" y="1628776"/>
          <a:ext cx="4859337" cy="1933575"/>
        </p:xfrm>
        <a:graphic>
          <a:graphicData uri="http://schemas.openxmlformats.org/presentationml/2006/ole">
            <mc:AlternateContent xmlns:mc="http://schemas.openxmlformats.org/markup-compatibility/2006">
              <mc:Choice xmlns:v="urn:schemas-microsoft-com:vml" Requires="v">
                <p:oleObj spid="_x0000_s72709" name="Equation" r:id="rId3" imgW="3213100" imgH="1168400" progId="Equation.3">
                  <p:embed/>
                </p:oleObj>
              </mc:Choice>
              <mc:Fallback>
                <p:oleObj name="Equation" r:id="rId3" imgW="3213100" imgH="1168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1628776"/>
                        <a:ext cx="4859337" cy="193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17" name="Rectangle 9"/>
          <p:cNvSpPr>
            <a:spLocks noChangeArrowheads="1"/>
          </p:cNvSpPr>
          <p:nvPr/>
        </p:nvSpPr>
        <p:spPr bwMode="auto">
          <a:xfrm>
            <a:off x="1524001" y="26585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5416" name="Object 8"/>
          <p:cNvGraphicFramePr>
            <a:graphicFrameLocks noChangeAspect="1"/>
          </p:cNvGraphicFramePr>
          <p:nvPr/>
        </p:nvGraphicFramePr>
        <p:xfrm>
          <a:off x="2640013" y="3563939"/>
          <a:ext cx="4824412" cy="1952625"/>
        </p:xfrm>
        <a:graphic>
          <a:graphicData uri="http://schemas.openxmlformats.org/presentationml/2006/ole">
            <mc:AlternateContent xmlns:mc="http://schemas.openxmlformats.org/markup-compatibility/2006">
              <mc:Choice xmlns:v="urn:schemas-microsoft-com:vml" Requires="v">
                <p:oleObj spid="_x0000_s72710" name="Equation" r:id="rId5" imgW="3340100" imgH="1168400" progId="Equation.3">
                  <p:embed/>
                </p:oleObj>
              </mc:Choice>
              <mc:Fallback>
                <p:oleObj name="Equation" r:id="rId5" imgW="3340100" imgH="1168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3" y="3563939"/>
                        <a:ext cx="4824412" cy="195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19" name="Rectangle 11"/>
          <p:cNvSpPr>
            <a:spLocks noChangeArrowheads="1"/>
          </p:cNvSpPr>
          <p:nvPr/>
        </p:nvSpPr>
        <p:spPr bwMode="auto">
          <a:xfrm>
            <a:off x="1524001" y="20870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5418" name="Object 10"/>
          <p:cNvGraphicFramePr>
            <a:graphicFrameLocks noChangeAspect="1"/>
          </p:cNvGraphicFramePr>
          <p:nvPr/>
        </p:nvGraphicFramePr>
        <p:xfrm>
          <a:off x="2603501" y="1571625"/>
          <a:ext cx="5292725" cy="3944938"/>
        </p:xfrm>
        <a:graphic>
          <a:graphicData uri="http://schemas.openxmlformats.org/presentationml/2006/ole">
            <mc:AlternateContent xmlns:mc="http://schemas.openxmlformats.org/markup-compatibility/2006">
              <mc:Choice xmlns:v="urn:schemas-microsoft-com:vml" Requires="v">
                <p:oleObj spid="_x0000_s72711" name="Equation" r:id="rId7" imgW="3390900" imgH="2311400" progId="Equation.3">
                  <p:embed/>
                </p:oleObj>
              </mc:Choice>
              <mc:Fallback>
                <p:oleObj name="Equation" r:id="rId7" imgW="3390900" imgH="2311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3501" y="1571625"/>
                        <a:ext cx="5292725" cy="394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6631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strips(downLeft)">
                                      <p:cBhvr>
                                        <p:cTn id="7" dur="500"/>
                                        <p:tgtEl>
                                          <p:spTgt spid="14541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5411"/>
                                        </p:tgtEl>
                                        <p:attrNameLst>
                                          <p:attrName>style.visibility</p:attrName>
                                        </p:attrNameLst>
                                      </p:cBhvr>
                                      <p:to>
                                        <p:strVal val="visible"/>
                                      </p:to>
                                    </p:set>
                                    <p:anim calcmode="lin" valueType="num">
                                      <p:cBhvr>
                                        <p:cTn id="12" dur="500" fill="hold"/>
                                        <p:tgtEl>
                                          <p:spTgt spid="1454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5411"/>
                                        </p:tgtEl>
                                        <p:attrNameLst>
                                          <p:attrName>ppt_y</p:attrName>
                                        </p:attrNameLst>
                                      </p:cBhvr>
                                      <p:tavLst>
                                        <p:tav tm="0">
                                          <p:val>
                                            <p:strVal val="#ppt_y"/>
                                          </p:val>
                                        </p:tav>
                                        <p:tav tm="100000">
                                          <p:val>
                                            <p:strVal val="#ppt_y"/>
                                          </p:val>
                                        </p:tav>
                                      </p:tavLst>
                                    </p:anim>
                                    <p:anim calcmode="lin" valueType="num">
                                      <p:cBhvr>
                                        <p:cTn id="14" dur="500" fill="hold"/>
                                        <p:tgtEl>
                                          <p:spTgt spid="1454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54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54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45414"/>
                                        </p:tgtEl>
                                        <p:attrNameLst>
                                          <p:attrName>style.visibility</p:attrName>
                                        </p:attrNameLst>
                                      </p:cBhvr>
                                      <p:to>
                                        <p:strVal val="visible"/>
                                      </p:to>
                                    </p:set>
                                    <p:anim calcmode="lin" valueType="num">
                                      <p:cBhvr>
                                        <p:cTn id="21" dur="1000" fill="hold"/>
                                        <p:tgtEl>
                                          <p:spTgt spid="145414"/>
                                        </p:tgtEl>
                                        <p:attrNameLst>
                                          <p:attrName>ppt_w</p:attrName>
                                        </p:attrNameLst>
                                      </p:cBhvr>
                                      <p:tavLst>
                                        <p:tav tm="0">
                                          <p:val>
                                            <p:fltVal val="0"/>
                                          </p:val>
                                        </p:tav>
                                        <p:tav tm="100000">
                                          <p:val>
                                            <p:strVal val="#ppt_w"/>
                                          </p:val>
                                        </p:tav>
                                      </p:tavLst>
                                    </p:anim>
                                    <p:anim calcmode="lin" valueType="num">
                                      <p:cBhvr>
                                        <p:cTn id="22" dur="1000" fill="hold"/>
                                        <p:tgtEl>
                                          <p:spTgt spid="145414"/>
                                        </p:tgtEl>
                                        <p:attrNameLst>
                                          <p:attrName>ppt_h</p:attrName>
                                        </p:attrNameLst>
                                      </p:cBhvr>
                                      <p:tavLst>
                                        <p:tav tm="0">
                                          <p:val>
                                            <p:fltVal val="0"/>
                                          </p:val>
                                        </p:tav>
                                        <p:tav tm="100000">
                                          <p:val>
                                            <p:strVal val="#ppt_h"/>
                                          </p:val>
                                        </p:tav>
                                      </p:tavLst>
                                    </p:anim>
                                    <p:anim calcmode="lin" valueType="num">
                                      <p:cBhvr>
                                        <p:cTn id="23" dur="1000" fill="hold"/>
                                        <p:tgtEl>
                                          <p:spTgt spid="145414"/>
                                        </p:tgtEl>
                                        <p:attrNameLst>
                                          <p:attrName>style.rotation</p:attrName>
                                        </p:attrNameLst>
                                      </p:cBhvr>
                                      <p:tavLst>
                                        <p:tav tm="0">
                                          <p:val>
                                            <p:fltVal val="90"/>
                                          </p:val>
                                        </p:tav>
                                        <p:tav tm="100000">
                                          <p:val>
                                            <p:fltVal val="0"/>
                                          </p:val>
                                        </p:tav>
                                      </p:tavLst>
                                    </p:anim>
                                    <p:animEffect transition="in" filter="fade">
                                      <p:cBhvr>
                                        <p:cTn id="24" dur="1000"/>
                                        <p:tgtEl>
                                          <p:spTgt spid="145414"/>
                                        </p:tgtEl>
                                      </p:cBhvr>
                                    </p:animEffect>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145416"/>
                                        </p:tgtEl>
                                        <p:attrNameLst>
                                          <p:attrName>style.visibility</p:attrName>
                                        </p:attrNameLst>
                                      </p:cBhvr>
                                      <p:to>
                                        <p:strVal val="visible"/>
                                      </p:to>
                                    </p:set>
                                    <p:anim to="" calcmode="lin" valueType="num">
                                      <p:cBhvr>
                                        <p:cTn id="29" dur="1" fill="hold"/>
                                        <p:tgtEl>
                                          <p:spTgt spid="145416"/>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iterate type="lt">
                                    <p:tmPct val="0"/>
                                  </p:iterate>
                                  <p:childTnLst>
                                    <p:anim calcmode="lin" valueType="num">
                                      <p:cBhvr additive="base">
                                        <p:cTn id="33" dur="5000"/>
                                        <p:tgtEl>
                                          <p:spTgt spid="145414"/>
                                        </p:tgtEl>
                                        <p:attrNameLst>
                                          <p:attrName>ppt_x</p:attrName>
                                        </p:attrNameLst>
                                      </p:cBhvr>
                                      <p:tavLst>
                                        <p:tav tm="0">
                                          <p:val>
                                            <p:strVal val="ppt_x"/>
                                          </p:val>
                                        </p:tav>
                                        <p:tav tm="100000">
                                          <p:val>
                                            <p:strVal val="ppt_x"/>
                                          </p:val>
                                        </p:tav>
                                      </p:tavLst>
                                    </p:anim>
                                    <p:anim calcmode="lin" valueType="num">
                                      <p:cBhvr additive="base">
                                        <p:cTn id="34" dur="5000"/>
                                        <p:tgtEl>
                                          <p:spTgt spid="145414"/>
                                        </p:tgtEl>
                                        <p:attrNameLst>
                                          <p:attrName>ppt_y</p:attrName>
                                        </p:attrNameLst>
                                      </p:cBhvr>
                                      <p:tavLst>
                                        <p:tav tm="0">
                                          <p:val>
                                            <p:strVal val="ppt_y"/>
                                          </p:val>
                                        </p:tav>
                                        <p:tav tm="100000">
                                          <p:val>
                                            <p:strVal val="1+ppt_h/2"/>
                                          </p:val>
                                        </p:tav>
                                      </p:tavLst>
                                    </p:anim>
                                    <p:set>
                                      <p:cBhvr>
                                        <p:cTn id="35" dur="1" fill="hold">
                                          <p:stCondLst>
                                            <p:cond delay="4999"/>
                                          </p:stCondLst>
                                        </p:cTn>
                                        <p:tgtEl>
                                          <p:spTgt spid="1454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1" fill="hold" nodeType="clickEffect">
                                  <p:stCondLst>
                                    <p:cond delay="0"/>
                                  </p:stCondLst>
                                  <p:childTnLst>
                                    <p:anim calcmode="lin" valueType="num">
                                      <p:cBhvr additive="base">
                                        <p:cTn id="39" dur="5000"/>
                                        <p:tgtEl>
                                          <p:spTgt spid="145416"/>
                                        </p:tgtEl>
                                        <p:attrNameLst>
                                          <p:attrName>ppt_x</p:attrName>
                                        </p:attrNameLst>
                                      </p:cBhvr>
                                      <p:tavLst>
                                        <p:tav tm="0">
                                          <p:val>
                                            <p:strVal val="ppt_x"/>
                                          </p:val>
                                        </p:tav>
                                        <p:tav tm="100000">
                                          <p:val>
                                            <p:strVal val="ppt_x"/>
                                          </p:val>
                                        </p:tav>
                                      </p:tavLst>
                                    </p:anim>
                                    <p:anim calcmode="lin" valueType="num">
                                      <p:cBhvr additive="base">
                                        <p:cTn id="40" dur="5000"/>
                                        <p:tgtEl>
                                          <p:spTgt spid="145416"/>
                                        </p:tgtEl>
                                        <p:attrNameLst>
                                          <p:attrName>ppt_y</p:attrName>
                                        </p:attrNameLst>
                                      </p:cBhvr>
                                      <p:tavLst>
                                        <p:tav tm="0">
                                          <p:val>
                                            <p:strVal val="ppt_y"/>
                                          </p:val>
                                        </p:tav>
                                        <p:tav tm="100000">
                                          <p:val>
                                            <p:strVal val="0-ppt_h/2"/>
                                          </p:val>
                                        </p:tav>
                                      </p:tavLst>
                                    </p:anim>
                                    <p:set>
                                      <p:cBhvr>
                                        <p:cTn id="41" dur="1" fill="hold">
                                          <p:stCondLst>
                                            <p:cond delay="4999"/>
                                          </p:stCondLst>
                                        </p:cTn>
                                        <p:tgtEl>
                                          <p:spTgt spid="1454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145418"/>
                                        </p:tgtEl>
                                        <p:attrNameLst>
                                          <p:attrName>style.visibility</p:attrName>
                                        </p:attrNameLst>
                                      </p:cBhvr>
                                      <p:to>
                                        <p:strVal val="visible"/>
                                      </p:to>
                                    </p:set>
                                    <p:animEffect transition="in" filter="wedge">
                                      <p:cBhvr>
                                        <p:cTn id="46" dur="2000"/>
                                        <p:tgtEl>
                                          <p:spTgt spid="145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P spid="145411"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5A9316E6-FF17-4153-A59C-B5538DE31B85}"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FBEF7BD7-6608-401C-83F2-E29F58A67549}" type="slidenum">
              <a:rPr lang="en-US"/>
              <a:pPr/>
              <a:t>183</a:t>
            </a:fld>
            <a:endParaRPr lang="en-US"/>
          </a:p>
        </p:txBody>
      </p:sp>
      <p:sp>
        <p:nvSpPr>
          <p:cNvPr id="144386" name="Rectangle 2"/>
          <p:cNvSpPr>
            <a:spLocks noChangeArrowheads="1"/>
          </p:cNvSpPr>
          <p:nvPr/>
        </p:nvSpPr>
        <p:spPr bwMode="auto">
          <a:xfrm>
            <a:off x="1847851" y="258863"/>
            <a:ext cx="2844497" cy="307777"/>
          </a:xfrm>
          <a:prstGeom prst="rect">
            <a:avLst/>
          </a:prstGeom>
          <a:noFill/>
          <a:ln w="9525">
            <a:noFill/>
            <a:miter lim="800000"/>
            <a:headEnd/>
            <a:tailEnd/>
          </a:ln>
          <a:effectLst/>
        </p:spPr>
        <p:txBody>
          <a:bodyPr wrap="none" anchor="ctr">
            <a:spAutoFit/>
          </a:bodyPr>
          <a:lstStyle/>
          <a:p>
            <a:pPr eaLnBrk="1" hangingPunct="1"/>
            <a:r>
              <a:rPr lang="en-US" sz="1400"/>
              <a:t>Dalam bentuk yang lebih sederhana </a:t>
            </a:r>
          </a:p>
        </p:txBody>
      </p:sp>
      <p:sp>
        <p:nvSpPr>
          <p:cNvPr id="144388" name="Rectangle 4"/>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4387" name="Object 3"/>
          <p:cNvGraphicFramePr>
            <a:graphicFrameLocks noChangeAspect="1"/>
          </p:cNvGraphicFramePr>
          <p:nvPr/>
        </p:nvGraphicFramePr>
        <p:xfrm>
          <a:off x="2495551" y="692151"/>
          <a:ext cx="2411413" cy="1247775"/>
        </p:xfrm>
        <a:graphic>
          <a:graphicData uri="http://schemas.openxmlformats.org/presentationml/2006/ole">
            <mc:AlternateContent xmlns:mc="http://schemas.openxmlformats.org/markup-compatibility/2006">
              <mc:Choice xmlns:v="urn:schemas-microsoft-com:vml" Requires="v">
                <p:oleObj spid="_x0000_s73732" name="Equation" r:id="rId3" imgW="1384300" imgH="711200" progId="Equation.3">
                  <p:embed/>
                </p:oleObj>
              </mc:Choice>
              <mc:Fallback>
                <p:oleObj name="Equation" r:id="rId3" imgW="13843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692151"/>
                        <a:ext cx="2411413" cy="1247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89" name="Rectangle 5"/>
          <p:cNvSpPr>
            <a:spLocks noChangeArrowheads="1"/>
          </p:cNvSpPr>
          <p:nvPr/>
        </p:nvSpPr>
        <p:spPr bwMode="auto">
          <a:xfrm>
            <a:off x="1847851" y="1971675"/>
            <a:ext cx="8569325" cy="304800"/>
          </a:xfrm>
          <a:prstGeom prst="rect">
            <a:avLst/>
          </a:prstGeom>
          <a:noFill/>
          <a:ln w="9525">
            <a:noFill/>
            <a:miter lim="800000"/>
            <a:headEnd/>
            <a:tailEnd/>
          </a:ln>
          <a:effectLst/>
        </p:spPr>
        <p:txBody>
          <a:bodyPr anchor="ctr">
            <a:spAutoFit/>
          </a:bodyPr>
          <a:lstStyle/>
          <a:p>
            <a:pPr eaLnBrk="1" hangingPunct="1"/>
            <a:r>
              <a:rPr lang="en-US" sz="1400"/>
              <a:t>Dimana koefisien matriks adalah Jacobian dan bus ke n adalah bus pena</a:t>
            </a:r>
            <a:r>
              <a:rPr lang="id-ID" sz="1400"/>
              <a:t>dah</a:t>
            </a:r>
            <a:endParaRPr lang="en-US" sz="1400"/>
          </a:p>
        </p:txBody>
      </p:sp>
      <p:sp>
        <p:nvSpPr>
          <p:cNvPr id="144391" name="Rectangle 7"/>
          <p:cNvSpPr>
            <a:spLocks noChangeArrowheads="1"/>
          </p:cNvSpPr>
          <p:nvPr/>
        </p:nvSpPr>
        <p:spPr bwMode="auto">
          <a:xfrm>
            <a:off x="1847851" y="2260600"/>
            <a:ext cx="8569325" cy="304800"/>
          </a:xfrm>
          <a:prstGeom prst="rect">
            <a:avLst/>
          </a:prstGeom>
          <a:noFill/>
          <a:ln w="9525">
            <a:noFill/>
            <a:miter lim="800000"/>
            <a:headEnd/>
            <a:tailEnd/>
          </a:ln>
          <a:effectLst/>
        </p:spPr>
        <p:txBody>
          <a:bodyPr anchor="ctr">
            <a:spAutoFit/>
          </a:bodyPr>
          <a:lstStyle/>
          <a:p>
            <a:pPr eaLnBrk="1" hangingPunct="1"/>
            <a:r>
              <a:rPr lang="en-US" sz="1400"/>
              <a:t>Persamaan-persamaan untuk menentukan elemen Jacobian dapat diturunkan dari persamaan daya bus. </a:t>
            </a:r>
          </a:p>
        </p:txBody>
      </p:sp>
      <p:sp>
        <p:nvSpPr>
          <p:cNvPr id="144392" name="Rectangle 8"/>
          <p:cNvSpPr>
            <a:spLocks noChangeArrowheads="1"/>
          </p:cNvSpPr>
          <p:nvPr/>
        </p:nvSpPr>
        <p:spPr bwMode="auto">
          <a:xfrm>
            <a:off x="1847851" y="2781300"/>
            <a:ext cx="8569325" cy="304800"/>
          </a:xfrm>
          <a:prstGeom prst="rect">
            <a:avLst/>
          </a:prstGeom>
          <a:noFill/>
          <a:ln w="9525">
            <a:noFill/>
            <a:miter lim="800000"/>
            <a:headEnd/>
            <a:tailEnd/>
          </a:ln>
          <a:effectLst/>
        </p:spPr>
        <p:txBody>
          <a:bodyPr anchor="ctr">
            <a:spAutoFit/>
          </a:bodyPr>
          <a:lstStyle/>
          <a:p>
            <a:pPr eaLnBrk="1" hangingPunct="1"/>
            <a:r>
              <a:rPr lang="en-US" sz="1400"/>
              <a:t>Daya nyata dari persamaan </a:t>
            </a:r>
          </a:p>
        </p:txBody>
      </p:sp>
      <p:sp>
        <p:nvSpPr>
          <p:cNvPr id="144394" name="Rectangle 10"/>
          <p:cNvSpPr>
            <a:spLocks noChangeArrowheads="1"/>
          </p:cNvSpPr>
          <p:nvPr/>
        </p:nvSpPr>
        <p:spPr bwMode="auto">
          <a:xfrm>
            <a:off x="1524001" y="28490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4393" name="Object 9"/>
          <p:cNvGraphicFramePr>
            <a:graphicFrameLocks noChangeAspect="1"/>
          </p:cNvGraphicFramePr>
          <p:nvPr/>
        </p:nvGraphicFramePr>
        <p:xfrm>
          <a:off x="2460625" y="3282950"/>
          <a:ext cx="4859338" cy="1441450"/>
        </p:xfrm>
        <a:graphic>
          <a:graphicData uri="http://schemas.openxmlformats.org/presentationml/2006/ole">
            <mc:AlternateContent xmlns:mc="http://schemas.openxmlformats.org/markup-compatibility/2006">
              <mc:Choice xmlns:v="urn:schemas-microsoft-com:vml" Requires="v">
                <p:oleObj spid="_x0000_s73733" name="Equation" r:id="rId5" imgW="3073400" imgH="787400" progId="Equation.3">
                  <p:embed/>
                </p:oleObj>
              </mc:Choice>
              <mc:Fallback>
                <p:oleObj name="Equation" r:id="rId5" imgW="30734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625" y="3282950"/>
                        <a:ext cx="4859338"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95" name="Rectangle 11"/>
          <p:cNvSpPr>
            <a:spLocks noChangeArrowheads="1"/>
          </p:cNvSpPr>
          <p:nvPr/>
        </p:nvSpPr>
        <p:spPr bwMode="auto">
          <a:xfrm>
            <a:off x="2305854" y="4707038"/>
            <a:ext cx="1935145" cy="307777"/>
          </a:xfrm>
          <a:prstGeom prst="rect">
            <a:avLst/>
          </a:prstGeom>
          <a:noFill/>
          <a:ln w="9525">
            <a:noFill/>
            <a:miter lim="800000"/>
            <a:headEnd/>
            <a:tailEnd/>
          </a:ln>
          <a:effectLst/>
        </p:spPr>
        <p:txBody>
          <a:bodyPr wrap="none" anchor="ctr">
            <a:spAutoFit/>
          </a:bodyPr>
          <a:lstStyle/>
          <a:p>
            <a:pPr algn="just" eaLnBrk="1" hangingPunct="1"/>
            <a:r>
              <a:rPr lang="en-US" sz="1400"/>
              <a:t>               p = 1,2, ……, n-1</a:t>
            </a:r>
          </a:p>
        </p:txBody>
      </p:sp>
      <p:sp>
        <p:nvSpPr>
          <p:cNvPr id="144396" name="Rectangle 12"/>
          <p:cNvSpPr>
            <a:spLocks noChangeArrowheads="1"/>
          </p:cNvSpPr>
          <p:nvPr/>
        </p:nvSpPr>
        <p:spPr bwMode="auto">
          <a:xfrm>
            <a:off x="1919289" y="5254953"/>
            <a:ext cx="8353425" cy="523220"/>
          </a:xfrm>
          <a:prstGeom prst="rect">
            <a:avLst/>
          </a:prstGeom>
          <a:noFill/>
          <a:ln w="9525">
            <a:noFill/>
            <a:miter lim="800000"/>
            <a:headEnd/>
            <a:tailEnd/>
          </a:ln>
          <a:effectLst/>
        </p:spPr>
        <p:txBody>
          <a:bodyPr anchor="ctr">
            <a:spAutoFit/>
          </a:bodyPr>
          <a:lstStyle/>
          <a:p>
            <a:pPr eaLnBrk="1" hangingPunct="1"/>
            <a:r>
              <a:rPr lang="en-US" sz="1400"/>
              <a:t>Diferensiasi persamaan </a:t>
            </a:r>
            <a:r>
              <a:rPr lang="id-ID" sz="1400"/>
              <a:t>diatas</a:t>
            </a:r>
            <a:r>
              <a:rPr lang="en-US" sz="1400"/>
              <a:t> terhadap e</a:t>
            </a:r>
            <a:r>
              <a:rPr lang="en-US" sz="1400" baseline="-25000"/>
              <a:t>q</a:t>
            </a:r>
            <a:r>
              <a:rPr lang="en-US" sz="1400"/>
              <a:t> akan diperoleh elemen-elemen luar diagonal dari submatriks J</a:t>
            </a:r>
            <a:r>
              <a:rPr lang="en-US" sz="1400" baseline="-25000"/>
              <a:t>1</a:t>
            </a:r>
            <a:r>
              <a:rPr lang="en-US" sz="1400"/>
              <a:t>, sebagai berikut </a:t>
            </a:r>
          </a:p>
        </p:txBody>
      </p:sp>
    </p:spTree>
    <p:extLst>
      <p:ext uri="{BB962C8B-B14F-4D97-AF65-F5344CB8AC3E}">
        <p14:creationId xmlns:p14="http://schemas.microsoft.com/office/powerpoint/2010/main" val="383172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strips(downLeft)">
                                      <p:cBhvr>
                                        <p:cTn id="7" dur="5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4387"/>
                                        </p:tgtEl>
                                        <p:attrNameLst>
                                          <p:attrName>style.visibility</p:attrName>
                                        </p:attrNameLst>
                                      </p:cBhvr>
                                      <p:to>
                                        <p:strVal val="visible"/>
                                      </p:to>
                                    </p:set>
                                    <p:animEffect transition="in" filter="wheel(4)">
                                      <p:cBhvr>
                                        <p:cTn id="12" dur="2000"/>
                                        <p:tgtEl>
                                          <p:spTgt spid="14438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4389"/>
                                        </p:tgtEl>
                                        <p:attrNameLst>
                                          <p:attrName>style.visibility</p:attrName>
                                        </p:attrNameLst>
                                      </p:cBhvr>
                                      <p:to>
                                        <p:strVal val="visible"/>
                                      </p:to>
                                    </p:set>
                                    <p:animEffect transition="in" filter="strips(downLeft)">
                                      <p:cBhvr>
                                        <p:cTn id="17" dur="500"/>
                                        <p:tgtEl>
                                          <p:spTgt spid="14438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4391"/>
                                        </p:tgtEl>
                                        <p:attrNameLst>
                                          <p:attrName>style.visibility</p:attrName>
                                        </p:attrNameLst>
                                      </p:cBhvr>
                                      <p:to>
                                        <p:strVal val="visible"/>
                                      </p:to>
                                    </p:set>
                                    <p:animEffect transition="in" filter="strips(downLeft)">
                                      <p:cBhvr>
                                        <p:cTn id="22" dur="500"/>
                                        <p:tgtEl>
                                          <p:spTgt spid="144391"/>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44392"/>
                                        </p:tgtEl>
                                        <p:attrNameLst>
                                          <p:attrName>style.visibility</p:attrName>
                                        </p:attrNameLst>
                                      </p:cBhvr>
                                      <p:to>
                                        <p:strVal val="visible"/>
                                      </p:to>
                                    </p:set>
                                    <p:anim calcmode="lin" valueType="num">
                                      <p:cBhvr>
                                        <p:cTn id="27" dur="500" fill="hold"/>
                                        <p:tgtEl>
                                          <p:spTgt spid="14439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44392"/>
                                        </p:tgtEl>
                                        <p:attrNameLst>
                                          <p:attrName>ppt_y</p:attrName>
                                        </p:attrNameLst>
                                      </p:cBhvr>
                                      <p:tavLst>
                                        <p:tav tm="0">
                                          <p:val>
                                            <p:strVal val="#ppt_y"/>
                                          </p:val>
                                        </p:tav>
                                        <p:tav tm="100000">
                                          <p:val>
                                            <p:strVal val="#ppt_y"/>
                                          </p:val>
                                        </p:tav>
                                      </p:tavLst>
                                    </p:anim>
                                    <p:anim calcmode="lin" valueType="num">
                                      <p:cBhvr>
                                        <p:cTn id="29" dur="500" fill="hold"/>
                                        <p:tgtEl>
                                          <p:spTgt spid="14439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4439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4439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44393"/>
                                        </p:tgtEl>
                                        <p:attrNameLst>
                                          <p:attrName>style.visibility</p:attrName>
                                        </p:attrNameLst>
                                      </p:cBhvr>
                                      <p:to>
                                        <p:strVal val="visible"/>
                                      </p:to>
                                    </p:set>
                                    <p:animEffect transition="in" filter="strips(downLeft)">
                                      <p:cBhvr>
                                        <p:cTn id="36" dur="500"/>
                                        <p:tgtEl>
                                          <p:spTgt spid="144393"/>
                                        </p:tgtEl>
                                      </p:cBhvr>
                                    </p:animEffect>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144395"/>
                                        </p:tgtEl>
                                        <p:attrNameLst>
                                          <p:attrName>style.visibility</p:attrName>
                                        </p:attrNameLst>
                                      </p:cBhvr>
                                      <p:to>
                                        <p:strVal val="visible"/>
                                      </p:to>
                                    </p:set>
                                    <p:anim calcmode="lin" valueType="num">
                                      <p:cBhvr>
                                        <p:cTn id="41" dur="500" fill="hold"/>
                                        <p:tgtEl>
                                          <p:spTgt spid="144395"/>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44395"/>
                                        </p:tgtEl>
                                        <p:attrNameLst>
                                          <p:attrName>ppt_y</p:attrName>
                                        </p:attrNameLst>
                                      </p:cBhvr>
                                      <p:tavLst>
                                        <p:tav tm="0">
                                          <p:val>
                                            <p:strVal val="#ppt_y"/>
                                          </p:val>
                                        </p:tav>
                                        <p:tav tm="100000">
                                          <p:val>
                                            <p:strVal val="#ppt_y"/>
                                          </p:val>
                                        </p:tav>
                                      </p:tavLst>
                                    </p:anim>
                                    <p:anim calcmode="lin" valueType="num">
                                      <p:cBhvr>
                                        <p:cTn id="43" dur="500" fill="hold"/>
                                        <p:tgtEl>
                                          <p:spTgt spid="144395"/>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44395"/>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44395"/>
                                        </p:tgtEl>
                                      </p:cBhvr>
                                    </p:animEffect>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144396"/>
                                        </p:tgtEl>
                                        <p:attrNameLst>
                                          <p:attrName>style.visibility</p:attrName>
                                        </p:attrNameLst>
                                      </p:cBhvr>
                                      <p:to>
                                        <p:strVal val="visible"/>
                                      </p:to>
                                    </p:set>
                                    <p:anim calcmode="lin" valueType="num">
                                      <p:cBhvr>
                                        <p:cTn id="50" dur="500" fill="hold"/>
                                        <p:tgtEl>
                                          <p:spTgt spid="144396"/>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44396"/>
                                        </p:tgtEl>
                                        <p:attrNameLst>
                                          <p:attrName>ppt_y</p:attrName>
                                        </p:attrNameLst>
                                      </p:cBhvr>
                                      <p:tavLst>
                                        <p:tav tm="0">
                                          <p:val>
                                            <p:strVal val="#ppt_y"/>
                                          </p:val>
                                        </p:tav>
                                        <p:tav tm="100000">
                                          <p:val>
                                            <p:strVal val="#ppt_y"/>
                                          </p:val>
                                        </p:tav>
                                      </p:tavLst>
                                    </p:anim>
                                    <p:anim calcmode="lin" valueType="num">
                                      <p:cBhvr>
                                        <p:cTn id="52" dur="500" fill="hold"/>
                                        <p:tgtEl>
                                          <p:spTgt spid="144396"/>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4439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44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144389" grpId="0"/>
      <p:bldP spid="144391" grpId="0"/>
      <p:bldP spid="144392" grpId="0"/>
      <p:bldP spid="144395" grpId="0"/>
      <p:bldP spid="14439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dt" sz="half" idx="4294967295"/>
          </p:nvPr>
        </p:nvSpPr>
        <p:spPr/>
        <p:txBody>
          <a:bodyPr/>
          <a:lstStyle/>
          <a:p>
            <a:fld id="{BBE36144-7A8D-4C79-B959-BDACD5EAB4FF}" type="datetime1">
              <a:rPr lang="en-US"/>
              <a:pPr/>
              <a:t>5/15/2017</a:t>
            </a:fld>
            <a:endParaRPr lang="en-US"/>
          </a:p>
        </p:txBody>
      </p:sp>
      <p:sp>
        <p:nvSpPr>
          <p:cNvPr id="15" name="Rectangle 11"/>
          <p:cNvSpPr>
            <a:spLocks noGrp="1" noChangeArrowheads="1"/>
          </p:cNvSpPr>
          <p:nvPr>
            <p:ph type="sldNum" sz="quarter" idx="4294967295"/>
          </p:nvPr>
        </p:nvSpPr>
        <p:spPr/>
        <p:txBody>
          <a:bodyPr/>
          <a:lstStyle/>
          <a:p>
            <a:fld id="{33483857-39E0-4B08-99A8-507FA89CB533}" type="slidenum">
              <a:rPr lang="en-US"/>
              <a:pPr/>
              <a:t>184</a:t>
            </a:fld>
            <a:endParaRPr lang="en-US"/>
          </a:p>
        </p:txBody>
      </p:sp>
      <p:graphicFrame>
        <p:nvGraphicFramePr>
          <p:cNvPr id="143362" name="Object 2"/>
          <p:cNvGraphicFramePr>
            <a:graphicFrameLocks noChangeAspect="1"/>
          </p:cNvGraphicFramePr>
          <p:nvPr/>
        </p:nvGraphicFramePr>
        <p:xfrm>
          <a:off x="2495550" y="260350"/>
          <a:ext cx="2268538" cy="1250950"/>
        </p:xfrm>
        <a:graphic>
          <a:graphicData uri="http://schemas.openxmlformats.org/presentationml/2006/ole">
            <mc:AlternateContent xmlns:mc="http://schemas.openxmlformats.org/markup-compatibility/2006">
              <mc:Choice xmlns:v="urn:schemas-microsoft-com:vml" Requires="v">
                <p:oleObj spid="_x0000_s74758" name="Equation" r:id="rId3" imgW="1295400" imgH="711200" progId="Equation.3">
                  <p:embed/>
                </p:oleObj>
              </mc:Choice>
              <mc:Fallback>
                <p:oleObj name="Equation" r:id="rId3" imgW="12954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260350"/>
                        <a:ext cx="2268538" cy="125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364" name="Rectangle 4"/>
          <p:cNvSpPr>
            <a:spLocks noChangeArrowheads="1"/>
          </p:cNvSpPr>
          <p:nvPr/>
        </p:nvSpPr>
        <p:spPr bwMode="auto">
          <a:xfrm>
            <a:off x="1973665" y="1627288"/>
            <a:ext cx="3291670" cy="307777"/>
          </a:xfrm>
          <a:prstGeom prst="rect">
            <a:avLst/>
          </a:prstGeom>
          <a:noFill/>
          <a:ln w="9525">
            <a:noFill/>
            <a:miter lim="800000"/>
            <a:headEnd/>
            <a:tailEnd/>
          </a:ln>
          <a:effectLst/>
        </p:spPr>
        <p:txBody>
          <a:bodyPr wrap="none" anchor="ctr">
            <a:spAutoFit/>
          </a:bodyPr>
          <a:lstStyle/>
          <a:p>
            <a:pPr algn="just" eaLnBrk="1" hangingPunct="1"/>
            <a:r>
              <a:rPr lang="en-US" sz="1400"/>
              <a:t>Sedangkan untuk elemen diagonal didapat</a:t>
            </a:r>
          </a:p>
        </p:txBody>
      </p:sp>
      <p:sp>
        <p:nvSpPr>
          <p:cNvPr id="143366"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wrap="none" anchor="ctr">
            <a:spAutoFit/>
          </a:bodyPr>
          <a:lstStyle/>
          <a:p>
            <a:endParaRPr lang="id-ID"/>
          </a:p>
        </p:txBody>
      </p:sp>
      <p:sp>
        <p:nvSpPr>
          <p:cNvPr id="143368" name="Rectangle 8"/>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3367" name="Object 7"/>
          <p:cNvGraphicFramePr>
            <a:graphicFrameLocks noChangeAspect="1"/>
          </p:cNvGraphicFramePr>
          <p:nvPr/>
        </p:nvGraphicFramePr>
        <p:xfrm>
          <a:off x="2532064" y="2060576"/>
          <a:ext cx="5076825" cy="1039813"/>
        </p:xfrm>
        <a:graphic>
          <a:graphicData uri="http://schemas.openxmlformats.org/presentationml/2006/ole">
            <mc:AlternateContent xmlns:mc="http://schemas.openxmlformats.org/markup-compatibility/2006">
              <mc:Choice xmlns:v="urn:schemas-microsoft-com:vml" Requires="v">
                <p:oleObj spid="_x0000_s74759" name="Equation" r:id="rId5" imgW="3149600" imgH="558800" progId="Equation.3">
                  <p:embed/>
                </p:oleObj>
              </mc:Choice>
              <mc:Fallback>
                <p:oleObj name="Equation" r:id="rId5" imgW="31496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4" y="2060576"/>
                        <a:ext cx="5076825" cy="1039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369" name="Rectangle 9"/>
          <p:cNvSpPr>
            <a:spLocks noChangeArrowheads="1"/>
          </p:cNvSpPr>
          <p:nvPr/>
        </p:nvSpPr>
        <p:spPr bwMode="auto">
          <a:xfrm>
            <a:off x="1985109" y="3194151"/>
            <a:ext cx="2967159" cy="307777"/>
          </a:xfrm>
          <a:prstGeom prst="rect">
            <a:avLst/>
          </a:prstGeom>
          <a:noFill/>
          <a:ln w="9525">
            <a:noFill/>
            <a:miter lim="800000"/>
            <a:headEnd/>
            <a:tailEnd/>
          </a:ln>
          <a:effectLst/>
        </p:spPr>
        <p:txBody>
          <a:bodyPr wrap="none" anchor="ctr">
            <a:spAutoFit/>
          </a:bodyPr>
          <a:lstStyle/>
          <a:p>
            <a:pPr algn="just" eaLnBrk="1" hangingPunct="1"/>
            <a:r>
              <a:rPr lang="en-US" sz="1400"/>
              <a:t>Persamaan arus untuk bus p, I</a:t>
            </a:r>
            <a:r>
              <a:rPr lang="en-US" sz="1400" baseline="-25000"/>
              <a:t>p</a:t>
            </a:r>
            <a:r>
              <a:rPr lang="en-US" sz="1400"/>
              <a:t> adalah</a:t>
            </a:r>
          </a:p>
        </p:txBody>
      </p:sp>
      <p:sp>
        <p:nvSpPr>
          <p:cNvPr id="143371" name="Rectangle 11"/>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3370" name="Object 10"/>
          <p:cNvGraphicFramePr>
            <a:graphicFrameLocks noChangeAspect="1"/>
          </p:cNvGraphicFramePr>
          <p:nvPr/>
        </p:nvGraphicFramePr>
        <p:xfrm>
          <a:off x="2495550" y="3425826"/>
          <a:ext cx="7956550" cy="1082675"/>
        </p:xfrm>
        <a:graphic>
          <a:graphicData uri="http://schemas.openxmlformats.org/presentationml/2006/ole">
            <mc:AlternateContent xmlns:mc="http://schemas.openxmlformats.org/markup-compatibility/2006">
              <mc:Choice xmlns:v="urn:schemas-microsoft-com:vml" Requires="v">
                <p:oleObj spid="_x0000_s74760" name="Equation" r:id="rId7" imgW="3987800" imgH="546100" progId="Equation.3">
                  <p:embed/>
                </p:oleObj>
              </mc:Choice>
              <mc:Fallback>
                <p:oleObj name="Equation" r:id="rId7" imgW="3987800" imgH="546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550" y="3425826"/>
                        <a:ext cx="795655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372" name="Rectangle 12"/>
          <p:cNvSpPr>
            <a:spLocks noChangeArrowheads="1"/>
          </p:cNvSpPr>
          <p:nvPr/>
        </p:nvSpPr>
        <p:spPr bwMode="auto">
          <a:xfrm>
            <a:off x="1847850" y="4573866"/>
            <a:ext cx="5980612" cy="369332"/>
          </a:xfrm>
          <a:prstGeom prst="rect">
            <a:avLst/>
          </a:prstGeom>
          <a:noFill/>
          <a:ln w="9525">
            <a:noFill/>
            <a:miter lim="800000"/>
            <a:headEnd/>
            <a:tailEnd/>
          </a:ln>
          <a:effectLst/>
        </p:spPr>
        <p:txBody>
          <a:bodyPr wrap="none" anchor="ctr">
            <a:spAutoFit/>
          </a:bodyPr>
          <a:lstStyle/>
          <a:p>
            <a:pPr eaLnBrk="1" hangingPunct="1"/>
            <a:r>
              <a:rPr lang="en-US" sz="1400"/>
              <a:t>yang dapat dipisah dalam dua bagian, yaitu bagian real dan imajiner berikut ini</a:t>
            </a:r>
            <a:r>
              <a:rPr lang="en-US"/>
              <a:t> </a:t>
            </a:r>
          </a:p>
        </p:txBody>
      </p:sp>
      <p:sp>
        <p:nvSpPr>
          <p:cNvPr id="143374" name="Rectangle 14"/>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3373" name="Object 13"/>
          <p:cNvGraphicFramePr>
            <a:graphicFrameLocks noChangeAspect="1"/>
          </p:cNvGraphicFramePr>
          <p:nvPr/>
        </p:nvGraphicFramePr>
        <p:xfrm>
          <a:off x="2495551" y="5018089"/>
          <a:ext cx="5040313" cy="1074737"/>
        </p:xfrm>
        <a:graphic>
          <a:graphicData uri="http://schemas.openxmlformats.org/presentationml/2006/ole">
            <mc:AlternateContent xmlns:mc="http://schemas.openxmlformats.org/markup-compatibility/2006">
              <mc:Choice xmlns:v="urn:schemas-microsoft-com:vml" Requires="v">
                <p:oleObj spid="_x0000_s74761" name="Equation" r:id="rId9" imgW="2540000" imgH="546100" progId="Equation.3">
                  <p:embed/>
                </p:oleObj>
              </mc:Choice>
              <mc:Fallback>
                <p:oleObj name="Equation" r:id="rId9" imgW="2540000" imgH="546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551" y="5018089"/>
                        <a:ext cx="5040313"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95319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strips(downLeft)">
                                      <p:cBhvr>
                                        <p:cTn id="7" dur="500"/>
                                        <p:tgtEl>
                                          <p:spTgt spid="1433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strips(downLeft)">
                                      <p:cBhvr>
                                        <p:cTn id="12" dur="500"/>
                                        <p:tgtEl>
                                          <p:spTgt spid="14336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43367"/>
                                        </p:tgtEl>
                                        <p:attrNameLst>
                                          <p:attrName>style.visibility</p:attrName>
                                        </p:attrNameLst>
                                      </p:cBhvr>
                                      <p:to>
                                        <p:strVal val="visible"/>
                                      </p:to>
                                    </p:set>
                                    <p:animEffect transition="in" filter="strips(downLeft)">
                                      <p:cBhvr>
                                        <p:cTn id="17" dur="500"/>
                                        <p:tgtEl>
                                          <p:spTgt spid="14336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3369"/>
                                        </p:tgtEl>
                                        <p:attrNameLst>
                                          <p:attrName>style.visibility</p:attrName>
                                        </p:attrNameLst>
                                      </p:cBhvr>
                                      <p:to>
                                        <p:strVal val="visible"/>
                                      </p:to>
                                    </p:set>
                                    <p:animEffect transition="in" filter="strips(downLeft)">
                                      <p:cBhvr>
                                        <p:cTn id="22" dur="500"/>
                                        <p:tgtEl>
                                          <p:spTgt spid="143369"/>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43370"/>
                                        </p:tgtEl>
                                        <p:attrNameLst>
                                          <p:attrName>style.visibility</p:attrName>
                                        </p:attrNameLst>
                                      </p:cBhvr>
                                      <p:to>
                                        <p:strVal val="visible"/>
                                      </p:to>
                                    </p:set>
                                    <p:anim calcmode="lin" valueType="num">
                                      <p:cBhvr>
                                        <p:cTn id="27" dur="500" decel="50000" fill="hold">
                                          <p:stCondLst>
                                            <p:cond delay="0"/>
                                          </p:stCondLst>
                                        </p:cTn>
                                        <p:tgtEl>
                                          <p:spTgt spid="14337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337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3370"/>
                                        </p:tgtEl>
                                        <p:attrNameLst>
                                          <p:attrName>ppt_w</p:attrName>
                                        </p:attrNameLst>
                                      </p:cBhvr>
                                      <p:tavLst>
                                        <p:tav tm="0">
                                          <p:val>
                                            <p:strVal val="#ppt_w*.05"/>
                                          </p:val>
                                        </p:tav>
                                        <p:tav tm="100000">
                                          <p:val>
                                            <p:strVal val="#ppt_w"/>
                                          </p:val>
                                        </p:tav>
                                      </p:tavLst>
                                    </p:anim>
                                    <p:anim calcmode="lin" valueType="num">
                                      <p:cBhvr>
                                        <p:cTn id="30" dur="1000" fill="hold"/>
                                        <p:tgtEl>
                                          <p:spTgt spid="14337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337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337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337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337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43372"/>
                                        </p:tgtEl>
                                        <p:attrNameLst>
                                          <p:attrName>style.visibility</p:attrName>
                                        </p:attrNameLst>
                                      </p:cBhvr>
                                      <p:to>
                                        <p:strVal val="visible"/>
                                      </p:to>
                                    </p:set>
                                    <p:animEffect transition="in" filter="strips(downLeft)">
                                      <p:cBhvr>
                                        <p:cTn id="39" dur="500"/>
                                        <p:tgtEl>
                                          <p:spTgt spid="14337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143373"/>
                                        </p:tgtEl>
                                        <p:attrNameLst>
                                          <p:attrName>style.visibility</p:attrName>
                                        </p:attrNameLst>
                                      </p:cBhvr>
                                      <p:to>
                                        <p:strVal val="visible"/>
                                      </p:to>
                                    </p:set>
                                    <p:animEffect transition="in" filter="strips(downLeft)">
                                      <p:cBhvr>
                                        <p:cTn id="44" dur="500"/>
                                        <p:tgtEl>
                                          <p:spTgt spid="143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9" grpId="0"/>
      <p:bldP spid="14337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265D42CB-892F-4646-A798-1FB8AA48CABF}"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8245D208-8702-4157-BAD9-368E08CBB2DA}" type="slidenum">
              <a:rPr lang="en-US"/>
              <a:pPr/>
              <a:t>185</a:t>
            </a:fld>
            <a:endParaRPr lang="en-US"/>
          </a:p>
        </p:txBody>
      </p:sp>
      <p:sp>
        <p:nvSpPr>
          <p:cNvPr id="142339" name="Rectangle 3"/>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2338" name="Object 2"/>
          <p:cNvGraphicFramePr>
            <a:graphicFrameLocks noChangeAspect="1"/>
          </p:cNvGraphicFramePr>
          <p:nvPr/>
        </p:nvGraphicFramePr>
        <p:xfrm>
          <a:off x="2244725" y="188914"/>
          <a:ext cx="4572000" cy="973137"/>
        </p:xfrm>
        <a:graphic>
          <a:graphicData uri="http://schemas.openxmlformats.org/presentationml/2006/ole">
            <mc:AlternateContent xmlns:mc="http://schemas.openxmlformats.org/markup-compatibility/2006">
              <mc:Choice xmlns:v="urn:schemas-microsoft-com:vml" Requires="v">
                <p:oleObj spid="_x0000_s75782" name="Equation" r:id="rId3" imgW="2552700" imgH="546100" progId="Equation.3">
                  <p:embed/>
                </p:oleObj>
              </mc:Choice>
              <mc:Fallback>
                <p:oleObj name="Equation" r:id="rId3" imgW="2552700" imgH="546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725" y="188914"/>
                        <a:ext cx="4572000" cy="973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0" name="Rectangle 4"/>
          <p:cNvSpPr>
            <a:spLocks noChangeArrowheads="1"/>
          </p:cNvSpPr>
          <p:nvPr/>
        </p:nvSpPr>
        <p:spPr bwMode="auto">
          <a:xfrm>
            <a:off x="1969026" y="1178026"/>
            <a:ext cx="6542625" cy="307777"/>
          </a:xfrm>
          <a:prstGeom prst="rect">
            <a:avLst/>
          </a:prstGeom>
          <a:noFill/>
          <a:ln w="9525">
            <a:noFill/>
            <a:miter lim="800000"/>
            <a:headEnd/>
            <a:tailEnd/>
          </a:ln>
          <a:effectLst/>
        </p:spPr>
        <p:txBody>
          <a:bodyPr wrap="none" anchor="ctr">
            <a:spAutoFit/>
          </a:bodyPr>
          <a:lstStyle/>
          <a:p>
            <a:pPr algn="just" eaLnBrk="1" hangingPunct="1"/>
            <a:r>
              <a:rPr lang="en-US" sz="1400"/>
              <a:t>Oleh karena itu ekspresi elemen diagonal submatriks J</a:t>
            </a:r>
            <a:r>
              <a:rPr lang="en-US" sz="1400" baseline="-25000"/>
              <a:t>1</a:t>
            </a:r>
            <a:r>
              <a:rPr lang="en-US" sz="1400"/>
              <a:t> dapat disederhanakan menjadi:</a:t>
            </a:r>
          </a:p>
        </p:txBody>
      </p:sp>
      <p:sp>
        <p:nvSpPr>
          <p:cNvPr id="142342" name="Rectangle 6"/>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2341" name="Object 5"/>
          <p:cNvGraphicFramePr>
            <a:graphicFrameLocks noChangeAspect="1"/>
          </p:cNvGraphicFramePr>
          <p:nvPr/>
        </p:nvGraphicFramePr>
        <p:xfrm>
          <a:off x="2208214" y="1573213"/>
          <a:ext cx="3132137" cy="919162"/>
        </p:xfrm>
        <a:graphic>
          <a:graphicData uri="http://schemas.openxmlformats.org/presentationml/2006/ole">
            <mc:AlternateContent xmlns:mc="http://schemas.openxmlformats.org/markup-compatibility/2006">
              <mc:Choice xmlns:v="urn:schemas-microsoft-com:vml" Requires="v">
                <p:oleObj spid="_x0000_s75783" name="Equation" r:id="rId5" imgW="1587500" imgH="469900" progId="Equation.3">
                  <p:embed/>
                </p:oleObj>
              </mc:Choice>
              <mc:Fallback>
                <p:oleObj name="Equation" r:id="rId5" imgW="15875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4" y="1573213"/>
                        <a:ext cx="3132137"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3" name="Rectangle 7"/>
          <p:cNvSpPr>
            <a:spLocks noChangeArrowheads="1"/>
          </p:cNvSpPr>
          <p:nvPr/>
        </p:nvSpPr>
        <p:spPr bwMode="auto">
          <a:xfrm>
            <a:off x="1703388" y="2700616"/>
            <a:ext cx="1390252" cy="369332"/>
          </a:xfrm>
          <a:prstGeom prst="rect">
            <a:avLst/>
          </a:prstGeom>
          <a:noFill/>
          <a:ln w="9525">
            <a:noFill/>
            <a:miter lim="800000"/>
            <a:headEnd/>
            <a:tailEnd/>
          </a:ln>
          <a:effectLst/>
        </p:spPr>
        <p:txBody>
          <a:bodyPr wrap="none" anchor="ctr">
            <a:spAutoFit/>
          </a:bodyPr>
          <a:lstStyle/>
          <a:p>
            <a:pPr eaLnBrk="1" hangingPunct="1"/>
            <a:r>
              <a:rPr lang="es-ES_tradnl" sz="1400"/>
              <a:t>Dari persamaan</a:t>
            </a:r>
            <a:r>
              <a:rPr lang="es-ES_tradnl"/>
              <a:t> </a:t>
            </a:r>
          </a:p>
        </p:txBody>
      </p:sp>
      <p:graphicFrame>
        <p:nvGraphicFramePr>
          <p:cNvPr id="142344" name="Object 8"/>
          <p:cNvGraphicFramePr>
            <a:graphicFrameLocks noChangeAspect="1"/>
          </p:cNvGraphicFramePr>
          <p:nvPr/>
        </p:nvGraphicFramePr>
        <p:xfrm>
          <a:off x="3829050" y="2708275"/>
          <a:ext cx="4859338" cy="1441450"/>
        </p:xfrm>
        <a:graphic>
          <a:graphicData uri="http://schemas.openxmlformats.org/presentationml/2006/ole">
            <mc:AlternateContent xmlns:mc="http://schemas.openxmlformats.org/markup-compatibility/2006">
              <mc:Choice xmlns:v="urn:schemas-microsoft-com:vml" Requires="v">
                <p:oleObj spid="_x0000_s75784" name="Equation" r:id="rId7" imgW="3073400" imgH="787400" progId="Equation.3">
                  <p:embed/>
                </p:oleObj>
              </mc:Choice>
              <mc:Fallback>
                <p:oleObj name="Equation" r:id="rId7" imgW="3073400" imgH="787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9050" y="2708275"/>
                        <a:ext cx="4859338"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5" name="Rectangle 9"/>
          <p:cNvSpPr>
            <a:spLocks noChangeArrowheads="1"/>
          </p:cNvSpPr>
          <p:nvPr/>
        </p:nvSpPr>
        <p:spPr bwMode="auto">
          <a:xfrm>
            <a:off x="1690689" y="4275238"/>
            <a:ext cx="3884653" cy="307777"/>
          </a:xfrm>
          <a:prstGeom prst="rect">
            <a:avLst/>
          </a:prstGeom>
          <a:noFill/>
          <a:ln w="9525">
            <a:noFill/>
            <a:miter lim="800000"/>
            <a:headEnd/>
            <a:tailEnd/>
          </a:ln>
          <a:effectLst/>
        </p:spPr>
        <p:txBody>
          <a:bodyPr wrap="none" anchor="ctr">
            <a:spAutoFit/>
          </a:bodyPr>
          <a:lstStyle/>
          <a:p>
            <a:pPr eaLnBrk="1" hangingPunct="1"/>
            <a:r>
              <a:rPr lang="es-ES_tradnl" sz="1400"/>
              <a:t>elemen-elemen luar diagonal submatriks J</a:t>
            </a:r>
            <a:r>
              <a:rPr lang="es-ES_tradnl" sz="1400" baseline="-25000"/>
              <a:t>2 </a:t>
            </a:r>
            <a:r>
              <a:rPr lang="es-ES_tradnl" sz="1400"/>
              <a:t>adalah</a:t>
            </a:r>
            <a:r>
              <a:rPr lang="en-US" sz="1400"/>
              <a:t> </a:t>
            </a:r>
          </a:p>
        </p:txBody>
      </p:sp>
      <p:sp>
        <p:nvSpPr>
          <p:cNvPr id="142347" name="Rectangle 11"/>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2346" name="Object 10"/>
          <p:cNvGraphicFramePr>
            <a:graphicFrameLocks noChangeAspect="1"/>
          </p:cNvGraphicFramePr>
          <p:nvPr/>
        </p:nvGraphicFramePr>
        <p:xfrm>
          <a:off x="2208214" y="4581526"/>
          <a:ext cx="2771775" cy="1528763"/>
        </p:xfrm>
        <a:graphic>
          <a:graphicData uri="http://schemas.openxmlformats.org/presentationml/2006/ole">
            <mc:AlternateContent xmlns:mc="http://schemas.openxmlformats.org/markup-compatibility/2006">
              <mc:Choice xmlns:v="urn:schemas-microsoft-com:vml" Requires="v">
                <p:oleObj spid="_x0000_s75785" name="Equation" r:id="rId9" imgW="1295400" imgH="711200" progId="Equation.3">
                  <p:embed/>
                </p:oleObj>
              </mc:Choice>
              <mc:Fallback>
                <p:oleObj name="Equation" r:id="rId9" imgW="1295400" imgH="71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8214" y="4581526"/>
                        <a:ext cx="2771775" cy="152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88303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strips(downLeft)">
                                      <p:cBhvr>
                                        <p:cTn id="7" dur="500"/>
                                        <p:tgtEl>
                                          <p:spTgt spid="14233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2340">
                                            <p:txEl>
                                              <p:pRg st="0" end="0"/>
                                            </p:txEl>
                                          </p:spTgt>
                                        </p:tgtEl>
                                        <p:attrNameLst>
                                          <p:attrName>style.visibility</p:attrName>
                                        </p:attrNameLst>
                                      </p:cBhvr>
                                      <p:to>
                                        <p:strVal val="visible"/>
                                      </p:to>
                                    </p:set>
                                    <p:animEffect transition="in" filter="strips(downLeft)">
                                      <p:cBhvr>
                                        <p:cTn id="12" dur="500"/>
                                        <p:tgtEl>
                                          <p:spTgt spid="1423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42341"/>
                                        </p:tgtEl>
                                        <p:attrNameLst>
                                          <p:attrName>style.visibility</p:attrName>
                                        </p:attrNameLst>
                                      </p:cBhvr>
                                      <p:to>
                                        <p:strVal val="visible"/>
                                      </p:to>
                                    </p:set>
                                    <p:animEffect transition="in" filter="strips(downLeft)">
                                      <p:cBhvr>
                                        <p:cTn id="17" dur="500"/>
                                        <p:tgtEl>
                                          <p:spTgt spid="14234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2343"/>
                                        </p:tgtEl>
                                        <p:attrNameLst>
                                          <p:attrName>style.visibility</p:attrName>
                                        </p:attrNameLst>
                                      </p:cBhvr>
                                      <p:to>
                                        <p:strVal val="visible"/>
                                      </p:to>
                                    </p:set>
                                    <p:animEffect transition="in" filter="strips(downLeft)">
                                      <p:cBhvr>
                                        <p:cTn id="22" dur="500"/>
                                        <p:tgtEl>
                                          <p:spTgt spid="14234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42344"/>
                                        </p:tgtEl>
                                        <p:attrNameLst>
                                          <p:attrName>style.visibility</p:attrName>
                                        </p:attrNameLst>
                                      </p:cBhvr>
                                      <p:to>
                                        <p:strVal val="visible"/>
                                      </p:to>
                                    </p:set>
                                    <p:animEffect transition="in" filter="strips(downLeft)">
                                      <p:cBhvr>
                                        <p:cTn id="27" dur="500"/>
                                        <p:tgtEl>
                                          <p:spTgt spid="14234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2345"/>
                                        </p:tgtEl>
                                        <p:attrNameLst>
                                          <p:attrName>style.visibility</p:attrName>
                                        </p:attrNameLst>
                                      </p:cBhvr>
                                      <p:to>
                                        <p:strVal val="visible"/>
                                      </p:to>
                                    </p:set>
                                    <p:animEffect transition="in" filter="strips(downLeft)">
                                      <p:cBhvr>
                                        <p:cTn id="32" dur="500"/>
                                        <p:tgtEl>
                                          <p:spTgt spid="14234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42346"/>
                                        </p:tgtEl>
                                        <p:attrNameLst>
                                          <p:attrName>style.visibility</p:attrName>
                                        </p:attrNameLst>
                                      </p:cBhvr>
                                      <p:to>
                                        <p:strVal val="visible"/>
                                      </p:to>
                                    </p:set>
                                    <p:animEffect transition="in" filter="strips(downLeft)">
                                      <p:cBhvr>
                                        <p:cTn id="37" dur="500"/>
                                        <p:tgtEl>
                                          <p:spTgt spid="14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p:bldP spid="14234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dt" sz="half" idx="4294967295"/>
          </p:nvPr>
        </p:nvSpPr>
        <p:spPr/>
        <p:txBody>
          <a:bodyPr/>
          <a:lstStyle/>
          <a:p>
            <a:fld id="{3FFBE0F2-D230-49F9-8FFB-B0ACB59C2E73}" type="datetime1">
              <a:rPr lang="en-US"/>
              <a:pPr/>
              <a:t>5/15/2017</a:t>
            </a:fld>
            <a:endParaRPr lang="en-US"/>
          </a:p>
        </p:txBody>
      </p:sp>
      <p:sp>
        <p:nvSpPr>
          <p:cNvPr id="15" name="Rectangle 11"/>
          <p:cNvSpPr>
            <a:spLocks noGrp="1" noChangeArrowheads="1"/>
          </p:cNvSpPr>
          <p:nvPr>
            <p:ph type="sldNum" sz="quarter" idx="4294967295"/>
          </p:nvPr>
        </p:nvSpPr>
        <p:spPr/>
        <p:txBody>
          <a:bodyPr/>
          <a:lstStyle/>
          <a:p>
            <a:fld id="{C4389F2A-3F71-4BED-8C5E-41A2B70FD575}" type="slidenum">
              <a:rPr lang="en-US"/>
              <a:pPr/>
              <a:t>186</a:t>
            </a:fld>
            <a:endParaRPr lang="en-US"/>
          </a:p>
        </p:txBody>
      </p:sp>
      <p:sp>
        <p:nvSpPr>
          <p:cNvPr id="141314" name="Rectangle 2"/>
          <p:cNvSpPr>
            <a:spLocks noChangeArrowheads="1"/>
          </p:cNvSpPr>
          <p:nvPr/>
        </p:nvSpPr>
        <p:spPr bwMode="auto">
          <a:xfrm>
            <a:off x="1923730" y="187426"/>
            <a:ext cx="3618555" cy="307777"/>
          </a:xfrm>
          <a:prstGeom prst="rect">
            <a:avLst/>
          </a:prstGeom>
          <a:noFill/>
          <a:ln w="9525">
            <a:noFill/>
            <a:miter lim="800000"/>
            <a:headEnd/>
            <a:tailEnd/>
          </a:ln>
          <a:effectLst/>
        </p:spPr>
        <p:txBody>
          <a:bodyPr wrap="none" anchor="ctr">
            <a:spAutoFit/>
          </a:bodyPr>
          <a:lstStyle/>
          <a:p>
            <a:pPr algn="just" eaLnBrk="1" hangingPunct="1"/>
            <a:r>
              <a:rPr lang="es-ES_tradnl" sz="1400"/>
              <a:t>Dan elemen-elemen diagonal matriks J</a:t>
            </a:r>
            <a:r>
              <a:rPr lang="es-ES_tradnl" sz="1400" baseline="-25000"/>
              <a:t>2 </a:t>
            </a:r>
            <a:r>
              <a:rPr lang="id-ID" sz="1400" baseline="-25000"/>
              <a:t> </a:t>
            </a:r>
            <a:r>
              <a:rPr lang="es-ES_tradnl" sz="1400"/>
              <a:t>adalah</a:t>
            </a:r>
          </a:p>
        </p:txBody>
      </p:sp>
      <p:sp>
        <p:nvSpPr>
          <p:cNvPr id="141316" name="Rectangle 4"/>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1315" name="Object 3"/>
          <p:cNvGraphicFramePr>
            <a:graphicFrameLocks noChangeAspect="1"/>
          </p:cNvGraphicFramePr>
          <p:nvPr/>
        </p:nvGraphicFramePr>
        <p:xfrm>
          <a:off x="2135188" y="549276"/>
          <a:ext cx="4716462" cy="993775"/>
        </p:xfrm>
        <a:graphic>
          <a:graphicData uri="http://schemas.openxmlformats.org/presentationml/2006/ole">
            <mc:AlternateContent xmlns:mc="http://schemas.openxmlformats.org/markup-compatibility/2006">
              <mc:Choice xmlns:v="urn:schemas-microsoft-com:vml" Requires="v">
                <p:oleObj spid="_x0000_s76806" name="Equation" r:id="rId3" imgW="3086100" imgH="558800" progId="Equation.3">
                  <p:embed/>
                </p:oleObj>
              </mc:Choice>
              <mc:Fallback>
                <p:oleObj name="Equation" r:id="rId3" imgW="30861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549276"/>
                        <a:ext cx="4716462"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17" name="Rectangle 5"/>
          <p:cNvSpPr>
            <a:spLocks noChangeArrowheads="1"/>
          </p:cNvSpPr>
          <p:nvPr/>
        </p:nvSpPr>
        <p:spPr bwMode="auto">
          <a:xfrm>
            <a:off x="1774825" y="1411388"/>
            <a:ext cx="2799228" cy="307777"/>
          </a:xfrm>
          <a:prstGeom prst="rect">
            <a:avLst/>
          </a:prstGeom>
          <a:noFill/>
          <a:ln w="9525">
            <a:noFill/>
            <a:miter lim="800000"/>
            <a:headEnd/>
            <a:tailEnd/>
          </a:ln>
          <a:effectLst/>
        </p:spPr>
        <p:txBody>
          <a:bodyPr wrap="none" anchor="ctr">
            <a:spAutoFit/>
          </a:bodyPr>
          <a:lstStyle/>
          <a:p>
            <a:pPr eaLnBrk="1" hangingPunct="1"/>
            <a:r>
              <a:rPr lang="it-IT" sz="1400"/>
              <a:t>Komponen imajiner dari persamaan</a:t>
            </a:r>
            <a:endParaRPr lang="en-US" sz="1400"/>
          </a:p>
        </p:txBody>
      </p:sp>
      <p:sp>
        <p:nvSpPr>
          <p:cNvPr id="141318" name="Rectangle 6"/>
          <p:cNvSpPr>
            <a:spLocks noChangeArrowheads="1"/>
          </p:cNvSpPr>
          <p:nvPr/>
        </p:nvSpPr>
        <p:spPr bwMode="auto">
          <a:xfrm>
            <a:off x="1847850" y="3554513"/>
            <a:ext cx="2787558" cy="307777"/>
          </a:xfrm>
          <a:prstGeom prst="rect">
            <a:avLst/>
          </a:prstGeom>
          <a:noFill/>
          <a:ln w="9525">
            <a:noFill/>
            <a:miter lim="800000"/>
            <a:headEnd/>
            <a:tailEnd/>
          </a:ln>
          <a:effectLst/>
        </p:spPr>
        <p:txBody>
          <a:bodyPr wrap="none" anchor="ctr">
            <a:spAutoFit/>
          </a:bodyPr>
          <a:lstStyle/>
          <a:p>
            <a:pPr eaLnBrk="1" hangingPunct="1"/>
            <a:r>
              <a:rPr lang="it-IT" sz="1400"/>
              <a:t>disubstitusikan kedalam persamaan</a:t>
            </a:r>
            <a:endParaRPr lang="en-US" sz="1400"/>
          </a:p>
        </p:txBody>
      </p:sp>
      <p:sp>
        <p:nvSpPr>
          <p:cNvPr id="141320" name="Rectangle 8"/>
          <p:cNvSpPr>
            <a:spLocks noChangeArrowheads="1"/>
          </p:cNvSpPr>
          <p:nvPr/>
        </p:nvSpPr>
        <p:spPr bwMode="auto">
          <a:xfrm>
            <a:off x="1524001" y="26966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1319" name="Object 7"/>
          <p:cNvGraphicFramePr>
            <a:graphicFrameLocks noChangeAspect="1"/>
          </p:cNvGraphicFramePr>
          <p:nvPr/>
        </p:nvGraphicFramePr>
        <p:xfrm>
          <a:off x="2171700" y="1628775"/>
          <a:ext cx="4572000" cy="1962150"/>
        </p:xfrm>
        <a:graphic>
          <a:graphicData uri="http://schemas.openxmlformats.org/presentationml/2006/ole">
            <mc:AlternateContent xmlns:mc="http://schemas.openxmlformats.org/markup-compatibility/2006">
              <mc:Choice xmlns:v="urn:schemas-microsoft-com:vml" Requires="v">
                <p:oleObj spid="_x0000_s76807" name="Equation" r:id="rId5" imgW="2552700" imgH="1092200" progId="Equation.3">
                  <p:embed/>
                </p:oleObj>
              </mc:Choice>
              <mc:Fallback>
                <p:oleObj name="Equation" r:id="rId5" imgW="2552700" imgH="1092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1628775"/>
                        <a:ext cx="4572000" cy="196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1" name="Rectangle 9"/>
          <p:cNvSpPr>
            <a:spLocks noChangeArrowheads="1"/>
          </p:cNvSpPr>
          <p:nvPr/>
        </p:nvSpPr>
        <p:spPr bwMode="auto">
          <a:xfrm>
            <a:off x="1847850" y="4795938"/>
            <a:ext cx="782522" cy="307777"/>
          </a:xfrm>
          <a:prstGeom prst="rect">
            <a:avLst/>
          </a:prstGeom>
          <a:noFill/>
          <a:ln w="9525">
            <a:noFill/>
            <a:miter lim="800000"/>
            <a:headEnd/>
            <a:tailEnd/>
          </a:ln>
          <a:effectLst/>
        </p:spPr>
        <p:txBody>
          <a:bodyPr wrap="none" anchor="ctr">
            <a:spAutoFit/>
          </a:bodyPr>
          <a:lstStyle/>
          <a:p>
            <a:pPr eaLnBrk="1" hangingPunct="1"/>
            <a:r>
              <a:rPr lang="it-IT" sz="1400"/>
              <a:t>didapat</a:t>
            </a:r>
            <a:r>
              <a:rPr lang="en-US" sz="1400"/>
              <a:t> </a:t>
            </a:r>
          </a:p>
        </p:txBody>
      </p:sp>
      <p:graphicFrame>
        <p:nvGraphicFramePr>
          <p:cNvPr id="141322" name="Object 10"/>
          <p:cNvGraphicFramePr>
            <a:graphicFrameLocks noChangeAspect="1"/>
          </p:cNvGraphicFramePr>
          <p:nvPr/>
        </p:nvGraphicFramePr>
        <p:xfrm>
          <a:off x="2208213" y="3948114"/>
          <a:ext cx="4716462" cy="993775"/>
        </p:xfrm>
        <a:graphic>
          <a:graphicData uri="http://schemas.openxmlformats.org/presentationml/2006/ole">
            <mc:AlternateContent xmlns:mc="http://schemas.openxmlformats.org/markup-compatibility/2006">
              <mc:Choice xmlns:v="urn:schemas-microsoft-com:vml" Requires="v">
                <p:oleObj spid="_x0000_s76808" name="Equation" r:id="rId7" imgW="3086100" imgH="558800" progId="Equation.3">
                  <p:embed/>
                </p:oleObj>
              </mc:Choice>
              <mc:Fallback>
                <p:oleObj name="Equation" r:id="rId7" imgW="30861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948114"/>
                        <a:ext cx="4716462"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4" name="Rectangle 12"/>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1323" name="Object 11"/>
          <p:cNvGraphicFramePr>
            <a:graphicFrameLocks noChangeAspect="1"/>
          </p:cNvGraphicFramePr>
          <p:nvPr/>
        </p:nvGraphicFramePr>
        <p:xfrm>
          <a:off x="2136776" y="5148263"/>
          <a:ext cx="3095625" cy="908050"/>
        </p:xfrm>
        <a:graphic>
          <a:graphicData uri="http://schemas.openxmlformats.org/presentationml/2006/ole">
            <mc:AlternateContent xmlns:mc="http://schemas.openxmlformats.org/markup-compatibility/2006">
              <mc:Choice xmlns:v="urn:schemas-microsoft-com:vml" Requires="v">
                <p:oleObj spid="_x0000_s76809" name="Equation" r:id="rId8" imgW="1587500" imgH="469900" progId="Equation.3">
                  <p:embed/>
                </p:oleObj>
              </mc:Choice>
              <mc:Fallback>
                <p:oleObj name="Equation" r:id="rId8" imgW="15875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6776" y="5148263"/>
                        <a:ext cx="309562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31167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strips(downLeft)">
                                      <p:cBhvr>
                                        <p:cTn id="7" dur="500"/>
                                        <p:tgtEl>
                                          <p:spTgt spid="1413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1315"/>
                                        </p:tgtEl>
                                        <p:attrNameLst>
                                          <p:attrName>style.visibility</p:attrName>
                                        </p:attrNameLst>
                                      </p:cBhvr>
                                      <p:to>
                                        <p:strVal val="visible"/>
                                      </p:to>
                                    </p:set>
                                    <p:animEffect transition="in" filter="strips(downLeft)">
                                      <p:cBhvr>
                                        <p:cTn id="12" dur="500"/>
                                        <p:tgtEl>
                                          <p:spTgt spid="141315"/>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41317"/>
                                        </p:tgtEl>
                                        <p:attrNameLst>
                                          <p:attrName>style.visibility</p:attrName>
                                        </p:attrNameLst>
                                      </p:cBhvr>
                                      <p:to>
                                        <p:strVal val="visible"/>
                                      </p:to>
                                    </p:set>
                                    <p:anim calcmode="lin" valueType="num">
                                      <p:cBhvr>
                                        <p:cTn id="17" dur="500" decel="50000" fill="hold">
                                          <p:stCondLst>
                                            <p:cond delay="0"/>
                                          </p:stCondLst>
                                        </p:cTn>
                                        <p:tgtEl>
                                          <p:spTgt spid="14131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131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1317"/>
                                        </p:tgtEl>
                                        <p:attrNameLst>
                                          <p:attrName>ppt_w</p:attrName>
                                        </p:attrNameLst>
                                      </p:cBhvr>
                                      <p:tavLst>
                                        <p:tav tm="0">
                                          <p:val>
                                            <p:strVal val="#ppt_w*.05"/>
                                          </p:val>
                                        </p:tav>
                                        <p:tav tm="100000">
                                          <p:val>
                                            <p:strVal val="#ppt_w"/>
                                          </p:val>
                                        </p:tav>
                                      </p:tavLst>
                                    </p:anim>
                                    <p:anim calcmode="lin" valueType="num">
                                      <p:cBhvr>
                                        <p:cTn id="20" dur="1000" fill="hold"/>
                                        <p:tgtEl>
                                          <p:spTgt spid="14131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131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131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131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131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41319"/>
                                        </p:tgtEl>
                                        <p:attrNameLst>
                                          <p:attrName>style.visibility</p:attrName>
                                        </p:attrNameLst>
                                      </p:cBhvr>
                                      <p:to>
                                        <p:strVal val="visible"/>
                                      </p:to>
                                    </p:set>
                                    <p:animEffect transition="in" filter="strips(downLeft)">
                                      <p:cBhvr>
                                        <p:cTn id="29" dur="500"/>
                                        <p:tgtEl>
                                          <p:spTgt spid="14131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41318"/>
                                        </p:tgtEl>
                                        <p:attrNameLst>
                                          <p:attrName>style.visibility</p:attrName>
                                        </p:attrNameLst>
                                      </p:cBhvr>
                                      <p:to>
                                        <p:strVal val="visible"/>
                                      </p:to>
                                    </p:set>
                                    <p:animEffect transition="in" filter="strips(downLeft)">
                                      <p:cBhvr>
                                        <p:cTn id="34" dur="500"/>
                                        <p:tgtEl>
                                          <p:spTgt spid="141318"/>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41322"/>
                                        </p:tgtEl>
                                        <p:attrNameLst>
                                          <p:attrName>style.visibility</p:attrName>
                                        </p:attrNameLst>
                                      </p:cBhvr>
                                      <p:to>
                                        <p:strVal val="visible"/>
                                      </p:to>
                                    </p:set>
                                    <p:animEffect transition="in" filter="strips(downLeft)">
                                      <p:cBhvr>
                                        <p:cTn id="39" dur="500"/>
                                        <p:tgtEl>
                                          <p:spTgt spid="14132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1321"/>
                                        </p:tgtEl>
                                        <p:attrNameLst>
                                          <p:attrName>style.visibility</p:attrName>
                                        </p:attrNameLst>
                                      </p:cBhvr>
                                      <p:to>
                                        <p:strVal val="visible"/>
                                      </p:to>
                                    </p:set>
                                    <p:anim calcmode="lin" valueType="num">
                                      <p:cBhvr>
                                        <p:cTn id="44" dur="500" decel="50000" fill="hold">
                                          <p:stCondLst>
                                            <p:cond delay="0"/>
                                          </p:stCondLst>
                                        </p:cTn>
                                        <p:tgtEl>
                                          <p:spTgt spid="141321"/>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1321"/>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1321"/>
                                        </p:tgtEl>
                                        <p:attrNameLst>
                                          <p:attrName>ppt_w</p:attrName>
                                        </p:attrNameLst>
                                      </p:cBhvr>
                                      <p:tavLst>
                                        <p:tav tm="0">
                                          <p:val>
                                            <p:strVal val="#ppt_w*.05"/>
                                          </p:val>
                                        </p:tav>
                                        <p:tav tm="100000">
                                          <p:val>
                                            <p:strVal val="#ppt_w"/>
                                          </p:val>
                                        </p:tav>
                                      </p:tavLst>
                                    </p:anim>
                                    <p:anim calcmode="lin" valueType="num">
                                      <p:cBhvr>
                                        <p:cTn id="47" dur="1000" fill="hold"/>
                                        <p:tgtEl>
                                          <p:spTgt spid="141321"/>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1321"/>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1321"/>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1321"/>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132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41323"/>
                                        </p:tgtEl>
                                        <p:attrNameLst>
                                          <p:attrName>style.visibility</p:attrName>
                                        </p:attrNameLst>
                                      </p:cBhvr>
                                      <p:to>
                                        <p:strVal val="visible"/>
                                      </p:to>
                                    </p:set>
                                    <p:animEffect transition="in" filter="strips(downLeft)">
                                      <p:cBhvr>
                                        <p:cTn id="56" dur="5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7" grpId="0"/>
      <p:bldP spid="141318" grpId="0"/>
      <p:bldP spid="141321"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Grp="1" noChangeArrowheads="1"/>
          </p:cNvSpPr>
          <p:nvPr>
            <p:ph type="dt" sz="half" idx="4294967295"/>
          </p:nvPr>
        </p:nvSpPr>
        <p:spPr/>
        <p:txBody>
          <a:bodyPr/>
          <a:lstStyle/>
          <a:p>
            <a:fld id="{36D6E27B-B701-4892-A962-EE113E18C780}" type="datetime1">
              <a:rPr lang="en-US"/>
              <a:pPr/>
              <a:t>5/15/2017</a:t>
            </a:fld>
            <a:endParaRPr lang="en-US"/>
          </a:p>
        </p:txBody>
      </p:sp>
      <p:sp>
        <p:nvSpPr>
          <p:cNvPr id="13" name="Rectangle 11"/>
          <p:cNvSpPr>
            <a:spLocks noGrp="1" noChangeArrowheads="1"/>
          </p:cNvSpPr>
          <p:nvPr>
            <p:ph type="sldNum" sz="quarter" idx="4294967295"/>
          </p:nvPr>
        </p:nvSpPr>
        <p:spPr/>
        <p:txBody>
          <a:bodyPr/>
          <a:lstStyle/>
          <a:p>
            <a:fld id="{227D3159-AC04-446D-9225-8BC120DB6CF6}" type="slidenum">
              <a:rPr lang="en-US"/>
              <a:pPr/>
              <a:t>187</a:t>
            </a:fld>
            <a:endParaRPr lang="en-US"/>
          </a:p>
        </p:txBody>
      </p:sp>
      <p:sp>
        <p:nvSpPr>
          <p:cNvPr id="140290" name="Rectangle 2"/>
          <p:cNvSpPr>
            <a:spLocks noChangeArrowheads="1"/>
          </p:cNvSpPr>
          <p:nvPr/>
        </p:nvSpPr>
        <p:spPr bwMode="auto">
          <a:xfrm>
            <a:off x="1703389" y="258863"/>
            <a:ext cx="2489849" cy="307777"/>
          </a:xfrm>
          <a:prstGeom prst="rect">
            <a:avLst/>
          </a:prstGeom>
          <a:noFill/>
          <a:ln w="9525">
            <a:noFill/>
            <a:miter lim="800000"/>
            <a:headEnd/>
            <a:tailEnd/>
          </a:ln>
          <a:effectLst/>
        </p:spPr>
        <p:txBody>
          <a:bodyPr wrap="none" anchor="ctr">
            <a:spAutoFit/>
          </a:bodyPr>
          <a:lstStyle/>
          <a:p>
            <a:pPr eaLnBrk="1" hangingPunct="1"/>
            <a:r>
              <a:rPr lang="it-IT" sz="1400"/>
              <a:t>Daya reaktif Q, dari persamaan </a:t>
            </a:r>
          </a:p>
        </p:txBody>
      </p:sp>
      <p:sp>
        <p:nvSpPr>
          <p:cNvPr id="140292" name="Rectangle 4"/>
          <p:cNvSpPr>
            <a:spLocks noChangeArrowheads="1"/>
          </p:cNvSpPr>
          <p:nvPr/>
        </p:nvSpPr>
        <p:spPr bwMode="auto">
          <a:xfrm>
            <a:off x="1703388" y="1476653"/>
            <a:ext cx="728084" cy="369332"/>
          </a:xfrm>
          <a:prstGeom prst="rect">
            <a:avLst/>
          </a:prstGeom>
          <a:noFill/>
          <a:ln w="9525">
            <a:noFill/>
            <a:miter lim="800000"/>
            <a:headEnd/>
            <a:tailEnd/>
          </a:ln>
          <a:effectLst/>
        </p:spPr>
        <p:txBody>
          <a:bodyPr wrap="none" anchor="ctr">
            <a:spAutoFit/>
          </a:bodyPr>
          <a:lstStyle/>
          <a:p>
            <a:pPr eaLnBrk="1" hangingPunct="1"/>
            <a:r>
              <a:rPr lang="it-IT" sz="1400"/>
              <a:t>adalah</a:t>
            </a:r>
            <a:r>
              <a:rPr lang="en-US"/>
              <a:t> </a:t>
            </a:r>
          </a:p>
        </p:txBody>
      </p:sp>
      <p:sp>
        <p:nvSpPr>
          <p:cNvPr id="140294" name="Rectangle 6"/>
          <p:cNvSpPr>
            <a:spLocks noChangeArrowheads="1"/>
          </p:cNvSpPr>
          <p:nvPr/>
        </p:nvSpPr>
        <p:spPr bwMode="auto">
          <a:xfrm>
            <a:off x="1524001" y="28490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0293" name="Object 5"/>
          <p:cNvGraphicFramePr>
            <a:graphicFrameLocks noChangeAspect="1"/>
          </p:cNvGraphicFramePr>
          <p:nvPr/>
        </p:nvGraphicFramePr>
        <p:xfrm>
          <a:off x="2603501" y="1844675"/>
          <a:ext cx="4932363" cy="1346200"/>
        </p:xfrm>
        <a:graphic>
          <a:graphicData uri="http://schemas.openxmlformats.org/presentationml/2006/ole">
            <mc:AlternateContent xmlns:mc="http://schemas.openxmlformats.org/markup-compatibility/2006">
              <mc:Choice xmlns:v="urn:schemas-microsoft-com:vml" Requires="v">
                <p:oleObj spid="_x0000_s77829" name="Equation" r:id="rId3" imgW="3225800" imgH="787400" progId="Equation.3">
                  <p:embed/>
                </p:oleObj>
              </mc:Choice>
              <mc:Fallback>
                <p:oleObj name="Equation" r:id="rId3" imgW="32258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1" y="1844675"/>
                        <a:ext cx="4932363"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0295" name="Object 7"/>
          <p:cNvGraphicFramePr>
            <a:graphicFrameLocks noChangeAspect="1"/>
          </p:cNvGraphicFramePr>
          <p:nvPr/>
        </p:nvGraphicFramePr>
        <p:xfrm>
          <a:off x="2603500" y="404813"/>
          <a:ext cx="4787900" cy="1231900"/>
        </p:xfrm>
        <a:graphic>
          <a:graphicData uri="http://schemas.openxmlformats.org/presentationml/2006/ole">
            <mc:AlternateContent xmlns:mc="http://schemas.openxmlformats.org/markup-compatibility/2006">
              <mc:Choice xmlns:v="urn:schemas-microsoft-com:vml" Requires="v">
                <p:oleObj spid="_x0000_s77830" name="Equation" r:id="rId5" imgW="2946400" imgH="685800" progId="Equation.3">
                  <p:embed/>
                </p:oleObj>
              </mc:Choice>
              <mc:Fallback>
                <p:oleObj name="Equation" r:id="rId5" imgW="29464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500" y="404813"/>
                        <a:ext cx="47879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296" name="Rectangle 8"/>
          <p:cNvSpPr>
            <a:spLocks noChangeArrowheads="1"/>
          </p:cNvSpPr>
          <p:nvPr/>
        </p:nvSpPr>
        <p:spPr bwMode="auto">
          <a:xfrm>
            <a:off x="5312773" y="3245128"/>
            <a:ext cx="1566454" cy="369332"/>
          </a:xfrm>
          <a:prstGeom prst="rect">
            <a:avLst/>
          </a:prstGeom>
          <a:noFill/>
          <a:ln w="9525">
            <a:noFill/>
            <a:miter lim="800000"/>
            <a:headEnd/>
            <a:tailEnd/>
          </a:ln>
          <a:effectLst/>
        </p:spPr>
        <p:txBody>
          <a:bodyPr wrap="none" anchor="ctr">
            <a:spAutoFit/>
          </a:bodyPr>
          <a:lstStyle/>
          <a:p>
            <a:pPr algn="just" eaLnBrk="1" hangingPunct="1"/>
            <a:r>
              <a:rPr lang="en-US"/>
              <a:t>p = 1,2, …., n-1</a:t>
            </a:r>
          </a:p>
        </p:txBody>
      </p:sp>
      <p:sp>
        <p:nvSpPr>
          <p:cNvPr id="140297" name="Rectangle 9"/>
          <p:cNvSpPr>
            <a:spLocks noChangeArrowheads="1"/>
          </p:cNvSpPr>
          <p:nvPr/>
        </p:nvSpPr>
        <p:spPr bwMode="auto">
          <a:xfrm>
            <a:off x="1847851" y="3821213"/>
            <a:ext cx="8569325" cy="307777"/>
          </a:xfrm>
          <a:prstGeom prst="rect">
            <a:avLst/>
          </a:prstGeom>
          <a:noFill/>
          <a:ln w="9525">
            <a:noFill/>
            <a:miter lim="800000"/>
            <a:headEnd/>
            <a:tailEnd/>
          </a:ln>
          <a:effectLst/>
        </p:spPr>
        <p:txBody>
          <a:bodyPr anchor="ctr">
            <a:spAutoFit/>
          </a:bodyPr>
          <a:lstStyle/>
          <a:p>
            <a:pPr eaLnBrk="1" hangingPunct="1"/>
            <a:r>
              <a:rPr lang="es-ES_tradnl" sz="1400"/>
              <a:t>Difrensiasi persamaan </a:t>
            </a:r>
            <a:r>
              <a:rPr lang="id-ID" sz="1400"/>
              <a:t>diatas </a:t>
            </a:r>
            <a:r>
              <a:rPr lang="es-ES_tradnl" sz="1400"/>
              <a:t> terhadap e</a:t>
            </a:r>
            <a:r>
              <a:rPr lang="es-ES_tradnl" sz="1400" baseline="-25000"/>
              <a:t>q</a:t>
            </a:r>
            <a:r>
              <a:rPr lang="es-ES_tradnl" sz="1400"/>
              <a:t>, akan diperoleh elemen-elemen luar diagonal dari submatriks J</a:t>
            </a:r>
            <a:r>
              <a:rPr lang="es-ES_tradnl" sz="1400" baseline="-25000"/>
              <a:t>3</a:t>
            </a:r>
            <a:r>
              <a:rPr lang="es-ES_tradnl" sz="1400"/>
              <a:t> adalah</a:t>
            </a:r>
            <a:r>
              <a:rPr lang="en-US" sz="1400"/>
              <a:t> </a:t>
            </a:r>
          </a:p>
        </p:txBody>
      </p:sp>
      <p:sp>
        <p:nvSpPr>
          <p:cNvPr id="140299" name="Rectangle 11"/>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0298" name="Object 10"/>
          <p:cNvGraphicFramePr>
            <a:graphicFrameLocks noChangeAspect="1"/>
          </p:cNvGraphicFramePr>
          <p:nvPr/>
        </p:nvGraphicFramePr>
        <p:xfrm>
          <a:off x="2566988" y="4292600"/>
          <a:ext cx="2843212" cy="1512888"/>
        </p:xfrm>
        <a:graphic>
          <a:graphicData uri="http://schemas.openxmlformats.org/presentationml/2006/ole">
            <mc:AlternateContent xmlns:mc="http://schemas.openxmlformats.org/markup-compatibility/2006">
              <mc:Choice xmlns:v="urn:schemas-microsoft-com:vml" Requires="v">
                <p:oleObj spid="_x0000_s77831" name="Equation" r:id="rId7" imgW="1346200" imgH="711200" progId="Equation.3">
                  <p:embed/>
                </p:oleObj>
              </mc:Choice>
              <mc:Fallback>
                <p:oleObj name="Equation" r:id="rId7" imgW="1346200" imgH="71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4292600"/>
                        <a:ext cx="2843212" cy="1512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8314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 calcmode="lin" valueType="num">
                                      <p:cBhvr>
                                        <p:cTn id="7" dur="500" decel="50000" fill="hold">
                                          <p:stCondLst>
                                            <p:cond delay="0"/>
                                          </p:stCondLst>
                                        </p:cTn>
                                        <p:tgtEl>
                                          <p:spTgt spid="1402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02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0290"/>
                                        </p:tgtEl>
                                        <p:attrNameLst>
                                          <p:attrName>ppt_w</p:attrName>
                                        </p:attrNameLst>
                                      </p:cBhvr>
                                      <p:tavLst>
                                        <p:tav tm="0">
                                          <p:val>
                                            <p:strVal val="#ppt_w*.05"/>
                                          </p:val>
                                        </p:tav>
                                        <p:tav tm="100000">
                                          <p:val>
                                            <p:strVal val="#ppt_w"/>
                                          </p:val>
                                        </p:tav>
                                      </p:tavLst>
                                    </p:anim>
                                    <p:anim calcmode="lin" valueType="num">
                                      <p:cBhvr>
                                        <p:cTn id="10" dur="1000" fill="hold"/>
                                        <p:tgtEl>
                                          <p:spTgt spid="1402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02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02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02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029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40295"/>
                                        </p:tgtEl>
                                        <p:attrNameLst>
                                          <p:attrName>style.visibility</p:attrName>
                                        </p:attrNameLst>
                                      </p:cBhvr>
                                      <p:to>
                                        <p:strVal val="visible"/>
                                      </p:to>
                                    </p:set>
                                    <p:animEffect transition="in" filter="strips(downLeft)">
                                      <p:cBhvr>
                                        <p:cTn id="19" dur="500"/>
                                        <p:tgtEl>
                                          <p:spTgt spid="14029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40292"/>
                                        </p:tgtEl>
                                        <p:attrNameLst>
                                          <p:attrName>style.visibility</p:attrName>
                                        </p:attrNameLst>
                                      </p:cBhvr>
                                      <p:to>
                                        <p:strVal val="visible"/>
                                      </p:to>
                                    </p:set>
                                    <p:anim calcmode="lin" valueType="num">
                                      <p:cBhvr>
                                        <p:cTn id="24" dur="500" decel="50000" fill="hold">
                                          <p:stCondLst>
                                            <p:cond delay="0"/>
                                          </p:stCondLst>
                                        </p:cTn>
                                        <p:tgtEl>
                                          <p:spTgt spid="14029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4029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40292"/>
                                        </p:tgtEl>
                                        <p:attrNameLst>
                                          <p:attrName>ppt_w</p:attrName>
                                        </p:attrNameLst>
                                      </p:cBhvr>
                                      <p:tavLst>
                                        <p:tav tm="0">
                                          <p:val>
                                            <p:strVal val="#ppt_w*.05"/>
                                          </p:val>
                                        </p:tav>
                                        <p:tav tm="100000">
                                          <p:val>
                                            <p:strVal val="#ppt_w"/>
                                          </p:val>
                                        </p:tav>
                                      </p:tavLst>
                                    </p:anim>
                                    <p:anim calcmode="lin" valueType="num">
                                      <p:cBhvr>
                                        <p:cTn id="27" dur="1000" fill="hold"/>
                                        <p:tgtEl>
                                          <p:spTgt spid="14029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4029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4029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4029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402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0293"/>
                                        </p:tgtEl>
                                        <p:attrNameLst>
                                          <p:attrName>style.visibility</p:attrName>
                                        </p:attrNameLst>
                                      </p:cBhvr>
                                      <p:to>
                                        <p:strVal val="visible"/>
                                      </p:to>
                                    </p:set>
                                    <p:animEffect transition="in" filter="dissolve">
                                      <p:cBhvr>
                                        <p:cTn id="36" dur="500"/>
                                        <p:tgtEl>
                                          <p:spTgt spid="14029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40296"/>
                                        </p:tgtEl>
                                        <p:attrNameLst>
                                          <p:attrName>style.visibility</p:attrName>
                                        </p:attrNameLst>
                                      </p:cBhvr>
                                      <p:to>
                                        <p:strVal val="visible"/>
                                      </p:to>
                                    </p:set>
                                    <p:animEffect transition="in" filter="strips(downLeft)">
                                      <p:cBhvr>
                                        <p:cTn id="41" dur="500"/>
                                        <p:tgtEl>
                                          <p:spTgt spid="140296"/>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40297"/>
                                        </p:tgtEl>
                                        <p:attrNameLst>
                                          <p:attrName>style.visibility</p:attrName>
                                        </p:attrNameLst>
                                      </p:cBhvr>
                                      <p:to>
                                        <p:strVal val="visible"/>
                                      </p:to>
                                    </p:set>
                                    <p:anim calcmode="lin" valueType="num">
                                      <p:cBhvr>
                                        <p:cTn id="46" dur="500" fill="hold"/>
                                        <p:tgtEl>
                                          <p:spTgt spid="14029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40297"/>
                                        </p:tgtEl>
                                        <p:attrNameLst>
                                          <p:attrName>ppt_y</p:attrName>
                                        </p:attrNameLst>
                                      </p:cBhvr>
                                      <p:tavLst>
                                        <p:tav tm="0">
                                          <p:val>
                                            <p:strVal val="#ppt_y"/>
                                          </p:val>
                                        </p:tav>
                                        <p:tav tm="100000">
                                          <p:val>
                                            <p:strVal val="#ppt_y"/>
                                          </p:val>
                                        </p:tav>
                                      </p:tavLst>
                                    </p:anim>
                                    <p:anim calcmode="lin" valueType="num">
                                      <p:cBhvr>
                                        <p:cTn id="48" dur="500" fill="hold"/>
                                        <p:tgtEl>
                                          <p:spTgt spid="14029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4029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40297"/>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140298"/>
                                        </p:tgtEl>
                                        <p:attrNameLst>
                                          <p:attrName>style.visibility</p:attrName>
                                        </p:attrNameLst>
                                      </p:cBhvr>
                                      <p:to>
                                        <p:strVal val="visible"/>
                                      </p:to>
                                    </p:set>
                                    <p:animEffect transition="in" filter="strips(downLeft)">
                                      <p:cBhvr>
                                        <p:cTn id="55" dur="500"/>
                                        <p:tgtEl>
                                          <p:spTgt spid="140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P spid="140296" grpId="0"/>
      <p:bldP spid="140297"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2A172EE9-C18C-4CD4-BEFA-43F6C6B7A53A}"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D04DB620-4CAA-42C0-806A-40D86827184B}" type="slidenum">
              <a:rPr lang="en-US"/>
              <a:pPr/>
              <a:t>188</a:t>
            </a:fld>
            <a:endParaRPr lang="en-US"/>
          </a:p>
        </p:txBody>
      </p:sp>
      <p:sp>
        <p:nvSpPr>
          <p:cNvPr id="139266" name="Rectangle 2"/>
          <p:cNvSpPr>
            <a:spLocks noChangeArrowheads="1"/>
          </p:cNvSpPr>
          <p:nvPr/>
        </p:nvSpPr>
        <p:spPr bwMode="auto">
          <a:xfrm>
            <a:off x="2081855" y="258863"/>
            <a:ext cx="3911905" cy="307777"/>
          </a:xfrm>
          <a:prstGeom prst="rect">
            <a:avLst/>
          </a:prstGeom>
          <a:noFill/>
          <a:ln w="9525">
            <a:noFill/>
            <a:miter lim="800000"/>
            <a:headEnd/>
            <a:tailEnd/>
          </a:ln>
          <a:effectLst/>
        </p:spPr>
        <p:txBody>
          <a:bodyPr wrap="none" anchor="ctr">
            <a:spAutoFit/>
          </a:bodyPr>
          <a:lstStyle/>
          <a:p>
            <a:pPr algn="just" eaLnBrk="1" hangingPunct="1"/>
            <a:r>
              <a:rPr lang="es-ES_tradnl" sz="1400"/>
              <a:t>Dan elemen-elemen diagonal submatriks J</a:t>
            </a:r>
            <a:r>
              <a:rPr lang="es-ES_tradnl" sz="1400" baseline="-25000"/>
              <a:t>3</a:t>
            </a:r>
            <a:r>
              <a:rPr lang="es-ES_tradnl" sz="1400"/>
              <a:t> adalah:</a:t>
            </a:r>
          </a:p>
        </p:txBody>
      </p:sp>
      <p:sp>
        <p:nvSpPr>
          <p:cNvPr id="139268" name="Rectangle 4"/>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9267" name="Object 3"/>
          <p:cNvGraphicFramePr>
            <a:graphicFrameLocks noChangeAspect="1"/>
          </p:cNvGraphicFramePr>
          <p:nvPr/>
        </p:nvGraphicFramePr>
        <p:xfrm>
          <a:off x="2279651" y="692150"/>
          <a:ext cx="4932363" cy="1011238"/>
        </p:xfrm>
        <a:graphic>
          <a:graphicData uri="http://schemas.openxmlformats.org/presentationml/2006/ole">
            <mc:AlternateContent xmlns:mc="http://schemas.openxmlformats.org/markup-compatibility/2006">
              <mc:Choice xmlns:v="urn:schemas-microsoft-com:vml" Requires="v">
                <p:oleObj spid="_x0000_s78854" name="Equation" r:id="rId3" imgW="3200400" imgH="558800" progId="Equation.3">
                  <p:embed/>
                </p:oleObj>
              </mc:Choice>
              <mc:Fallback>
                <p:oleObj name="Equation" r:id="rId3" imgW="32004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692150"/>
                        <a:ext cx="4932363" cy="1011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69" name="Rectangle 5"/>
          <p:cNvSpPr>
            <a:spLocks noChangeArrowheads="1"/>
          </p:cNvSpPr>
          <p:nvPr/>
        </p:nvSpPr>
        <p:spPr bwMode="auto">
          <a:xfrm>
            <a:off x="2015099" y="1682851"/>
            <a:ext cx="2799228" cy="307777"/>
          </a:xfrm>
          <a:prstGeom prst="rect">
            <a:avLst/>
          </a:prstGeom>
          <a:noFill/>
          <a:ln w="9525">
            <a:noFill/>
            <a:miter lim="800000"/>
            <a:headEnd/>
            <a:tailEnd/>
          </a:ln>
          <a:effectLst/>
        </p:spPr>
        <p:txBody>
          <a:bodyPr wrap="none" anchor="ctr">
            <a:spAutoFit/>
          </a:bodyPr>
          <a:lstStyle/>
          <a:p>
            <a:pPr algn="just" eaLnBrk="1" hangingPunct="1"/>
            <a:r>
              <a:rPr lang="en-US" sz="1400"/>
              <a:t>Komponen imajiner dari persamaan</a:t>
            </a:r>
          </a:p>
        </p:txBody>
      </p:sp>
      <p:sp>
        <p:nvSpPr>
          <p:cNvPr id="139270" name="Rectangle 6"/>
          <p:cNvSpPr>
            <a:spLocks noChangeArrowheads="1"/>
          </p:cNvSpPr>
          <p:nvPr/>
        </p:nvSpPr>
        <p:spPr bwMode="auto">
          <a:xfrm>
            <a:off x="1973926" y="3498951"/>
            <a:ext cx="1524263" cy="307777"/>
          </a:xfrm>
          <a:prstGeom prst="rect">
            <a:avLst/>
          </a:prstGeom>
          <a:noFill/>
          <a:ln w="9525">
            <a:noFill/>
            <a:miter lim="800000"/>
            <a:headEnd/>
            <a:tailEnd/>
          </a:ln>
          <a:effectLst/>
        </p:spPr>
        <p:txBody>
          <a:bodyPr wrap="none" anchor="ctr">
            <a:spAutoFit/>
          </a:bodyPr>
          <a:lstStyle/>
          <a:p>
            <a:pPr algn="just" eaLnBrk="1" hangingPunct="1"/>
            <a:r>
              <a:rPr lang="en-US" sz="1400"/>
              <a:t>disubstitusikan ke </a:t>
            </a:r>
          </a:p>
        </p:txBody>
      </p:sp>
      <p:sp>
        <p:nvSpPr>
          <p:cNvPr id="139271" name="Rectangle 7"/>
          <p:cNvSpPr>
            <a:spLocks noChangeArrowheads="1"/>
          </p:cNvSpPr>
          <p:nvPr/>
        </p:nvSpPr>
        <p:spPr bwMode="auto">
          <a:xfrm>
            <a:off x="1946276" y="4652963"/>
            <a:ext cx="765175" cy="304800"/>
          </a:xfrm>
          <a:prstGeom prst="rect">
            <a:avLst/>
          </a:prstGeom>
          <a:noFill/>
          <a:ln w="9525">
            <a:noFill/>
            <a:miter lim="800000"/>
            <a:headEnd/>
            <a:tailEnd/>
          </a:ln>
          <a:effectLst/>
        </p:spPr>
        <p:txBody>
          <a:bodyPr wrap="none" anchor="ctr">
            <a:spAutoFit/>
          </a:bodyPr>
          <a:lstStyle/>
          <a:p>
            <a:pPr algn="just" eaLnBrk="1" hangingPunct="1"/>
            <a:r>
              <a:rPr lang="en-US" sz="1400"/>
              <a:t>didapat</a:t>
            </a:r>
          </a:p>
        </p:txBody>
      </p:sp>
      <p:graphicFrame>
        <p:nvGraphicFramePr>
          <p:cNvPr id="139272" name="Object 8"/>
          <p:cNvGraphicFramePr>
            <a:graphicFrameLocks noChangeAspect="1"/>
          </p:cNvGraphicFramePr>
          <p:nvPr/>
        </p:nvGraphicFramePr>
        <p:xfrm>
          <a:off x="2424113" y="2082800"/>
          <a:ext cx="4932362" cy="1346200"/>
        </p:xfrm>
        <a:graphic>
          <a:graphicData uri="http://schemas.openxmlformats.org/presentationml/2006/ole">
            <mc:AlternateContent xmlns:mc="http://schemas.openxmlformats.org/markup-compatibility/2006">
              <mc:Choice xmlns:v="urn:schemas-microsoft-com:vml" Requires="v">
                <p:oleObj spid="_x0000_s78855" name="Equation" r:id="rId5" imgW="3225800" imgH="787400" progId="Equation.3">
                  <p:embed/>
                </p:oleObj>
              </mc:Choice>
              <mc:Fallback>
                <p:oleObj name="Equation" r:id="rId5" imgW="32258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2082800"/>
                        <a:ext cx="4932362"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3" name="Object 9"/>
          <p:cNvGraphicFramePr>
            <a:graphicFrameLocks noChangeAspect="1"/>
          </p:cNvGraphicFramePr>
          <p:nvPr/>
        </p:nvGraphicFramePr>
        <p:xfrm>
          <a:off x="2495551" y="3789364"/>
          <a:ext cx="4932363" cy="1011237"/>
        </p:xfrm>
        <a:graphic>
          <a:graphicData uri="http://schemas.openxmlformats.org/presentationml/2006/ole">
            <mc:AlternateContent xmlns:mc="http://schemas.openxmlformats.org/markup-compatibility/2006">
              <mc:Choice xmlns:v="urn:schemas-microsoft-com:vml" Requires="v">
                <p:oleObj spid="_x0000_s78856" name="Equation" r:id="rId7" imgW="3200400" imgH="558800" progId="Equation.3">
                  <p:embed/>
                </p:oleObj>
              </mc:Choice>
              <mc:Fallback>
                <p:oleObj name="Equation" r:id="rId7" imgW="32004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3789364"/>
                        <a:ext cx="4932363" cy="1011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75" name="Rectangle 11"/>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9274" name="Object 10"/>
          <p:cNvGraphicFramePr>
            <a:graphicFrameLocks noChangeAspect="1"/>
          </p:cNvGraphicFramePr>
          <p:nvPr/>
        </p:nvGraphicFramePr>
        <p:xfrm>
          <a:off x="2495551" y="5000626"/>
          <a:ext cx="3313113" cy="949325"/>
        </p:xfrm>
        <a:graphic>
          <a:graphicData uri="http://schemas.openxmlformats.org/presentationml/2006/ole">
            <mc:AlternateContent xmlns:mc="http://schemas.openxmlformats.org/markup-compatibility/2006">
              <mc:Choice xmlns:v="urn:schemas-microsoft-com:vml" Requires="v">
                <p:oleObj spid="_x0000_s78857" name="Equation" r:id="rId8" imgW="1625600" imgH="469900" progId="Equation.3">
                  <p:embed/>
                </p:oleObj>
              </mc:Choice>
              <mc:Fallback>
                <p:oleObj name="Equation" r:id="rId8" imgW="16256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51" y="5000626"/>
                        <a:ext cx="3313113"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6036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strips(downLeft)">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39267"/>
                                        </p:tgtEl>
                                        <p:attrNameLst>
                                          <p:attrName>style.visibility</p:attrName>
                                        </p:attrNameLst>
                                      </p:cBhvr>
                                      <p:to>
                                        <p:strVal val="visible"/>
                                      </p:to>
                                    </p:set>
                                    <p:anim calcmode="lin" valueType="num">
                                      <p:cBhvr>
                                        <p:cTn id="12" dur="500" decel="50000" fill="hold">
                                          <p:stCondLst>
                                            <p:cond delay="0"/>
                                          </p:stCondLst>
                                        </p:cTn>
                                        <p:tgtEl>
                                          <p:spTgt spid="13926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3926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39267"/>
                                        </p:tgtEl>
                                        <p:attrNameLst>
                                          <p:attrName>ppt_w</p:attrName>
                                        </p:attrNameLst>
                                      </p:cBhvr>
                                      <p:tavLst>
                                        <p:tav tm="0">
                                          <p:val>
                                            <p:strVal val="#ppt_w*.05"/>
                                          </p:val>
                                        </p:tav>
                                        <p:tav tm="100000">
                                          <p:val>
                                            <p:strVal val="#ppt_w"/>
                                          </p:val>
                                        </p:tav>
                                      </p:tavLst>
                                    </p:anim>
                                    <p:anim calcmode="lin" valueType="num">
                                      <p:cBhvr>
                                        <p:cTn id="15" dur="1000" fill="hold"/>
                                        <p:tgtEl>
                                          <p:spTgt spid="13926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3926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3926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3926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39267"/>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39269"/>
                                        </p:tgtEl>
                                        <p:attrNameLst>
                                          <p:attrName>style.visibility</p:attrName>
                                        </p:attrNameLst>
                                      </p:cBhvr>
                                      <p:to>
                                        <p:strVal val="visible"/>
                                      </p:to>
                                    </p:set>
                                    <p:anim calcmode="lin" valueType="num">
                                      <p:cBhvr>
                                        <p:cTn id="24" dur="500" decel="50000" fill="hold">
                                          <p:stCondLst>
                                            <p:cond delay="0"/>
                                          </p:stCondLst>
                                        </p:cTn>
                                        <p:tgtEl>
                                          <p:spTgt spid="13926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3926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39269"/>
                                        </p:tgtEl>
                                        <p:attrNameLst>
                                          <p:attrName>ppt_w</p:attrName>
                                        </p:attrNameLst>
                                      </p:cBhvr>
                                      <p:tavLst>
                                        <p:tav tm="0">
                                          <p:val>
                                            <p:strVal val="#ppt_w*.05"/>
                                          </p:val>
                                        </p:tav>
                                        <p:tav tm="100000">
                                          <p:val>
                                            <p:strVal val="#ppt_w"/>
                                          </p:val>
                                        </p:tav>
                                      </p:tavLst>
                                    </p:anim>
                                    <p:anim calcmode="lin" valueType="num">
                                      <p:cBhvr>
                                        <p:cTn id="27" dur="1000" fill="hold"/>
                                        <p:tgtEl>
                                          <p:spTgt spid="13926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3926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3926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3926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3926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9272"/>
                                        </p:tgtEl>
                                        <p:attrNameLst>
                                          <p:attrName>style.visibility</p:attrName>
                                        </p:attrNameLst>
                                      </p:cBhvr>
                                      <p:to>
                                        <p:strVal val="visible"/>
                                      </p:to>
                                    </p:set>
                                    <p:animEffect transition="in" filter="dissolve">
                                      <p:cBhvr>
                                        <p:cTn id="36" dur="500"/>
                                        <p:tgtEl>
                                          <p:spTgt spid="139272"/>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139270"/>
                                        </p:tgtEl>
                                        <p:attrNameLst>
                                          <p:attrName>style.visibility</p:attrName>
                                        </p:attrNameLst>
                                      </p:cBhvr>
                                      <p:to>
                                        <p:strVal val="visible"/>
                                      </p:to>
                                    </p:set>
                                    <p:anim calcmode="lin" valueType="num">
                                      <p:cBhvr>
                                        <p:cTn id="41" dur="500" decel="50000" fill="hold">
                                          <p:stCondLst>
                                            <p:cond delay="0"/>
                                          </p:stCondLst>
                                        </p:cTn>
                                        <p:tgtEl>
                                          <p:spTgt spid="13927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3927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39270"/>
                                        </p:tgtEl>
                                        <p:attrNameLst>
                                          <p:attrName>ppt_w</p:attrName>
                                        </p:attrNameLst>
                                      </p:cBhvr>
                                      <p:tavLst>
                                        <p:tav tm="0">
                                          <p:val>
                                            <p:strVal val="#ppt_w*.05"/>
                                          </p:val>
                                        </p:tav>
                                        <p:tav tm="100000">
                                          <p:val>
                                            <p:strVal val="#ppt_w"/>
                                          </p:val>
                                        </p:tav>
                                      </p:tavLst>
                                    </p:anim>
                                    <p:anim calcmode="lin" valueType="num">
                                      <p:cBhvr>
                                        <p:cTn id="44" dur="1000" fill="hold"/>
                                        <p:tgtEl>
                                          <p:spTgt spid="13927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3927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3927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3927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39270"/>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39273"/>
                                        </p:tgtEl>
                                        <p:attrNameLst>
                                          <p:attrName>style.visibility</p:attrName>
                                        </p:attrNameLst>
                                      </p:cBhvr>
                                      <p:to>
                                        <p:strVal val="visible"/>
                                      </p:to>
                                    </p:set>
                                    <p:anim calcmode="lin" valueType="num">
                                      <p:cBhvr>
                                        <p:cTn id="53" dur="500" decel="50000" fill="hold">
                                          <p:stCondLst>
                                            <p:cond delay="0"/>
                                          </p:stCondLst>
                                        </p:cTn>
                                        <p:tgtEl>
                                          <p:spTgt spid="139273"/>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39273"/>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39273"/>
                                        </p:tgtEl>
                                        <p:attrNameLst>
                                          <p:attrName>ppt_w</p:attrName>
                                        </p:attrNameLst>
                                      </p:cBhvr>
                                      <p:tavLst>
                                        <p:tav tm="0">
                                          <p:val>
                                            <p:strVal val="#ppt_w*.05"/>
                                          </p:val>
                                        </p:tav>
                                        <p:tav tm="100000">
                                          <p:val>
                                            <p:strVal val="#ppt_w"/>
                                          </p:val>
                                        </p:tav>
                                      </p:tavLst>
                                    </p:anim>
                                    <p:anim calcmode="lin" valueType="num">
                                      <p:cBhvr>
                                        <p:cTn id="56" dur="1000" fill="hold"/>
                                        <p:tgtEl>
                                          <p:spTgt spid="139273"/>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39273"/>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39273"/>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39273"/>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39273"/>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139271"/>
                                        </p:tgtEl>
                                        <p:attrNameLst>
                                          <p:attrName>style.visibility</p:attrName>
                                        </p:attrNameLst>
                                      </p:cBhvr>
                                      <p:to>
                                        <p:strVal val="visible"/>
                                      </p:to>
                                    </p:set>
                                    <p:anim calcmode="lin" valueType="num">
                                      <p:cBhvr>
                                        <p:cTn id="65" dur="500" decel="50000" fill="hold">
                                          <p:stCondLst>
                                            <p:cond delay="0"/>
                                          </p:stCondLst>
                                        </p:cTn>
                                        <p:tgtEl>
                                          <p:spTgt spid="139271"/>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39271"/>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39271"/>
                                        </p:tgtEl>
                                        <p:attrNameLst>
                                          <p:attrName>ppt_w</p:attrName>
                                        </p:attrNameLst>
                                      </p:cBhvr>
                                      <p:tavLst>
                                        <p:tav tm="0">
                                          <p:val>
                                            <p:strVal val="#ppt_w*.05"/>
                                          </p:val>
                                        </p:tav>
                                        <p:tav tm="100000">
                                          <p:val>
                                            <p:strVal val="#ppt_w"/>
                                          </p:val>
                                        </p:tav>
                                      </p:tavLst>
                                    </p:anim>
                                    <p:anim calcmode="lin" valueType="num">
                                      <p:cBhvr>
                                        <p:cTn id="68" dur="1000" fill="hold"/>
                                        <p:tgtEl>
                                          <p:spTgt spid="139271"/>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39271"/>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39271"/>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39271"/>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39271"/>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nodeType="clickEffect">
                                  <p:stCondLst>
                                    <p:cond delay="0"/>
                                  </p:stCondLst>
                                  <p:childTnLst>
                                    <p:set>
                                      <p:cBhvr>
                                        <p:cTn id="76" dur="1" fill="hold">
                                          <p:stCondLst>
                                            <p:cond delay="0"/>
                                          </p:stCondLst>
                                        </p:cTn>
                                        <p:tgtEl>
                                          <p:spTgt spid="139274"/>
                                        </p:tgtEl>
                                        <p:attrNameLst>
                                          <p:attrName>style.visibility</p:attrName>
                                        </p:attrNameLst>
                                      </p:cBhvr>
                                      <p:to>
                                        <p:strVal val="visible"/>
                                      </p:to>
                                    </p:set>
                                    <p:anim calcmode="lin" valueType="num">
                                      <p:cBhvr>
                                        <p:cTn id="77" dur="500" decel="50000" fill="hold">
                                          <p:stCondLst>
                                            <p:cond delay="0"/>
                                          </p:stCondLst>
                                        </p:cTn>
                                        <p:tgtEl>
                                          <p:spTgt spid="139274"/>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39274"/>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39274"/>
                                        </p:tgtEl>
                                        <p:attrNameLst>
                                          <p:attrName>ppt_w</p:attrName>
                                        </p:attrNameLst>
                                      </p:cBhvr>
                                      <p:tavLst>
                                        <p:tav tm="0">
                                          <p:val>
                                            <p:strVal val="#ppt_w*.05"/>
                                          </p:val>
                                        </p:tav>
                                        <p:tav tm="100000">
                                          <p:val>
                                            <p:strVal val="#ppt_w"/>
                                          </p:val>
                                        </p:tav>
                                      </p:tavLst>
                                    </p:anim>
                                    <p:anim calcmode="lin" valueType="num">
                                      <p:cBhvr>
                                        <p:cTn id="80" dur="1000" fill="hold"/>
                                        <p:tgtEl>
                                          <p:spTgt spid="139274"/>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39274"/>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39274"/>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39274"/>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39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9" grpId="0"/>
      <p:bldP spid="139270" grpId="0"/>
      <p:bldP spid="139271"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Grp="1" noChangeArrowheads="1"/>
          </p:cNvSpPr>
          <p:nvPr>
            <p:ph type="dt" sz="half" idx="4294967295"/>
          </p:nvPr>
        </p:nvSpPr>
        <p:spPr/>
        <p:txBody>
          <a:bodyPr/>
          <a:lstStyle/>
          <a:p>
            <a:fld id="{D2D919ED-9619-48A2-8689-33C2C7B1CDFF}" type="datetime1">
              <a:rPr lang="en-US"/>
              <a:pPr/>
              <a:t>5/15/2017</a:t>
            </a:fld>
            <a:endParaRPr lang="en-US"/>
          </a:p>
        </p:txBody>
      </p:sp>
      <p:sp>
        <p:nvSpPr>
          <p:cNvPr id="17" name="Rectangle 11"/>
          <p:cNvSpPr>
            <a:spLocks noGrp="1" noChangeArrowheads="1"/>
          </p:cNvSpPr>
          <p:nvPr>
            <p:ph type="sldNum" sz="quarter" idx="4294967295"/>
          </p:nvPr>
        </p:nvSpPr>
        <p:spPr/>
        <p:txBody>
          <a:bodyPr/>
          <a:lstStyle/>
          <a:p>
            <a:fld id="{4959C218-97F5-431A-A5E4-C8C6C68B7BDA}" type="slidenum">
              <a:rPr lang="en-US"/>
              <a:pPr/>
              <a:t>189</a:t>
            </a:fld>
            <a:endParaRPr lang="en-US"/>
          </a:p>
        </p:txBody>
      </p:sp>
      <p:sp>
        <p:nvSpPr>
          <p:cNvPr id="150530" name="Rectangle 2"/>
          <p:cNvSpPr>
            <a:spLocks noChangeArrowheads="1"/>
          </p:cNvSpPr>
          <p:nvPr/>
        </p:nvSpPr>
        <p:spPr bwMode="auto">
          <a:xfrm>
            <a:off x="1847851" y="259041"/>
            <a:ext cx="3910301" cy="369332"/>
          </a:xfrm>
          <a:prstGeom prst="rect">
            <a:avLst/>
          </a:prstGeom>
          <a:noFill/>
          <a:ln w="9525">
            <a:noFill/>
            <a:miter lim="800000"/>
            <a:headEnd/>
            <a:tailEnd/>
          </a:ln>
          <a:effectLst/>
        </p:spPr>
        <p:txBody>
          <a:bodyPr wrap="none" anchor="ctr">
            <a:spAutoFit/>
          </a:bodyPr>
          <a:lstStyle/>
          <a:p>
            <a:pPr eaLnBrk="1" hangingPunct="1"/>
            <a:r>
              <a:rPr lang="es-ES_tradnl" sz="1400"/>
              <a:t>elemen-elemen luar diagonal submatriks J</a:t>
            </a:r>
            <a:r>
              <a:rPr lang="es-ES_tradnl" sz="1400" baseline="-25000"/>
              <a:t>4</a:t>
            </a:r>
            <a:r>
              <a:rPr lang="es-ES_tradnl" sz="1400"/>
              <a:t> adalah</a:t>
            </a:r>
            <a:r>
              <a:rPr lang="en-US"/>
              <a:t> </a:t>
            </a:r>
          </a:p>
        </p:txBody>
      </p:sp>
      <p:sp>
        <p:nvSpPr>
          <p:cNvPr id="150532" name="Rectangle 4"/>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0531" name="Object 3"/>
          <p:cNvGraphicFramePr>
            <a:graphicFrameLocks noChangeAspect="1"/>
          </p:cNvGraphicFramePr>
          <p:nvPr/>
        </p:nvGraphicFramePr>
        <p:xfrm>
          <a:off x="2424114" y="692151"/>
          <a:ext cx="2771775" cy="1376363"/>
        </p:xfrm>
        <a:graphic>
          <a:graphicData uri="http://schemas.openxmlformats.org/presentationml/2006/ole">
            <mc:AlternateContent xmlns:mc="http://schemas.openxmlformats.org/markup-compatibility/2006">
              <mc:Choice xmlns:v="urn:schemas-microsoft-com:vml" Requires="v">
                <p:oleObj spid="_x0000_s79879" name="Equation" r:id="rId3" imgW="1435100" imgH="711200" progId="Equation.3">
                  <p:embed/>
                </p:oleObj>
              </mc:Choice>
              <mc:Fallback>
                <p:oleObj name="Equation" r:id="rId3" imgW="14351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692151"/>
                        <a:ext cx="2771775" cy="1376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33" name="Rectangle 5"/>
          <p:cNvSpPr>
            <a:spLocks noChangeArrowheads="1"/>
          </p:cNvSpPr>
          <p:nvPr/>
        </p:nvSpPr>
        <p:spPr bwMode="auto">
          <a:xfrm>
            <a:off x="1984640" y="2259113"/>
            <a:ext cx="3333220" cy="307777"/>
          </a:xfrm>
          <a:prstGeom prst="rect">
            <a:avLst/>
          </a:prstGeom>
          <a:noFill/>
          <a:ln w="9525">
            <a:noFill/>
            <a:miter lim="800000"/>
            <a:headEnd/>
            <a:tailEnd/>
          </a:ln>
          <a:effectLst/>
        </p:spPr>
        <p:txBody>
          <a:bodyPr wrap="none" anchor="ctr">
            <a:spAutoFit/>
          </a:bodyPr>
          <a:lstStyle/>
          <a:p>
            <a:pPr algn="just" eaLnBrk="1" hangingPunct="1"/>
            <a:r>
              <a:rPr lang="es-ES_tradnl" sz="1400"/>
              <a:t>Dan elemen-elemen diagonal submatriks J</a:t>
            </a:r>
            <a:r>
              <a:rPr lang="es-ES_tradnl" sz="1400" baseline="-25000"/>
              <a:t>4</a:t>
            </a:r>
          </a:p>
        </p:txBody>
      </p:sp>
      <p:sp>
        <p:nvSpPr>
          <p:cNvPr id="150535" name="Rectangle 7"/>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0534" name="Object 6"/>
          <p:cNvGraphicFramePr>
            <a:graphicFrameLocks noChangeAspect="1"/>
          </p:cNvGraphicFramePr>
          <p:nvPr/>
        </p:nvGraphicFramePr>
        <p:xfrm>
          <a:off x="2460626" y="2636838"/>
          <a:ext cx="5580063" cy="971550"/>
        </p:xfrm>
        <a:graphic>
          <a:graphicData uri="http://schemas.openxmlformats.org/presentationml/2006/ole">
            <mc:AlternateContent xmlns:mc="http://schemas.openxmlformats.org/markup-compatibility/2006">
              <mc:Choice xmlns:v="urn:schemas-microsoft-com:vml" Requires="v">
                <p:oleObj spid="_x0000_s79880" name="Equation" r:id="rId5" imgW="3225800" imgH="558800" progId="Equation.3">
                  <p:embed/>
                </p:oleObj>
              </mc:Choice>
              <mc:Fallback>
                <p:oleObj name="Equation" r:id="rId5" imgW="32258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626" y="2636838"/>
                        <a:ext cx="5580063" cy="971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36" name="Rectangle 8"/>
          <p:cNvSpPr>
            <a:spLocks noChangeArrowheads="1"/>
          </p:cNvSpPr>
          <p:nvPr/>
        </p:nvSpPr>
        <p:spPr bwMode="auto">
          <a:xfrm>
            <a:off x="1920255" y="3554513"/>
            <a:ext cx="2104679" cy="307777"/>
          </a:xfrm>
          <a:prstGeom prst="rect">
            <a:avLst/>
          </a:prstGeom>
          <a:noFill/>
          <a:ln w="9525">
            <a:noFill/>
            <a:miter lim="800000"/>
            <a:headEnd/>
            <a:tailEnd/>
          </a:ln>
          <a:effectLst/>
        </p:spPr>
        <p:txBody>
          <a:bodyPr wrap="none" anchor="ctr">
            <a:spAutoFit/>
          </a:bodyPr>
          <a:lstStyle/>
          <a:p>
            <a:pPr algn="just" eaLnBrk="1" hangingPunct="1"/>
            <a:r>
              <a:rPr lang="en-US" sz="1400"/>
              <a:t>Atau dapat ditulis menjadi</a:t>
            </a:r>
          </a:p>
        </p:txBody>
      </p:sp>
      <p:sp>
        <p:nvSpPr>
          <p:cNvPr id="150538" name="Rectangle 10"/>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0537" name="Object 9"/>
          <p:cNvGraphicFramePr>
            <a:graphicFrameLocks noChangeAspect="1"/>
          </p:cNvGraphicFramePr>
          <p:nvPr/>
        </p:nvGraphicFramePr>
        <p:xfrm>
          <a:off x="2424113" y="3933825"/>
          <a:ext cx="3167062" cy="863600"/>
        </p:xfrm>
        <a:graphic>
          <a:graphicData uri="http://schemas.openxmlformats.org/presentationml/2006/ole">
            <mc:AlternateContent xmlns:mc="http://schemas.openxmlformats.org/markup-compatibility/2006">
              <mc:Choice xmlns:v="urn:schemas-microsoft-com:vml" Requires="v">
                <p:oleObj spid="_x0000_s79881" name="Equation" r:id="rId7" imgW="1714500" imgH="469900" progId="Equation.3">
                  <p:embed/>
                </p:oleObj>
              </mc:Choice>
              <mc:Fallback>
                <p:oleObj name="Equation" r:id="rId7" imgW="17145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4113" y="3933825"/>
                        <a:ext cx="3167062"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40" name="Object 12"/>
          <p:cNvGraphicFramePr>
            <a:graphicFrameLocks noChangeAspect="1"/>
          </p:cNvGraphicFramePr>
          <p:nvPr/>
        </p:nvGraphicFramePr>
        <p:xfrm>
          <a:off x="5951538" y="5084764"/>
          <a:ext cx="360362" cy="255587"/>
        </p:xfrm>
        <a:graphic>
          <a:graphicData uri="http://schemas.openxmlformats.org/presentationml/2006/ole">
            <mc:AlternateContent xmlns:mc="http://schemas.openxmlformats.org/markup-compatibility/2006">
              <mc:Choice xmlns:v="urn:schemas-microsoft-com:vml" Requires="v">
                <p:oleObj spid="_x0000_s79882" name="Equation" r:id="rId9" imgW="228501" imgH="165028" progId="Equation.3">
                  <p:embed/>
                </p:oleObj>
              </mc:Choice>
              <mc:Fallback>
                <p:oleObj name="Equation" r:id="rId9" imgW="228501" imgH="16502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1538" y="5084764"/>
                        <a:ext cx="360362" cy="255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39" name="Object 11"/>
          <p:cNvGraphicFramePr>
            <a:graphicFrameLocks noChangeAspect="1"/>
          </p:cNvGraphicFramePr>
          <p:nvPr/>
        </p:nvGraphicFramePr>
        <p:xfrm>
          <a:off x="6816725" y="5084763"/>
          <a:ext cx="431800" cy="336550"/>
        </p:xfrm>
        <a:graphic>
          <a:graphicData uri="http://schemas.openxmlformats.org/presentationml/2006/ole">
            <mc:AlternateContent xmlns:mc="http://schemas.openxmlformats.org/markup-compatibility/2006">
              <mc:Choice xmlns:v="urn:schemas-microsoft-com:vml" Requires="v">
                <p:oleObj spid="_x0000_s79883" name="Equation" r:id="rId11" imgW="253780" imgH="203024" progId="Equation.3">
                  <p:embed/>
                </p:oleObj>
              </mc:Choice>
              <mc:Fallback>
                <p:oleObj name="Equation" r:id="rId11" imgW="253780" imgH="203024"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6725" y="5084763"/>
                        <a:ext cx="4318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41" name="Rectangle 13"/>
          <p:cNvSpPr>
            <a:spLocks noChangeArrowheads="1"/>
          </p:cNvSpPr>
          <p:nvPr/>
        </p:nvSpPr>
        <p:spPr bwMode="auto">
          <a:xfrm>
            <a:off x="1847851" y="4853316"/>
            <a:ext cx="7985125" cy="523220"/>
          </a:xfrm>
          <a:prstGeom prst="rect">
            <a:avLst/>
          </a:prstGeom>
          <a:noFill/>
          <a:ln w="9525">
            <a:noFill/>
            <a:miter lim="800000"/>
            <a:headEnd/>
            <a:tailEnd/>
          </a:ln>
          <a:effectLst/>
        </p:spPr>
        <p:txBody>
          <a:bodyPr anchor="ctr">
            <a:spAutoFit/>
          </a:bodyPr>
          <a:lstStyle/>
          <a:p>
            <a:pPr algn="just" eaLnBrk="1" hangingPunct="1"/>
            <a:r>
              <a:rPr lang="en-US" sz="1400">
                <a:solidFill>
                  <a:srgbClr val="000000"/>
                </a:solidFill>
                <a:cs typeface="Times New Roman" pitchFamily="18" charset="0"/>
              </a:rPr>
              <a:t>Bila diberikan harga inisialisasi himpunan tegangan bus, daya aktif dan daya reaktif dapat dihitung berdasarkan persamaan (V.5-4). </a:t>
            </a:r>
            <a:r>
              <a:rPr lang="es-ES_tradnl" sz="1400">
                <a:solidFill>
                  <a:srgbClr val="000000"/>
                </a:solidFill>
                <a:cs typeface="Times New Roman" pitchFamily="18" charset="0"/>
              </a:rPr>
              <a:t>Perubahan daya </a:t>
            </a:r>
            <a:endParaRPr lang="es-ES_tradnl" sz="1400"/>
          </a:p>
        </p:txBody>
      </p:sp>
      <p:sp>
        <p:nvSpPr>
          <p:cNvPr id="150542" name="Rectangle 14"/>
          <p:cNvSpPr>
            <a:spLocks noChangeArrowheads="1"/>
          </p:cNvSpPr>
          <p:nvPr/>
        </p:nvSpPr>
        <p:spPr bwMode="auto">
          <a:xfrm>
            <a:off x="6325220" y="5068988"/>
            <a:ext cx="495649" cy="307777"/>
          </a:xfrm>
          <a:prstGeom prst="rect">
            <a:avLst/>
          </a:prstGeom>
          <a:noFill/>
          <a:ln w="9525">
            <a:noFill/>
            <a:miter lim="800000"/>
            <a:headEnd/>
            <a:tailEnd/>
          </a:ln>
          <a:effectLst/>
        </p:spPr>
        <p:txBody>
          <a:bodyPr wrap="none" anchor="ctr">
            <a:spAutoFit/>
          </a:bodyPr>
          <a:lstStyle/>
          <a:p>
            <a:pPr algn="just" eaLnBrk="1" hangingPunct="1"/>
            <a:r>
              <a:rPr lang="es-ES_tradnl" sz="1400">
                <a:solidFill>
                  <a:srgbClr val="000000"/>
                </a:solidFill>
                <a:cs typeface="Times New Roman" pitchFamily="18" charset="0"/>
              </a:rPr>
              <a:t>dan</a:t>
            </a:r>
            <a:r>
              <a:rPr lang="es-ES_tradnl" sz="1200">
                <a:solidFill>
                  <a:srgbClr val="000000"/>
                </a:solidFill>
                <a:cs typeface="Times New Roman" pitchFamily="18" charset="0"/>
              </a:rPr>
              <a:t> </a:t>
            </a:r>
            <a:endParaRPr lang="es-ES_tradnl"/>
          </a:p>
        </p:txBody>
      </p:sp>
    </p:spTree>
    <p:extLst>
      <p:ext uri="{BB962C8B-B14F-4D97-AF65-F5344CB8AC3E}">
        <p14:creationId xmlns:p14="http://schemas.microsoft.com/office/powerpoint/2010/main" val="348701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0530"/>
                                        </p:tgtEl>
                                        <p:attrNameLst>
                                          <p:attrName>style.visibility</p:attrName>
                                        </p:attrNameLst>
                                      </p:cBhvr>
                                      <p:to>
                                        <p:strVal val="visible"/>
                                      </p:to>
                                    </p:set>
                                    <p:anim to="" calcmode="lin" valueType="num">
                                      <p:cBhvr>
                                        <p:cTn id="7" dur="1" fill="hold"/>
                                        <p:tgtEl>
                                          <p:spTgt spid="15053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50531"/>
                                        </p:tgtEl>
                                        <p:attrNameLst>
                                          <p:attrName>style.visibility</p:attrName>
                                        </p:attrNameLst>
                                      </p:cBhvr>
                                      <p:to>
                                        <p:strVal val="visible"/>
                                      </p:to>
                                    </p:set>
                                    <p:anim calcmode="lin" valueType="num">
                                      <p:cBhvr>
                                        <p:cTn id="12" dur="500" decel="50000" fill="hold">
                                          <p:stCondLst>
                                            <p:cond delay="0"/>
                                          </p:stCondLst>
                                        </p:cTn>
                                        <p:tgtEl>
                                          <p:spTgt spid="15053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5053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50531"/>
                                        </p:tgtEl>
                                        <p:attrNameLst>
                                          <p:attrName>ppt_w</p:attrName>
                                        </p:attrNameLst>
                                      </p:cBhvr>
                                      <p:tavLst>
                                        <p:tav tm="0">
                                          <p:val>
                                            <p:strVal val="#ppt_w*.05"/>
                                          </p:val>
                                        </p:tav>
                                        <p:tav tm="100000">
                                          <p:val>
                                            <p:strVal val="#ppt_w"/>
                                          </p:val>
                                        </p:tav>
                                      </p:tavLst>
                                    </p:anim>
                                    <p:anim calcmode="lin" valueType="num">
                                      <p:cBhvr>
                                        <p:cTn id="15" dur="1000" fill="hold"/>
                                        <p:tgtEl>
                                          <p:spTgt spid="15053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5053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5053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5053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50531"/>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50533"/>
                                        </p:tgtEl>
                                        <p:attrNameLst>
                                          <p:attrName>style.visibility</p:attrName>
                                        </p:attrNameLst>
                                      </p:cBhvr>
                                      <p:to>
                                        <p:strVal val="visible"/>
                                      </p:to>
                                    </p:set>
                                    <p:anim calcmode="lin" valueType="num">
                                      <p:cBhvr>
                                        <p:cTn id="24" dur="500" decel="50000" fill="hold">
                                          <p:stCondLst>
                                            <p:cond delay="0"/>
                                          </p:stCondLst>
                                        </p:cTn>
                                        <p:tgtEl>
                                          <p:spTgt spid="15053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5053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50533"/>
                                        </p:tgtEl>
                                        <p:attrNameLst>
                                          <p:attrName>ppt_w</p:attrName>
                                        </p:attrNameLst>
                                      </p:cBhvr>
                                      <p:tavLst>
                                        <p:tav tm="0">
                                          <p:val>
                                            <p:strVal val="#ppt_w*.05"/>
                                          </p:val>
                                        </p:tav>
                                        <p:tav tm="100000">
                                          <p:val>
                                            <p:strVal val="#ppt_w"/>
                                          </p:val>
                                        </p:tav>
                                      </p:tavLst>
                                    </p:anim>
                                    <p:anim calcmode="lin" valueType="num">
                                      <p:cBhvr>
                                        <p:cTn id="27" dur="1000" fill="hold"/>
                                        <p:tgtEl>
                                          <p:spTgt spid="15053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5053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5053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5053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50533"/>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50534"/>
                                        </p:tgtEl>
                                        <p:attrNameLst>
                                          <p:attrName>style.visibility</p:attrName>
                                        </p:attrNameLst>
                                      </p:cBhvr>
                                      <p:to>
                                        <p:strVal val="visible"/>
                                      </p:to>
                                    </p:set>
                                    <p:anim calcmode="lin" valueType="num">
                                      <p:cBhvr>
                                        <p:cTn id="36" dur="500" decel="50000" fill="hold">
                                          <p:stCondLst>
                                            <p:cond delay="0"/>
                                          </p:stCondLst>
                                        </p:cTn>
                                        <p:tgtEl>
                                          <p:spTgt spid="150534"/>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50534"/>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50534"/>
                                        </p:tgtEl>
                                        <p:attrNameLst>
                                          <p:attrName>ppt_w</p:attrName>
                                        </p:attrNameLst>
                                      </p:cBhvr>
                                      <p:tavLst>
                                        <p:tav tm="0">
                                          <p:val>
                                            <p:strVal val="#ppt_w*.05"/>
                                          </p:val>
                                        </p:tav>
                                        <p:tav tm="100000">
                                          <p:val>
                                            <p:strVal val="#ppt_w"/>
                                          </p:val>
                                        </p:tav>
                                      </p:tavLst>
                                    </p:anim>
                                    <p:anim calcmode="lin" valueType="num">
                                      <p:cBhvr>
                                        <p:cTn id="39" dur="1000" fill="hold"/>
                                        <p:tgtEl>
                                          <p:spTgt spid="150534"/>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50534"/>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50534"/>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50534"/>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50534"/>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50536"/>
                                        </p:tgtEl>
                                        <p:attrNameLst>
                                          <p:attrName>style.visibility</p:attrName>
                                        </p:attrNameLst>
                                      </p:cBhvr>
                                      <p:to>
                                        <p:strVal val="visible"/>
                                      </p:to>
                                    </p:set>
                                    <p:animEffect transition="in" filter="strips(downLeft)">
                                      <p:cBhvr>
                                        <p:cTn id="48" dur="500"/>
                                        <p:tgtEl>
                                          <p:spTgt spid="150536"/>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50537"/>
                                        </p:tgtEl>
                                        <p:attrNameLst>
                                          <p:attrName>style.visibility</p:attrName>
                                        </p:attrNameLst>
                                      </p:cBhvr>
                                      <p:to>
                                        <p:strVal val="visible"/>
                                      </p:to>
                                    </p:set>
                                    <p:anim calcmode="lin" valueType="num">
                                      <p:cBhvr>
                                        <p:cTn id="53" dur="500" decel="50000" fill="hold">
                                          <p:stCondLst>
                                            <p:cond delay="0"/>
                                          </p:stCondLst>
                                        </p:cTn>
                                        <p:tgtEl>
                                          <p:spTgt spid="15053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5053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50537"/>
                                        </p:tgtEl>
                                        <p:attrNameLst>
                                          <p:attrName>ppt_w</p:attrName>
                                        </p:attrNameLst>
                                      </p:cBhvr>
                                      <p:tavLst>
                                        <p:tav tm="0">
                                          <p:val>
                                            <p:strVal val="#ppt_w*.05"/>
                                          </p:val>
                                        </p:tav>
                                        <p:tav tm="100000">
                                          <p:val>
                                            <p:strVal val="#ppt_w"/>
                                          </p:val>
                                        </p:tav>
                                      </p:tavLst>
                                    </p:anim>
                                    <p:anim calcmode="lin" valueType="num">
                                      <p:cBhvr>
                                        <p:cTn id="56" dur="1000" fill="hold"/>
                                        <p:tgtEl>
                                          <p:spTgt spid="15053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5053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5053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5053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50537"/>
                                        </p:tgtEl>
                                      </p:cBhvr>
                                    </p:animEffect>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150541"/>
                                        </p:tgtEl>
                                        <p:attrNameLst>
                                          <p:attrName>style.visibility</p:attrName>
                                        </p:attrNameLst>
                                      </p:cBhvr>
                                      <p:to>
                                        <p:strVal val="visible"/>
                                      </p:to>
                                    </p:set>
                                    <p:anim calcmode="lin" valueType="num">
                                      <p:cBhvr>
                                        <p:cTn id="65" dur="500" fill="hold"/>
                                        <p:tgtEl>
                                          <p:spTgt spid="150541"/>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50541"/>
                                        </p:tgtEl>
                                        <p:attrNameLst>
                                          <p:attrName>ppt_y</p:attrName>
                                        </p:attrNameLst>
                                      </p:cBhvr>
                                      <p:tavLst>
                                        <p:tav tm="0">
                                          <p:val>
                                            <p:strVal val="#ppt_y"/>
                                          </p:val>
                                        </p:tav>
                                        <p:tav tm="100000">
                                          <p:val>
                                            <p:strVal val="#ppt_y"/>
                                          </p:val>
                                        </p:tav>
                                      </p:tavLst>
                                    </p:anim>
                                    <p:anim calcmode="lin" valueType="num">
                                      <p:cBhvr>
                                        <p:cTn id="67" dur="500" fill="hold"/>
                                        <p:tgtEl>
                                          <p:spTgt spid="150541"/>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50541"/>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50541"/>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nodeType="clickEffect">
                                  <p:stCondLst>
                                    <p:cond delay="0"/>
                                  </p:stCondLst>
                                  <p:childTnLst>
                                    <p:set>
                                      <p:cBhvr>
                                        <p:cTn id="73" dur="1" fill="hold">
                                          <p:stCondLst>
                                            <p:cond delay="0"/>
                                          </p:stCondLst>
                                        </p:cTn>
                                        <p:tgtEl>
                                          <p:spTgt spid="150540"/>
                                        </p:tgtEl>
                                        <p:attrNameLst>
                                          <p:attrName>style.visibility</p:attrName>
                                        </p:attrNameLst>
                                      </p:cBhvr>
                                      <p:to>
                                        <p:strVal val="visible"/>
                                      </p:to>
                                    </p:set>
                                    <p:anim calcmode="lin" valueType="num">
                                      <p:cBhvr>
                                        <p:cTn id="74" dur="500" decel="50000" fill="hold">
                                          <p:stCondLst>
                                            <p:cond delay="0"/>
                                          </p:stCondLst>
                                        </p:cTn>
                                        <p:tgtEl>
                                          <p:spTgt spid="150540"/>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150540"/>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150540"/>
                                        </p:tgtEl>
                                        <p:attrNameLst>
                                          <p:attrName>ppt_w</p:attrName>
                                        </p:attrNameLst>
                                      </p:cBhvr>
                                      <p:tavLst>
                                        <p:tav tm="0">
                                          <p:val>
                                            <p:strVal val="#ppt_w*.05"/>
                                          </p:val>
                                        </p:tav>
                                        <p:tav tm="100000">
                                          <p:val>
                                            <p:strVal val="#ppt_w"/>
                                          </p:val>
                                        </p:tav>
                                      </p:tavLst>
                                    </p:anim>
                                    <p:anim calcmode="lin" valueType="num">
                                      <p:cBhvr>
                                        <p:cTn id="77" dur="1000" fill="hold"/>
                                        <p:tgtEl>
                                          <p:spTgt spid="150540"/>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150540"/>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150540"/>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150540"/>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150540"/>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grpId="0" nodeType="clickEffect">
                                  <p:stCondLst>
                                    <p:cond delay="0"/>
                                  </p:stCondLst>
                                  <p:childTnLst>
                                    <p:set>
                                      <p:cBhvr>
                                        <p:cTn id="85" dur="1" fill="hold">
                                          <p:stCondLst>
                                            <p:cond delay="0"/>
                                          </p:stCondLst>
                                        </p:cTn>
                                        <p:tgtEl>
                                          <p:spTgt spid="150542"/>
                                        </p:tgtEl>
                                        <p:attrNameLst>
                                          <p:attrName>style.visibility</p:attrName>
                                        </p:attrNameLst>
                                      </p:cBhvr>
                                      <p:to>
                                        <p:strVal val="visible"/>
                                      </p:to>
                                    </p:set>
                                    <p:animEffect transition="in" filter="strips(downLeft)">
                                      <p:cBhvr>
                                        <p:cTn id="86" dur="500"/>
                                        <p:tgtEl>
                                          <p:spTgt spid="150542"/>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150539"/>
                                        </p:tgtEl>
                                        <p:attrNameLst>
                                          <p:attrName>style.visibility</p:attrName>
                                        </p:attrNameLst>
                                      </p:cBhvr>
                                      <p:to>
                                        <p:strVal val="visible"/>
                                      </p:to>
                                    </p:set>
                                    <p:anim calcmode="lin" valueType="num">
                                      <p:cBhvr>
                                        <p:cTn id="91" dur="500" decel="50000" fill="hold">
                                          <p:stCondLst>
                                            <p:cond delay="0"/>
                                          </p:stCondLst>
                                        </p:cTn>
                                        <p:tgtEl>
                                          <p:spTgt spid="150539"/>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0539"/>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0539"/>
                                        </p:tgtEl>
                                        <p:attrNameLst>
                                          <p:attrName>ppt_w</p:attrName>
                                        </p:attrNameLst>
                                      </p:cBhvr>
                                      <p:tavLst>
                                        <p:tav tm="0">
                                          <p:val>
                                            <p:strVal val="#ppt_w*.05"/>
                                          </p:val>
                                        </p:tav>
                                        <p:tav tm="100000">
                                          <p:val>
                                            <p:strVal val="#ppt_w"/>
                                          </p:val>
                                        </p:tav>
                                      </p:tavLst>
                                    </p:anim>
                                    <p:anim calcmode="lin" valueType="num">
                                      <p:cBhvr>
                                        <p:cTn id="94" dur="1000" fill="hold"/>
                                        <p:tgtEl>
                                          <p:spTgt spid="150539"/>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0539"/>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0539"/>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0539"/>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P spid="150533" grpId="0"/>
      <p:bldP spid="150536" grpId="0"/>
      <p:bldP spid="150541" grpId="0"/>
      <p:bldP spid="1505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5039" y="543698"/>
            <a:ext cx="10233957" cy="3463066"/>
          </a:xfrm>
          <a:prstGeom prst="rect">
            <a:avLst/>
          </a:prstGeom>
        </p:spPr>
      </p:pic>
      <p:pic>
        <p:nvPicPr>
          <p:cNvPr id="3" name="Picture 2"/>
          <p:cNvPicPr>
            <a:picLocks noChangeAspect="1"/>
          </p:cNvPicPr>
          <p:nvPr/>
        </p:nvPicPr>
        <p:blipFill>
          <a:blip r:embed="rId3"/>
          <a:stretch>
            <a:fillRect/>
          </a:stretch>
        </p:blipFill>
        <p:spPr>
          <a:xfrm>
            <a:off x="845039" y="4230800"/>
            <a:ext cx="10311239" cy="798399"/>
          </a:xfrm>
          <a:prstGeom prst="rect">
            <a:avLst/>
          </a:prstGeom>
        </p:spPr>
      </p:pic>
      <p:sp>
        <p:nvSpPr>
          <p:cNvPr id="4" name="Date Placeholder 3"/>
          <p:cNvSpPr>
            <a:spLocks noGrp="1"/>
          </p:cNvSpPr>
          <p:nvPr>
            <p:ph type="dt" sz="half" idx="10"/>
          </p:nvPr>
        </p:nvSpPr>
        <p:spPr/>
        <p:txBody>
          <a:bodyPr/>
          <a:lstStyle/>
          <a:p>
            <a:fld id="{A10CC6D8-3CDB-4416-B93E-3C592B93483F}"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19</a:t>
            </a:fld>
            <a:endParaRPr lang="id-ID"/>
          </a:p>
        </p:txBody>
      </p:sp>
    </p:spTree>
    <p:extLst>
      <p:ext uri="{BB962C8B-B14F-4D97-AF65-F5344CB8AC3E}">
        <p14:creationId xmlns:p14="http://schemas.microsoft.com/office/powerpoint/2010/main" val="227067134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dt" sz="half" idx="4294967295"/>
          </p:nvPr>
        </p:nvSpPr>
        <p:spPr/>
        <p:txBody>
          <a:bodyPr/>
          <a:lstStyle/>
          <a:p>
            <a:fld id="{5D938AEF-5ED8-4B05-A308-BDDE083484C9}" type="datetime1">
              <a:rPr lang="en-US"/>
              <a:pPr/>
              <a:t>5/15/2017</a:t>
            </a:fld>
            <a:endParaRPr lang="en-US"/>
          </a:p>
        </p:txBody>
      </p:sp>
      <p:sp>
        <p:nvSpPr>
          <p:cNvPr id="19" name="Rectangle 11"/>
          <p:cNvSpPr>
            <a:spLocks noGrp="1" noChangeArrowheads="1"/>
          </p:cNvSpPr>
          <p:nvPr>
            <p:ph type="sldNum" sz="quarter" idx="4294967295"/>
          </p:nvPr>
        </p:nvSpPr>
        <p:spPr/>
        <p:txBody>
          <a:bodyPr/>
          <a:lstStyle/>
          <a:p>
            <a:fld id="{DB13F622-6C6A-4FE1-97DC-2422CBC25438}" type="slidenum">
              <a:rPr lang="en-US"/>
              <a:pPr/>
              <a:t>190</a:t>
            </a:fld>
            <a:endParaRPr lang="en-US"/>
          </a:p>
        </p:txBody>
      </p:sp>
      <p:sp>
        <p:nvSpPr>
          <p:cNvPr id="149506" name="Rectangle 2"/>
          <p:cNvSpPr>
            <a:spLocks noChangeArrowheads="1"/>
          </p:cNvSpPr>
          <p:nvPr/>
        </p:nvSpPr>
        <p:spPr bwMode="auto">
          <a:xfrm>
            <a:off x="2050240" y="331888"/>
            <a:ext cx="5742021" cy="307777"/>
          </a:xfrm>
          <a:prstGeom prst="rect">
            <a:avLst/>
          </a:prstGeom>
          <a:noFill/>
          <a:ln w="9525">
            <a:noFill/>
            <a:miter lim="800000"/>
            <a:headEnd/>
            <a:tailEnd/>
          </a:ln>
          <a:effectLst/>
        </p:spPr>
        <p:txBody>
          <a:bodyPr wrap="none" anchor="ctr">
            <a:spAutoFit/>
          </a:bodyPr>
          <a:lstStyle/>
          <a:p>
            <a:pPr algn="just" eaLnBrk="1" hangingPunct="1"/>
            <a:r>
              <a:rPr lang="es-ES_tradnl" sz="1200">
                <a:solidFill>
                  <a:srgbClr val="000000"/>
                </a:solidFill>
                <a:cs typeface="Times New Roman" pitchFamily="18" charset="0"/>
              </a:rPr>
              <a:t> </a:t>
            </a:r>
            <a:r>
              <a:rPr lang="es-ES_tradnl" sz="1400">
                <a:solidFill>
                  <a:srgbClr val="000000"/>
                </a:solidFill>
                <a:cs typeface="Times New Roman" pitchFamily="18" charset="0"/>
              </a:rPr>
              <a:t>dihitung dari selisih antara daya terjadual dan daya hasil perhitungan, yaitu:</a:t>
            </a:r>
            <a:endParaRPr lang="es-ES_tradnl" sz="1400"/>
          </a:p>
        </p:txBody>
      </p:sp>
      <p:sp>
        <p:nvSpPr>
          <p:cNvPr id="149508" name="Rectangle 4"/>
          <p:cNvSpPr>
            <a:spLocks noChangeArrowheads="1"/>
          </p:cNvSpPr>
          <p:nvPr/>
        </p:nvSpPr>
        <p:spPr bwMode="auto">
          <a:xfrm>
            <a:off x="2359279" y="2564091"/>
            <a:ext cx="7898893" cy="369332"/>
          </a:xfrm>
          <a:prstGeom prst="rect">
            <a:avLst/>
          </a:prstGeom>
          <a:noFill/>
          <a:ln w="9525">
            <a:noFill/>
            <a:miter lim="800000"/>
            <a:headEnd/>
            <a:tailEnd/>
          </a:ln>
          <a:effectLst/>
        </p:spPr>
        <p:txBody>
          <a:bodyPr wrap="none" anchor="ctr">
            <a:spAutoFit/>
          </a:bodyPr>
          <a:lstStyle/>
          <a:p>
            <a:pPr algn="ctr"/>
            <a:r>
              <a:rPr lang="en-US" sz="1400"/>
              <a:t>Persamaan linear yang didapat dari persamaan (V.5-5) dapat diselesaikan secara langsung maupun iterasi</a:t>
            </a:r>
            <a:r>
              <a:rPr lang="en-US"/>
              <a:t> </a:t>
            </a:r>
          </a:p>
        </p:txBody>
      </p:sp>
      <p:graphicFrame>
        <p:nvGraphicFramePr>
          <p:cNvPr id="149507" name="Object 3"/>
          <p:cNvGraphicFramePr>
            <a:graphicFrameLocks noChangeAspect="1"/>
          </p:cNvGraphicFramePr>
          <p:nvPr/>
        </p:nvGraphicFramePr>
        <p:xfrm>
          <a:off x="2495551" y="765175"/>
          <a:ext cx="3635375" cy="1125538"/>
        </p:xfrm>
        <a:graphic>
          <a:graphicData uri="http://schemas.openxmlformats.org/presentationml/2006/ole">
            <mc:AlternateContent xmlns:mc="http://schemas.openxmlformats.org/markup-compatibility/2006">
              <mc:Choice xmlns:v="urn:schemas-microsoft-com:vml" Requires="v">
                <p:oleObj spid="_x0000_s80902" name="Equation" r:id="rId3" imgW="1726451" imgH="533169" progId="Equation.3">
                  <p:embed/>
                </p:oleObj>
              </mc:Choice>
              <mc:Fallback>
                <p:oleObj name="Equation" r:id="rId3" imgW="1726451" imgH="53316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765175"/>
                        <a:ext cx="3635375" cy="112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09" name="Rectangle 5"/>
          <p:cNvSpPr>
            <a:spLocks noChangeArrowheads="1"/>
          </p:cNvSpPr>
          <p:nvPr/>
        </p:nvSpPr>
        <p:spPr bwMode="auto">
          <a:xfrm>
            <a:off x="1992313" y="2922688"/>
            <a:ext cx="5028428" cy="307777"/>
          </a:xfrm>
          <a:prstGeom prst="rect">
            <a:avLst/>
          </a:prstGeom>
          <a:noFill/>
          <a:ln w="9525">
            <a:noFill/>
            <a:miter lim="800000"/>
            <a:headEnd/>
            <a:tailEnd/>
          </a:ln>
          <a:effectLst/>
        </p:spPr>
        <p:txBody>
          <a:bodyPr wrap="none" anchor="ctr">
            <a:spAutoFit/>
          </a:bodyPr>
          <a:lstStyle/>
          <a:p>
            <a:pPr eaLnBrk="1" hangingPunct="1"/>
            <a:r>
              <a:rPr lang="en-US" sz="1400"/>
              <a:t>selanjutnya dihitung harga estimasi tegangan bus yang baru, yaitu </a:t>
            </a:r>
          </a:p>
        </p:txBody>
      </p:sp>
      <p:sp>
        <p:nvSpPr>
          <p:cNvPr id="149510" name="Rectangle 6"/>
          <p:cNvSpPr>
            <a:spLocks noChangeArrowheads="1"/>
          </p:cNvSpPr>
          <p:nvPr/>
        </p:nvSpPr>
        <p:spPr bwMode="auto">
          <a:xfrm>
            <a:off x="1984376" y="1900566"/>
            <a:ext cx="8359775" cy="523220"/>
          </a:xfrm>
          <a:prstGeom prst="rect">
            <a:avLst/>
          </a:prstGeom>
          <a:noFill/>
          <a:ln w="9525">
            <a:noFill/>
            <a:miter lim="800000"/>
            <a:headEnd/>
            <a:tailEnd/>
          </a:ln>
          <a:effectLst/>
        </p:spPr>
        <p:txBody>
          <a:bodyPr anchor="ctr">
            <a:spAutoFit/>
          </a:bodyPr>
          <a:lstStyle/>
          <a:p>
            <a:pPr eaLnBrk="1" hangingPunct="1"/>
            <a:r>
              <a:rPr lang="en-US" sz="1400"/>
              <a:t>Hasil estimasi tegangan bus dan perhitungan daya, kemudian digunakan untuk menghitung arus guna mengevaluasi/menghitung elemen-elemen matriks Jacobian </a:t>
            </a:r>
          </a:p>
        </p:txBody>
      </p:sp>
      <p:sp>
        <p:nvSpPr>
          <p:cNvPr id="149512" name="Rectangle 8"/>
          <p:cNvSpPr>
            <a:spLocks noChangeArrowheads="1"/>
          </p:cNvSpPr>
          <p:nvPr/>
        </p:nvSpPr>
        <p:spPr bwMode="auto">
          <a:xfrm>
            <a:off x="1524001" y="29776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9511" name="Object 7"/>
          <p:cNvGraphicFramePr>
            <a:graphicFrameLocks noChangeAspect="1"/>
          </p:cNvGraphicFramePr>
          <p:nvPr/>
        </p:nvGraphicFramePr>
        <p:xfrm>
          <a:off x="2532064" y="3213101"/>
          <a:ext cx="2555875" cy="1389063"/>
        </p:xfrm>
        <a:graphic>
          <a:graphicData uri="http://schemas.openxmlformats.org/presentationml/2006/ole">
            <mc:AlternateContent xmlns:mc="http://schemas.openxmlformats.org/markup-compatibility/2006">
              <mc:Choice xmlns:v="urn:schemas-microsoft-com:vml" Requires="v">
                <p:oleObj spid="_x0000_s80903" name="Equation" r:id="rId5" imgW="977476" imgH="533169" progId="Equation.3">
                  <p:embed/>
                </p:oleObj>
              </mc:Choice>
              <mc:Fallback>
                <p:oleObj name="Equation" r:id="rId5" imgW="977476" imgH="53316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4" y="3213101"/>
                        <a:ext cx="2555875" cy="138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3" name="Rectangle 9"/>
          <p:cNvSpPr>
            <a:spLocks noChangeArrowheads="1"/>
          </p:cNvSpPr>
          <p:nvPr/>
        </p:nvSpPr>
        <p:spPr bwMode="auto">
          <a:xfrm>
            <a:off x="1992313" y="4723091"/>
            <a:ext cx="3035062" cy="369332"/>
          </a:xfrm>
          <a:prstGeom prst="rect">
            <a:avLst/>
          </a:prstGeom>
          <a:noFill/>
          <a:ln w="9525">
            <a:noFill/>
            <a:miter lim="800000"/>
            <a:headEnd/>
            <a:tailEnd/>
          </a:ln>
          <a:effectLst/>
        </p:spPr>
        <p:txBody>
          <a:bodyPr wrap="none" anchor="ctr">
            <a:spAutoFit/>
          </a:bodyPr>
          <a:lstStyle/>
          <a:p>
            <a:pPr eaLnBrk="1" hangingPunct="1"/>
            <a:r>
              <a:rPr lang="en-US" sz="1400"/>
              <a:t>Proses perhitungan dilanjutkan hingga</a:t>
            </a:r>
            <a:r>
              <a:rPr lang="en-US"/>
              <a:t> </a:t>
            </a:r>
          </a:p>
        </p:txBody>
      </p:sp>
      <p:sp>
        <p:nvSpPr>
          <p:cNvPr id="149515" name="Rectangle 11"/>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9514" name="Object 10"/>
          <p:cNvGraphicFramePr>
            <a:graphicFrameLocks noChangeAspect="1"/>
          </p:cNvGraphicFramePr>
          <p:nvPr/>
        </p:nvGraphicFramePr>
        <p:xfrm>
          <a:off x="5232400" y="4724400"/>
          <a:ext cx="431800" cy="376238"/>
        </p:xfrm>
        <a:graphic>
          <a:graphicData uri="http://schemas.openxmlformats.org/presentationml/2006/ole">
            <mc:AlternateContent xmlns:mc="http://schemas.openxmlformats.org/markup-compatibility/2006">
              <mc:Choice xmlns:v="urn:schemas-microsoft-com:vml" Requires="v">
                <p:oleObj spid="_x0000_s80904" name="Equation" r:id="rId7" imgW="291973" imgH="253890" progId="Equation.3">
                  <p:embed/>
                </p:oleObj>
              </mc:Choice>
              <mc:Fallback>
                <p:oleObj name="Equation" r:id="rId7" imgW="291973"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400" y="4724400"/>
                        <a:ext cx="431800" cy="376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6" name="Rectangle 12"/>
          <p:cNvSpPr>
            <a:spLocks noChangeArrowheads="1"/>
          </p:cNvSpPr>
          <p:nvPr/>
        </p:nvSpPr>
        <p:spPr bwMode="auto">
          <a:xfrm>
            <a:off x="5664200" y="4723091"/>
            <a:ext cx="513282" cy="369332"/>
          </a:xfrm>
          <a:prstGeom prst="rect">
            <a:avLst/>
          </a:prstGeom>
          <a:noFill/>
          <a:ln w="9525">
            <a:noFill/>
            <a:miter lim="800000"/>
            <a:headEnd/>
            <a:tailEnd/>
          </a:ln>
          <a:effectLst/>
        </p:spPr>
        <p:txBody>
          <a:bodyPr wrap="none" anchor="ctr">
            <a:spAutoFit/>
          </a:bodyPr>
          <a:lstStyle/>
          <a:p>
            <a:pPr eaLnBrk="1" hangingPunct="1"/>
            <a:r>
              <a:rPr lang="en-US" sz="1400"/>
              <a:t>dan</a:t>
            </a:r>
            <a:r>
              <a:rPr lang="en-US"/>
              <a:t> </a:t>
            </a:r>
          </a:p>
        </p:txBody>
      </p:sp>
      <p:sp>
        <p:nvSpPr>
          <p:cNvPr id="149518" name="Rectangle 14"/>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9517" name="Object 13"/>
          <p:cNvGraphicFramePr>
            <a:graphicFrameLocks noChangeAspect="1"/>
          </p:cNvGraphicFramePr>
          <p:nvPr/>
        </p:nvGraphicFramePr>
        <p:xfrm>
          <a:off x="6167439" y="4745038"/>
          <a:ext cx="504825" cy="412750"/>
        </p:xfrm>
        <a:graphic>
          <a:graphicData uri="http://schemas.openxmlformats.org/presentationml/2006/ole">
            <mc:AlternateContent xmlns:mc="http://schemas.openxmlformats.org/markup-compatibility/2006">
              <mc:Choice xmlns:v="urn:schemas-microsoft-com:vml" Requires="v">
                <p:oleObj spid="_x0000_s80905" name="Equation" r:id="rId9" imgW="317225" imgH="253780" progId="Equation.3">
                  <p:embed/>
                </p:oleObj>
              </mc:Choice>
              <mc:Fallback>
                <p:oleObj name="Equation" r:id="rId9" imgW="317225" imgH="2537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7439" y="4745038"/>
                        <a:ext cx="50482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9" name="Rectangle 15"/>
          <p:cNvSpPr>
            <a:spLocks noChangeArrowheads="1"/>
          </p:cNvSpPr>
          <p:nvPr/>
        </p:nvSpPr>
        <p:spPr bwMode="auto">
          <a:xfrm>
            <a:off x="1992314" y="5227738"/>
            <a:ext cx="5236177" cy="307777"/>
          </a:xfrm>
          <a:prstGeom prst="rect">
            <a:avLst/>
          </a:prstGeom>
          <a:noFill/>
          <a:ln w="9525">
            <a:noFill/>
            <a:miter lim="800000"/>
            <a:headEnd/>
            <a:tailEnd/>
          </a:ln>
          <a:effectLst/>
        </p:spPr>
        <p:txBody>
          <a:bodyPr wrap="none" anchor="ctr">
            <a:spAutoFit/>
          </a:bodyPr>
          <a:lstStyle/>
          <a:p>
            <a:pPr eaLnBrk="1" hangingPunct="1"/>
            <a:r>
              <a:rPr lang="en-US" sz="1400"/>
              <a:t>untuk semua bus mencapai batas ketelitian (toleransi) yang diizinkan </a:t>
            </a:r>
          </a:p>
        </p:txBody>
      </p:sp>
      <p:sp>
        <p:nvSpPr>
          <p:cNvPr id="149520" name="Rectangle 16"/>
          <p:cNvSpPr>
            <a:spLocks noChangeArrowheads="1"/>
          </p:cNvSpPr>
          <p:nvPr/>
        </p:nvSpPr>
        <p:spPr bwMode="auto">
          <a:xfrm>
            <a:off x="1992313" y="5572453"/>
            <a:ext cx="8280400" cy="523220"/>
          </a:xfrm>
          <a:prstGeom prst="rect">
            <a:avLst/>
          </a:prstGeom>
          <a:noFill/>
          <a:ln w="9525">
            <a:noFill/>
            <a:miter lim="800000"/>
            <a:headEnd/>
            <a:tailEnd/>
          </a:ln>
          <a:effectLst/>
        </p:spPr>
        <p:txBody>
          <a:bodyPr anchor="ctr">
            <a:spAutoFit/>
          </a:bodyPr>
          <a:lstStyle/>
          <a:p>
            <a:pPr eaLnBrk="1" hangingPunct="1"/>
            <a:r>
              <a:rPr lang="en-US" sz="1400"/>
              <a:t>Prosedur penyelesaian aliran beban dengan metoda Newton Raphson disajikan dalam diagram alir pada Gambar V-2. </a:t>
            </a:r>
          </a:p>
        </p:txBody>
      </p:sp>
    </p:spTree>
    <p:extLst>
      <p:ext uri="{BB962C8B-B14F-4D97-AF65-F5344CB8AC3E}">
        <p14:creationId xmlns:p14="http://schemas.microsoft.com/office/powerpoint/2010/main" val="2417081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9506"/>
                                        </p:tgtEl>
                                        <p:attrNameLst>
                                          <p:attrName>style.visibility</p:attrName>
                                        </p:attrNameLst>
                                      </p:cBhvr>
                                      <p:to>
                                        <p:strVal val="visible"/>
                                      </p:to>
                                    </p:set>
                                    <p:anim calcmode="lin" valueType="num">
                                      <p:cBhvr>
                                        <p:cTn id="7" dur="500" fill="hold"/>
                                        <p:tgtEl>
                                          <p:spTgt spid="14950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9506"/>
                                        </p:tgtEl>
                                        <p:attrNameLst>
                                          <p:attrName>ppt_y</p:attrName>
                                        </p:attrNameLst>
                                      </p:cBhvr>
                                      <p:tavLst>
                                        <p:tav tm="0">
                                          <p:val>
                                            <p:strVal val="#ppt_y"/>
                                          </p:val>
                                        </p:tav>
                                        <p:tav tm="100000">
                                          <p:val>
                                            <p:strVal val="#ppt_y"/>
                                          </p:val>
                                        </p:tav>
                                      </p:tavLst>
                                    </p:anim>
                                    <p:anim calcmode="lin" valueType="num">
                                      <p:cBhvr>
                                        <p:cTn id="9" dur="500" fill="hold"/>
                                        <p:tgtEl>
                                          <p:spTgt spid="14950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950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950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iterate type="lt">
                                    <p:tmPct val="5000"/>
                                  </p:iterate>
                                  <p:childTnLst>
                                    <p:set>
                                      <p:cBhvr>
                                        <p:cTn id="15" dur="1" fill="hold">
                                          <p:stCondLst>
                                            <p:cond delay="0"/>
                                          </p:stCondLst>
                                        </p:cTn>
                                        <p:tgtEl>
                                          <p:spTgt spid="149507"/>
                                        </p:tgtEl>
                                        <p:attrNameLst>
                                          <p:attrName>style.visibility</p:attrName>
                                        </p:attrNameLst>
                                      </p:cBhvr>
                                      <p:to>
                                        <p:strVal val="visible"/>
                                      </p:to>
                                    </p:set>
                                    <p:anim calcmode="lin" valueType="num">
                                      <p:cBhvr>
                                        <p:cTn id="16" dur="1000" fill="hold"/>
                                        <p:tgtEl>
                                          <p:spTgt spid="149507"/>
                                        </p:tgtEl>
                                        <p:attrNameLst>
                                          <p:attrName>ppt_w</p:attrName>
                                        </p:attrNameLst>
                                      </p:cBhvr>
                                      <p:tavLst>
                                        <p:tav tm="0">
                                          <p:val>
                                            <p:fltVal val="0"/>
                                          </p:val>
                                        </p:tav>
                                        <p:tav tm="100000">
                                          <p:val>
                                            <p:strVal val="#ppt_w"/>
                                          </p:val>
                                        </p:tav>
                                      </p:tavLst>
                                    </p:anim>
                                    <p:anim calcmode="lin" valueType="num">
                                      <p:cBhvr>
                                        <p:cTn id="17" dur="1000" fill="hold"/>
                                        <p:tgtEl>
                                          <p:spTgt spid="149507"/>
                                        </p:tgtEl>
                                        <p:attrNameLst>
                                          <p:attrName>ppt_h</p:attrName>
                                        </p:attrNameLst>
                                      </p:cBhvr>
                                      <p:tavLst>
                                        <p:tav tm="0">
                                          <p:val>
                                            <p:fltVal val="0"/>
                                          </p:val>
                                        </p:tav>
                                        <p:tav tm="100000">
                                          <p:val>
                                            <p:strVal val="#ppt_h"/>
                                          </p:val>
                                        </p:tav>
                                      </p:tavLst>
                                    </p:anim>
                                    <p:anim calcmode="lin" valueType="num">
                                      <p:cBhvr>
                                        <p:cTn id="18" dur="1000" fill="hold"/>
                                        <p:tgtEl>
                                          <p:spTgt spid="149507"/>
                                        </p:tgtEl>
                                        <p:attrNameLst>
                                          <p:attrName>style.rotation</p:attrName>
                                        </p:attrNameLst>
                                      </p:cBhvr>
                                      <p:tavLst>
                                        <p:tav tm="0">
                                          <p:val>
                                            <p:fltVal val="90"/>
                                          </p:val>
                                        </p:tav>
                                        <p:tav tm="100000">
                                          <p:val>
                                            <p:fltVal val="0"/>
                                          </p:val>
                                        </p:tav>
                                      </p:tavLst>
                                    </p:anim>
                                    <p:animEffect transition="in" filter="fade">
                                      <p:cBhvr>
                                        <p:cTn id="19" dur="1000"/>
                                        <p:tgtEl>
                                          <p:spTgt spid="149507"/>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49510"/>
                                        </p:tgtEl>
                                        <p:attrNameLst>
                                          <p:attrName>style.visibility</p:attrName>
                                        </p:attrNameLst>
                                      </p:cBhvr>
                                      <p:to>
                                        <p:strVal val="visible"/>
                                      </p:to>
                                    </p:set>
                                    <p:anim calcmode="lin" valueType="num">
                                      <p:cBhvr>
                                        <p:cTn id="24" dur="500" fill="hold"/>
                                        <p:tgtEl>
                                          <p:spTgt spid="14951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49510"/>
                                        </p:tgtEl>
                                        <p:attrNameLst>
                                          <p:attrName>ppt_y</p:attrName>
                                        </p:attrNameLst>
                                      </p:cBhvr>
                                      <p:tavLst>
                                        <p:tav tm="0">
                                          <p:val>
                                            <p:strVal val="#ppt_y"/>
                                          </p:val>
                                        </p:tav>
                                        <p:tav tm="100000">
                                          <p:val>
                                            <p:strVal val="#ppt_y"/>
                                          </p:val>
                                        </p:tav>
                                      </p:tavLst>
                                    </p:anim>
                                    <p:anim calcmode="lin" valueType="num">
                                      <p:cBhvr>
                                        <p:cTn id="26" dur="500" fill="hold"/>
                                        <p:tgtEl>
                                          <p:spTgt spid="14951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495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49510"/>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49508"/>
                                        </p:tgtEl>
                                        <p:attrNameLst>
                                          <p:attrName>style.visibility</p:attrName>
                                        </p:attrNameLst>
                                      </p:cBhvr>
                                      <p:to>
                                        <p:strVal val="visible"/>
                                      </p:to>
                                    </p:set>
                                    <p:anim calcmode="lin" valueType="num">
                                      <p:cBhvr>
                                        <p:cTn id="33" dur="500" fill="hold"/>
                                        <p:tgtEl>
                                          <p:spTgt spid="14950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9508"/>
                                        </p:tgtEl>
                                        <p:attrNameLst>
                                          <p:attrName>ppt_y</p:attrName>
                                        </p:attrNameLst>
                                      </p:cBhvr>
                                      <p:tavLst>
                                        <p:tav tm="0">
                                          <p:val>
                                            <p:strVal val="#ppt_y"/>
                                          </p:val>
                                        </p:tav>
                                        <p:tav tm="100000">
                                          <p:val>
                                            <p:strVal val="#ppt_y"/>
                                          </p:val>
                                        </p:tav>
                                      </p:tavLst>
                                    </p:anim>
                                    <p:anim calcmode="lin" valueType="num">
                                      <p:cBhvr>
                                        <p:cTn id="35" dur="500" fill="hold"/>
                                        <p:tgtEl>
                                          <p:spTgt spid="14950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950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9508"/>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149509"/>
                                        </p:tgtEl>
                                        <p:attrNameLst>
                                          <p:attrName>style.visibility</p:attrName>
                                        </p:attrNameLst>
                                      </p:cBhvr>
                                      <p:to>
                                        <p:strVal val="visible"/>
                                      </p:to>
                                    </p:set>
                                    <p:anim calcmode="lin" valueType="num">
                                      <p:cBhvr>
                                        <p:cTn id="42" dur="500" fill="hold"/>
                                        <p:tgtEl>
                                          <p:spTgt spid="149509"/>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49509"/>
                                        </p:tgtEl>
                                        <p:attrNameLst>
                                          <p:attrName>ppt_y</p:attrName>
                                        </p:attrNameLst>
                                      </p:cBhvr>
                                      <p:tavLst>
                                        <p:tav tm="0">
                                          <p:val>
                                            <p:strVal val="#ppt_y"/>
                                          </p:val>
                                        </p:tav>
                                        <p:tav tm="100000">
                                          <p:val>
                                            <p:strVal val="#ppt_y"/>
                                          </p:val>
                                        </p:tav>
                                      </p:tavLst>
                                    </p:anim>
                                    <p:anim calcmode="lin" valueType="num">
                                      <p:cBhvr>
                                        <p:cTn id="44" dur="500" fill="hold"/>
                                        <p:tgtEl>
                                          <p:spTgt spid="149509"/>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4950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49509"/>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49511"/>
                                        </p:tgtEl>
                                        <p:attrNameLst>
                                          <p:attrName>style.visibility</p:attrName>
                                        </p:attrNameLst>
                                      </p:cBhvr>
                                      <p:to>
                                        <p:strVal val="visible"/>
                                      </p:to>
                                    </p:set>
                                    <p:anim calcmode="lin" valueType="num">
                                      <p:cBhvr>
                                        <p:cTn id="51" dur="500" decel="50000" fill="hold">
                                          <p:stCondLst>
                                            <p:cond delay="0"/>
                                          </p:stCondLst>
                                        </p:cTn>
                                        <p:tgtEl>
                                          <p:spTgt spid="14951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4951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49511"/>
                                        </p:tgtEl>
                                        <p:attrNameLst>
                                          <p:attrName>ppt_w</p:attrName>
                                        </p:attrNameLst>
                                      </p:cBhvr>
                                      <p:tavLst>
                                        <p:tav tm="0">
                                          <p:val>
                                            <p:strVal val="#ppt_w*.05"/>
                                          </p:val>
                                        </p:tav>
                                        <p:tav tm="100000">
                                          <p:val>
                                            <p:strVal val="#ppt_w"/>
                                          </p:val>
                                        </p:tav>
                                      </p:tavLst>
                                    </p:anim>
                                    <p:anim calcmode="lin" valueType="num">
                                      <p:cBhvr>
                                        <p:cTn id="54" dur="1000" fill="hold"/>
                                        <p:tgtEl>
                                          <p:spTgt spid="14951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4951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4951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4951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49511"/>
                                        </p:tgtEl>
                                      </p:cBhvr>
                                    </p:animEffect>
                                  </p:childTnLst>
                                </p:cTn>
                              </p:par>
                            </p:childTnLst>
                          </p:cTn>
                        </p:par>
                      </p:childTnLst>
                    </p:cTn>
                  </p:par>
                  <p:par>
                    <p:cTn id="59" fill="hold">
                      <p:stCondLst>
                        <p:cond delay="indefinite"/>
                      </p:stCondLst>
                      <p:childTnLst>
                        <p:par>
                          <p:cTn id="60" fill="hold">
                            <p:stCondLst>
                              <p:cond delay="0"/>
                            </p:stCondLst>
                            <p:childTnLst>
                              <p:par>
                                <p:cTn id="61" presetID="41" presetClass="entr" presetSubtype="0" fill="hold" grpId="0" nodeType="clickEffect">
                                  <p:stCondLst>
                                    <p:cond delay="0"/>
                                  </p:stCondLst>
                                  <p:iterate type="lt">
                                    <p:tmPct val="10000"/>
                                  </p:iterate>
                                  <p:childTnLst>
                                    <p:set>
                                      <p:cBhvr>
                                        <p:cTn id="62" dur="1" fill="hold">
                                          <p:stCondLst>
                                            <p:cond delay="0"/>
                                          </p:stCondLst>
                                        </p:cTn>
                                        <p:tgtEl>
                                          <p:spTgt spid="149513"/>
                                        </p:tgtEl>
                                        <p:attrNameLst>
                                          <p:attrName>style.visibility</p:attrName>
                                        </p:attrNameLst>
                                      </p:cBhvr>
                                      <p:to>
                                        <p:strVal val="visible"/>
                                      </p:to>
                                    </p:set>
                                    <p:anim calcmode="lin" valueType="num">
                                      <p:cBhvr>
                                        <p:cTn id="63" dur="500" fill="hold"/>
                                        <p:tgtEl>
                                          <p:spTgt spid="149513"/>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49513"/>
                                        </p:tgtEl>
                                        <p:attrNameLst>
                                          <p:attrName>ppt_y</p:attrName>
                                        </p:attrNameLst>
                                      </p:cBhvr>
                                      <p:tavLst>
                                        <p:tav tm="0">
                                          <p:val>
                                            <p:strVal val="#ppt_y"/>
                                          </p:val>
                                        </p:tav>
                                        <p:tav tm="100000">
                                          <p:val>
                                            <p:strVal val="#ppt_y"/>
                                          </p:val>
                                        </p:tav>
                                      </p:tavLst>
                                    </p:anim>
                                    <p:anim calcmode="lin" valueType="num">
                                      <p:cBhvr>
                                        <p:cTn id="65" dur="500" fill="hold"/>
                                        <p:tgtEl>
                                          <p:spTgt spid="149513"/>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49513"/>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49513"/>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nodeType="clickEffect">
                                  <p:stCondLst>
                                    <p:cond delay="0"/>
                                  </p:stCondLst>
                                  <p:childTnLst>
                                    <p:set>
                                      <p:cBhvr>
                                        <p:cTn id="71" dur="1" fill="hold">
                                          <p:stCondLst>
                                            <p:cond delay="0"/>
                                          </p:stCondLst>
                                        </p:cTn>
                                        <p:tgtEl>
                                          <p:spTgt spid="149514"/>
                                        </p:tgtEl>
                                        <p:attrNameLst>
                                          <p:attrName>style.visibility</p:attrName>
                                        </p:attrNameLst>
                                      </p:cBhvr>
                                      <p:to>
                                        <p:strVal val="visible"/>
                                      </p:to>
                                    </p:set>
                                    <p:anim calcmode="lin" valueType="num">
                                      <p:cBhvr>
                                        <p:cTn id="72" dur="500" decel="50000" fill="hold">
                                          <p:stCondLst>
                                            <p:cond delay="0"/>
                                          </p:stCondLst>
                                        </p:cTn>
                                        <p:tgtEl>
                                          <p:spTgt spid="149514"/>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49514"/>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49514"/>
                                        </p:tgtEl>
                                        <p:attrNameLst>
                                          <p:attrName>ppt_w</p:attrName>
                                        </p:attrNameLst>
                                      </p:cBhvr>
                                      <p:tavLst>
                                        <p:tav tm="0">
                                          <p:val>
                                            <p:strVal val="#ppt_w*.05"/>
                                          </p:val>
                                        </p:tav>
                                        <p:tav tm="100000">
                                          <p:val>
                                            <p:strVal val="#ppt_w"/>
                                          </p:val>
                                        </p:tav>
                                      </p:tavLst>
                                    </p:anim>
                                    <p:anim calcmode="lin" valueType="num">
                                      <p:cBhvr>
                                        <p:cTn id="75" dur="1000" fill="hold"/>
                                        <p:tgtEl>
                                          <p:spTgt spid="149514"/>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49514"/>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49514"/>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49514"/>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49514"/>
                                        </p:tgtEl>
                                      </p:cBhvr>
                                    </p:animEffect>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9516"/>
                                        </p:tgtEl>
                                        <p:attrNameLst>
                                          <p:attrName>style.visibility</p:attrName>
                                        </p:attrNameLst>
                                      </p:cBhvr>
                                      <p:to>
                                        <p:strVal val="visible"/>
                                      </p:to>
                                    </p:set>
                                    <p:anim calcmode="lin" valueType="num">
                                      <p:cBhvr>
                                        <p:cTn id="84" dur="500" fill="hold"/>
                                        <p:tgtEl>
                                          <p:spTgt spid="149516"/>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149516"/>
                                        </p:tgtEl>
                                        <p:attrNameLst>
                                          <p:attrName>ppt_y</p:attrName>
                                        </p:attrNameLst>
                                      </p:cBhvr>
                                      <p:tavLst>
                                        <p:tav tm="0">
                                          <p:val>
                                            <p:strVal val="#ppt_y"/>
                                          </p:val>
                                        </p:tav>
                                        <p:tav tm="100000">
                                          <p:val>
                                            <p:strVal val="#ppt_y"/>
                                          </p:val>
                                        </p:tav>
                                      </p:tavLst>
                                    </p:anim>
                                    <p:anim calcmode="lin" valueType="num">
                                      <p:cBhvr>
                                        <p:cTn id="86" dur="500" fill="hold"/>
                                        <p:tgtEl>
                                          <p:spTgt spid="149516"/>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14951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149516"/>
                                        </p:tgtEl>
                                      </p:cBhvr>
                                    </p:animEffect>
                                  </p:childTnLst>
                                </p:cTn>
                              </p:par>
                            </p:childTnLst>
                          </p:cTn>
                        </p:par>
                      </p:childTnLst>
                    </p:cTn>
                  </p:par>
                  <p:par>
                    <p:cTn id="89" fill="hold">
                      <p:stCondLst>
                        <p:cond delay="indefinite"/>
                      </p:stCondLst>
                      <p:childTnLst>
                        <p:par>
                          <p:cTn id="90" fill="hold">
                            <p:stCondLst>
                              <p:cond delay="0"/>
                            </p:stCondLst>
                            <p:childTnLst>
                              <p:par>
                                <p:cTn id="91" presetID="25" presetClass="entr" presetSubtype="0" fill="hold" nodeType="clickEffect">
                                  <p:stCondLst>
                                    <p:cond delay="0"/>
                                  </p:stCondLst>
                                  <p:childTnLst>
                                    <p:set>
                                      <p:cBhvr>
                                        <p:cTn id="92" dur="1" fill="hold">
                                          <p:stCondLst>
                                            <p:cond delay="0"/>
                                          </p:stCondLst>
                                        </p:cTn>
                                        <p:tgtEl>
                                          <p:spTgt spid="149517"/>
                                        </p:tgtEl>
                                        <p:attrNameLst>
                                          <p:attrName>style.visibility</p:attrName>
                                        </p:attrNameLst>
                                      </p:cBhvr>
                                      <p:to>
                                        <p:strVal val="visible"/>
                                      </p:to>
                                    </p:set>
                                    <p:anim calcmode="lin" valueType="num">
                                      <p:cBhvr>
                                        <p:cTn id="93" dur="500" decel="50000" fill="hold">
                                          <p:stCondLst>
                                            <p:cond delay="0"/>
                                          </p:stCondLst>
                                        </p:cTn>
                                        <p:tgtEl>
                                          <p:spTgt spid="149517"/>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149517"/>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149517"/>
                                        </p:tgtEl>
                                        <p:attrNameLst>
                                          <p:attrName>ppt_w</p:attrName>
                                        </p:attrNameLst>
                                      </p:cBhvr>
                                      <p:tavLst>
                                        <p:tav tm="0">
                                          <p:val>
                                            <p:strVal val="#ppt_w*.05"/>
                                          </p:val>
                                        </p:tav>
                                        <p:tav tm="100000">
                                          <p:val>
                                            <p:strVal val="#ppt_w"/>
                                          </p:val>
                                        </p:tav>
                                      </p:tavLst>
                                    </p:anim>
                                    <p:anim calcmode="lin" valueType="num">
                                      <p:cBhvr>
                                        <p:cTn id="96" dur="1000" fill="hold"/>
                                        <p:tgtEl>
                                          <p:spTgt spid="149517"/>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149517"/>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149517"/>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149517"/>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149517"/>
                                        </p:tgtEl>
                                      </p:cBhvr>
                                    </p:animEffect>
                                  </p:childTnLst>
                                </p:cTn>
                              </p:par>
                            </p:childTnLst>
                          </p:cTn>
                        </p:par>
                      </p:childTnLst>
                    </p:cTn>
                  </p:par>
                  <p:par>
                    <p:cTn id="101" fill="hold">
                      <p:stCondLst>
                        <p:cond delay="indefinite"/>
                      </p:stCondLst>
                      <p:childTnLst>
                        <p:par>
                          <p:cTn id="102" fill="hold">
                            <p:stCondLst>
                              <p:cond delay="0"/>
                            </p:stCondLst>
                            <p:childTnLst>
                              <p:par>
                                <p:cTn id="103" presetID="41" presetClass="entr" presetSubtype="0" fill="hold" grpId="0" nodeType="clickEffect">
                                  <p:stCondLst>
                                    <p:cond delay="0"/>
                                  </p:stCondLst>
                                  <p:iterate type="lt">
                                    <p:tmPct val="10000"/>
                                  </p:iterate>
                                  <p:childTnLst>
                                    <p:set>
                                      <p:cBhvr>
                                        <p:cTn id="104" dur="1" fill="hold">
                                          <p:stCondLst>
                                            <p:cond delay="0"/>
                                          </p:stCondLst>
                                        </p:cTn>
                                        <p:tgtEl>
                                          <p:spTgt spid="149519"/>
                                        </p:tgtEl>
                                        <p:attrNameLst>
                                          <p:attrName>style.visibility</p:attrName>
                                        </p:attrNameLst>
                                      </p:cBhvr>
                                      <p:to>
                                        <p:strVal val="visible"/>
                                      </p:to>
                                    </p:set>
                                    <p:anim calcmode="lin" valueType="num">
                                      <p:cBhvr>
                                        <p:cTn id="105" dur="500" fill="hold"/>
                                        <p:tgtEl>
                                          <p:spTgt spid="149519"/>
                                        </p:tgtEl>
                                        <p:attrNameLst>
                                          <p:attrName>ppt_x</p:attrName>
                                        </p:attrNameLst>
                                      </p:cBhvr>
                                      <p:tavLst>
                                        <p:tav tm="0">
                                          <p:val>
                                            <p:strVal val="#ppt_x"/>
                                          </p:val>
                                        </p:tav>
                                        <p:tav tm="50000">
                                          <p:val>
                                            <p:strVal val="#ppt_x+.1"/>
                                          </p:val>
                                        </p:tav>
                                        <p:tav tm="100000">
                                          <p:val>
                                            <p:strVal val="#ppt_x"/>
                                          </p:val>
                                        </p:tav>
                                      </p:tavLst>
                                    </p:anim>
                                    <p:anim calcmode="lin" valueType="num">
                                      <p:cBhvr>
                                        <p:cTn id="106" dur="500" fill="hold"/>
                                        <p:tgtEl>
                                          <p:spTgt spid="149519"/>
                                        </p:tgtEl>
                                        <p:attrNameLst>
                                          <p:attrName>ppt_y</p:attrName>
                                        </p:attrNameLst>
                                      </p:cBhvr>
                                      <p:tavLst>
                                        <p:tav tm="0">
                                          <p:val>
                                            <p:strVal val="#ppt_y"/>
                                          </p:val>
                                        </p:tav>
                                        <p:tav tm="100000">
                                          <p:val>
                                            <p:strVal val="#ppt_y"/>
                                          </p:val>
                                        </p:tav>
                                      </p:tavLst>
                                    </p:anim>
                                    <p:anim calcmode="lin" valueType="num">
                                      <p:cBhvr>
                                        <p:cTn id="107" dur="500" fill="hold"/>
                                        <p:tgtEl>
                                          <p:spTgt spid="149519"/>
                                        </p:tgtEl>
                                        <p:attrNameLst>
                                          <p:attrName>ppt_h</p:attrName>
                                        </p:attrNameLst>
                                      </p:cBhvr>
                                      <p:tavLst>
                                        <p:tav tm="0">
                                          <p:val>
                                            <p:strVal val="#ppt_h/10"/>
                                          </p:val>
                                        </p:tav>
                                        <p:tav tm="50000">
                                          <p:val>
                                            <p:strVal val="#ppt_h+.01"/>
                                          </p:val>
                                        </p:tav>
                                        <p:tav tm="100000">
                                          <p:val>
                                            <p:strVal val="#ppt_h"/>
                                          </p:val>
                                        </p:tav>
                                      </p:tavLst>
                                    </p:anim>
                                    <p:anim calcmode="lin" valueType="num">
                                      <p:cBhvr>
                                        <p:cTn id="108" dur="500" fill="hold"/>
                                        <p:tgtEl>
                                          <p:spTgt spid="149519"/>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500" tmFilter="0,0; .5, 1; 1, 1"/>
                                        <p:tgtEl>
                                          <p:spTgt spid="149519"/>
                                        </p:tgtEl>
                                      </p:cBhvr>
                                    </p:animEffect>
                                  </p:childTnLst>
                                </p:cTn>
                              </p:par>
                            </p:childTnLst>
                          </p:cTn>
                        </p:par>
                      </p:childTnLst>
                    </p:cTn>
                  </p:par>
                  <p:par>
                    <p:cTn id="110" fill="hold">
                      <p:stCondLst>
                        <p:cond delay="indefinite"/>
                      </p:stCondLst>
                      <p:childTnLst>
                        <p:par>
                          <p:cTn id="111" fill="hold">
                            <p:stCondLst>
                              <p:cond delay="0"/>
                            </p:stCondLst>
                            <p:childTnLst>
                              <p:par>
                                <p:cTn id="112" presetID="41" presetClass="entr" presetSubtype="0" fill="hold" grpId="0" nodeType="clickEffect">
                                  <p:stCondLst>
                                    <p:cond delay="0"/>
                                  </p:stCondLst>
                                  <p:iterate type="lt">
                                    <p:tmPct val="10000"/>
                                  </p:iterate>
                                  <p:childTnLst>
                                    <p:set>
                                      <p:cBhvr>
                                        <p:cTn id="113" dur="1" fill="hold">
                                          <p:stCondLst>
                                            <p:cond delay="0"/>
                                          </p:stCondLst>
                                        </p:cTn>
                                        <p:tgtEl>
                                          <p:spTgt spid="149520"/>
                                        </p:tgtEl>
                                        <p:attrNameLst>
                                          <p:attrName>style.visibility</p:attrName>
                                        </p:attrNameLst>
                                      </p:cBhvr>
                                      <p:to>
                                        <p:strVal val="visible"/>
                                      </p:to>
                                    </p:set>
                                    <p:anim calcmode="lin" valueType="num">
                                      <p:cBhvr>
                                        <p:cTn id="114" dur="500" fill="hold"/>
                                        <p:tgtEl>
                                          <p:spTgt spid="149520"/>
                                        </p:tgtEl>
                                        <p:attrNameLst>
                                          <p:attrName>ppt_x</p:attrName>
                                        </p:attrNameLst>
                                      </p:cBhvr>
                                      <p:tavLst>
                                        <p:tav tm="0">
                                          <p:val>
                                            <p:strVal val="#ppt_x"/>
                                          </p:val>
                                        </p:tav>
                                        <p:tav tm="50000">
                                          <p:val>
                                            <p:strVal val="#ppt_x+.1"/>
                                          </p:val>
                                        </p:tav>
                                        <p:tav tm="100000">
                                          <p:val>
                                            <p:strVal val="#ppt_x"/>
                                          </p:val>
                                        </p:tav>
                                      </p:tavLst>
                                    </p:anim>
                                    <p:anim calcmode="lin" valueType="num">
                                      <p:cBhvr>
                                        <p:cTn id="115" dur="500" fill="hold"/>
                                        <p:tgtEl>
                                          <p:spTgt spid="149520"/>
                                        </p:tgtEl>
                                        <p:attrNameLst>
                                          <p:attrName>ppt_y</p:attrName>
                                        </p:attrNameLst>
                                      </p:cBhvr>
                                      <p:tavLst>
                                        <p:tav tm="0">
                                          <p:val>
                                            <p:strVal val="#ppt_y"/>
                                          </p:val>
                                        </p:tav>
                                        <p:tav tm="100000">
                                          <p:val>
                                            <p:strVal val="#ppt_y"/>
                                          </p:val>
                                        </p:tav>
                                      </p:tavLst>
                                    </p:anim>
                                    <p:anim calcmode="lin" valueType="num">
                                      <p:cBhvr>
                                        <p:cTn id="116" dur="500" fill="hold"/>
                                        <p:tgtEl>
                                          <p:spTgt spid="149520"/>
                                        </p:tgtEl>
                                        <p:attrNameLst>
                                          <p:attrName>ppt_h</p:attrName>
                                        </p:attrNameLst>
                                      </p:cBhvr>
                                      <p:tavLst>
                                        <p:tav tm="0">
                                          <p:val>
                                            <p:strVal val="#ppt_h/10"/>
                                          </p:val>
                                        </p:tav>
                                        <p:tav tm="50000">
                                          <p:val>
                                            <p:strVal val="#ppt_h+.01"/>
                                          </p:val>
                                        </p:tav>
                                        <p:tav tm="100000">
                                          <p:val>
                                            <p:strVal val="#ppt_h"/>
                                          </p:val>
                                        </p:tav>
                                      </p:tavLst>
                                    </p:anim>
                                    <p:anim calcmode="lin" valueType="num">
                                      <p:cBhvr>
                                        <p:cTn id="117" dur="500" fill="hold"/>
                                        <p:tgtEl>
                                          <p:spTgt spid="149520"/>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500" tmFilter="0,0; .5, 1; 1, 1"/>
                                        <p:tgtEl>
                                          <p:spTgt spid="149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P spid="149508" grpId="0"/>
      <p:bldP spid="149509" grpId="0"/>
      <p:bldP spid="149510" grpId="0"/>
      <p:bldP spid="149513" grpId="0"/>
      <p:bldP spid="149516" grpId="0"/>
      <p:bldP spid="149519" grpId="0"/>
      <p:bldP spid="149520"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type="dt" sz="half" idx="4294967295"/>
          </p:nvPr>
        </p:nvSpPr>
        <p:spPr/>
        <p:txBody>
          <a:bodyPr/>
          <a:lstStyle/>
          <a:p>
            <a:fld id="{87D25E68-379D-4013-9258-964B3406B769}" type="datetime1">
              <a:rPr lang="en-US"/>
              <a:pPr/>
              <a:t>5/15/2017</a:t>
            </a:fld>
            <a:endParaRPr lang="en-US"/>
          </a:p>
        </p:txBody>
      </p:sp>
      <p:sp>
        <p:nvSpPr>
          <p:cNvPr id="6" name="Rectangle 11"/>
          <p:cNvSpPr>
            <a:spLocks noGrp="1" noChangeArrowheads="1"/>
          </p:cNvSpPr>
          <p:nvPr>
            <p:ph type="sldNum" sz="quarter" idx="4294967295"/>
          </p:nvPr>
        </p:nvSpPr>
        <p:spPr/>
        <p:txBody>
          <a:bodyPr/>
          <a:lstStyle/>
          <a:p>
            <a:fld id="{56B37EED-9F9F-4700-AF84-CC4DEDFBAF2F}" type="slidenum">
              <a:rPr lang="en-US"/>
              <a:pPr/>
              <a:t>191</a:t>
            </a:fld>
            <a:endParaRPr lang="en-US"/>
          </a:p>
        </p:txBody>
      </p:sp>
      <p:sp>
        <p:nvSpPr>
          <p:cNvPr id="151555" name="Rectangle 3"/>
          <p:cNvSpPr>
            <a:spLocks noChangeArrowheads="1"/>
          </p:cNvSpPr>
          <p:nvPr/>
        </p:nvSpPr>
        <p:spPr bwMode="auto">
          <a:xfrm>
            <a:off x="1524001" y="-365641"/>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1554" name="Object 2"/>
          <p:cNvGraphicFramePr>
            <a:graphicFrameLocks noChangeAspect="1"/>
          </p:cNvGraphicFramePr>
          <p:nvPr/>
        </p:nvGraphicFramePr>
        <p:xfrm>
          <a:off x="2640013" y="333375"/>
          <a:ext cx="6788150" cy="5861050"/>
        </p:xfrm>
        <a:graphic>
          <a:graphicData uri="http://schemas.openxmlformats.org/presentationml/2006/ole">
            <mc:AlternateContent xmlns:mc="http://schemas.openxmlformats.org/markup-compatibility/2006">
              <mc:Choice xmlns:v="urn:schemas-microsoft-com:vml" Requires="v">
                <p:oleObj spid="_x0000_s81923" name="Visio" r:id="rId3" imgW="5521960" imgH="7150100" progId="Visio.Drawing.6">
                  <p:embed/>
                </p:oleObj>
              </mc:Choice>
              <mc:Fallback>
                <p:oleObj name="Visio" r:id="rId3" imgW="5521960" imgH="715010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333375"/>
                        <a:ext cx="6788150" cy="586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12355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circle(out)">
                                      <p:cBhvr>
                                        <p:cTn id="7" dur="5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Grp="1" noChangeArrowheads="1"/>
          </p:cNvSpPr>
          <p:nvPr>
            <p:ph type="dt" sz="half" idx="4294967295"/>
          </p:nvPr>
        </p:nvSpPr>
        <p:spPr/>
        <p:txBody>
          <a:bodyPr/>
          <a:lstStyle/>
          <a:p>
            <a:fld id="{F176468B-550E-45BC-9BC2-03CF225855E3}" type="datetime1">
              <a:rPr lang="en-US"/>
              <a:pPr/>
              <a:t>5/15/2017</a:t>
            </a:fld>
            <a:endParaRPr lang="en-US"/>
          </a:p>
        </p:txBody>
      </p:sp>
      <p:sp>
        <p:nvSpPr>
          <p:cNvPr id="5" name="Rectangle 11"/>
          <p:cNvSpPr>
            <a:spLocks noGrp="1" noChangeArrowheads="1"/>
          </p:cNvSpPr>
          <p:nvPr>
            <p:ph type="sldNum" sz="quarter" idx="4294967295"/>
          </p:nvPr>
        </p:nvSpPr>
        <p:spPr/>
        <p:txBody>
          <a:bodyPr/>
          <a:lstStyle/>
          <a:p>
            <a:fld id="{4D8C4D00-DDEA-4E7F-98EB-6C542B608F91}" type="slidenum">
              <a:rPr lang="en-US"/>
              <a:pPr/>
              <a:t>192</a:t>
            </a:fld>
            <a:endParaRPr lang="en-US"/>
          </a:p>
        </p:txBody>
      </p:sp>
      <p:graphicFrame>
        <p:nvGraphicFramePr>
          <p:cNvPr id="2" name="Diagram 1"/>
          <p:cNvGraphicFramePr/>
          <p:nvPr/>
        </p:nvGraphicFramePr>
        <p:xfrm>
          <a:off x="3286126" y="549276"/>
          <a:ext cx="5834063" cy="583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0405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ChangeArrowheads="1"/>
          </p:cNvSpPr>
          <p:nvPr>
            <p:ph type="dt" sz="half" idx="4294967295"/>
          </p:nvPr>
        </p:nvSpPr>
        <p:spPr/>
        <p:txBody>
          <a:bodyPr/>
          <a:lstStyle/>
          <a:p>
            <a:fld id="{E99970F6-D389-4058-9FE0-A03E5EB4750E}" type="datetime1">
              <a:rPr lang="en-US"/>
              <a:pPr/>
              <a:t>5/15/2017</a:t>
            </a:fld>
            <a:endParaRPr lang="en-US"/>
          </a:p>
        </p:txBody>
      </p:sp>
      <p:sp>
        <p:nvSpPr>
          <p:cNvPr id="12" name="Rectangle 11"/>
          <p:cNvSpPr>
            <a:spLocks noGrp="1" noChangeArrowheads="1"/>
          </p:cNvSpPr>
          <p:nvPr>
            <p:ph type="sldNum" sz="quarter" idx="4294967295"/>
          </p:nvPr>
        </p:nvSpPr>
        <p:spPr/>
        <p:txBody>
          <a:bodyPr/>
          <a:lstStyle/>
          <a:p>
            <a:fld id="{B58B6444-F2BD-4A20-9AF2-396F62C0ED6C}" type="slidenum">
              <a:rPr lang="en-US"/>
              <a:pPr/>
              <a:t>193</a:t>
            </a:fld>
            <a:endParaRPr lang="en-US"/>
          </a:p>
        </p:txBody>
      </p:sp>
      <p:pic>
        <p:nvPicPr>
          <p:cNvPr id="94218" name="Picture 10" descr="trf3ph"/>
          <p:cNvPicPr>
            <a:picLocks noChangeAspect="1" noChangeArrowheads="1"/>
          </p:cNvPicPr>
          <p:nvPr/>
        </p:nvPicPr>
        <p:blipFill>
          <a:blip r:embed="rId2">
            <a:lum bright="12000"/>
          </a:blip>
          <a:srcRect/>
          <a:stretch>
            <a:fillRect/>
          </a:stretch>
        </p:blipFill>
        <p:spPr bwMode="auto">
          <a:xfrm>
            <a:off x="4583113" y="1"/>
            <a:ext cx="2468562" cy="3933825"/>
          </a:xfrm>
          <a:prstGeom prst="rect">
            <a:avLst/>
          </a:prstGeom>
          <a:noFill/>
        </p:spPr>
      </p:pic>
      <p:grpSp>
        <p:nvGrpSpPr>
          <p:cNvPr id="94215" name="Group 7"/>
          <p:cNvGrpSpPr>
            <a:grpSpLocks/>
          </p:cNvGrpSpPr>
          <p:nvPr/>
        </p:nvGrpSpPr>
        <p:grpSpPr bwMode="auto">
          <a:xfrm>
            <a:off x="1524001" y="3789364"/>
            <a:ext cx="5795963" cy="3068637"/>
            <a:chOff x="2016" y="1776"/>
            <a:chExt cx="3744" cy="2544"/>
          </a:xfrm>
        </p:grpSpPr>
        <p:pic>
          <p:nvPicPr>
            <p:cNvPr id="94216" name="Picture 8" descr="Copy of grdtg1"/>
            <p:cNvPicPr>
              <a:picLocks noChangeAspect="1" noChangeArrowheads="1"/>
            </p:cNvPicPr>
            <p:nvPr/>
          </p:nvPicPr>
          <p:blipFill>
            <a:blip r:embed="rId3"/>
            <a:srcRect/>
            <a:stretch>
              <a:fillRect/>
            </a:stretch>
          </p:blipFill>
          <p:spPr bwMode="auto">
            <a:xfrm>
              <a:off x="3888" y="1776"/>
              <a:ext cx="1872" cy="2544"/>
            </a:xfrm>
            <a:prstGeom prst="rect">
              <a:avLst/>
            </a:prstGeom>
            <a:noFill/>
          </p:spPr>
        </p:pic>
        <p:pic>
          <p:nvPicPr>
            <p:cNvPr id="94217" name="Picture 9" descr="IMG_0421"/>
            <p:cNvPicPr>
              <a:picLocks noChangeAspect="1" noChangeArrowheads="1"/>
            </p:cNvPicPr>
            <p:nvPr/>
          </p:nvPicPr>
          <p:blipFill>
            <a:blip r:embed="rId4"/>
            <a:srcRect/>
            <a:stretch>
              <a:fillRect/>
            </a:stretch>
          </p:blipFill>
          <p:spPr bwMode="auto">
            <a:xfrm>
              <a:off x="2016" y="2112"/>
              <a:ext cx="1872" cy="2183"/>
            </a:xfrm>
            <a:prstGeom prst="rect">
              <a:avLst/>
            </a:prstGeom>
            <a:noFill/>
          </p:spPr>
        </p:pic>
      </p:grpSp>
      <p:pic>
        <p:nvPicPr>
          <p:cNvPr id="94212" name="Picture 4" descr="IMG_0437"/>
          <p:cNvPicPr>
            <a:picLocks noChangeAspect="1" noChangeArrowheads="1"/>
          </p:cNvPicPr>
          <p:nvPr/>
        </p:nvPicPr>
        <p:blipFill>
          <a:blip r:embed="rId5">
            <a:lum bright="30000" contrast="6000"/>
          </a:blip>
          <a:srcRect/>
          <a:stretch>
            <a:fillRect/>
          </a:stretch>
        </p:blipFill>
        <p:spPr bwMode="auto">
          <a:xfrm>
            <a:off x="1524001" y="0"/>
            <a:ext cx="3046413" cy="4635500"/>
          </a:xfrm>
          <a:prstGeom prst="rect">
            <a:avLst/>
          </a:prstGeom>
          <a:noFill/>
        </p:spPr>
      </p:pic>
      <p:pic>
        <p:nvPicPr>
          <p:cNvPr id="94213" name="Picture 5" descr="KIF_1664"/>
          <p:cNvPicPr>
            <a:picLocks noChangeAspect="1" noChangeArrowheads="1"/>
          </p:cNvPicPr>
          <p:nvPr/>
        </p:nvPicPr>
        <p:blipFill>
          <a:blip r:embed="rId6" cstate="print">
            <a:lum bright="24000"/>
          </a:blip>
          <a:srcRect/>
          <a:stretch>
            <a:fillRect/>
          </a:stretch>
        </p:blipFill>
        <p:spPr bwMode="auto">
          <a:xfrm>
            <a:off x="7104064" y="3751264"/>
            <a:ext cx="3563937" cy="3106737"/>
          </a:xfrm>
          <a:prstGeom prst="rect">
            <a:avLst/>
          </a:prstGeom>
          <a:noFill/>
        </p:spPr>
      </p:pic>
      <p:pic>
        <p:nvPicPr>
          <p:cNvPr id="94214" name="Picture 6" descr="KIF_1599"/>
          <p:cNvPicPr>
            <a:picLocks noChangeAspect="1" noChangeArrowheads="1"/>
          </p:cNvPicPr>
          <p:nvPr/>
        </p:nvPicPr>
        <p:blipFill>
          <a:blip r:embed="rId7" cstate="print">
            <a:lum bright="24000"/>
          </a:blip>
          <a:srcRect/>
          <a:stretch>
            <a:fillRect/>
          </a:stretch>
        </p:blipFill>
        <p:spPr bwMode="auto">
          <a:xfrm>
            <a:off x="7029450" y="1"/>
            <a:ext cx="3638550" cy="3789363"/>
          </a:xfrm>
          <a:prstGeom prst="rect">
            <a:avLst/>
          </a:prstGeom>
          <a:noFill/>
        </p:spPr>
      </p:pic>
      <p:sp>
        <p:nvSpPr>
          <p:cNvPr id="94220" name="WordArt 12"/>
          <p:cNvSpPr>
            <a:spLocks noChangeArrowheads="1" noChangeShapeType="1" noTextEdit="1"/>
          </p:cNvSpPr>
          <p:nvPr/>
        </p:nvSpPr>
        <p:spPr bwMode="auto">
          <a:xfrm>
            <a:off x="3000375" y="2636838"/>
            <a:ext cx="4833938" cy="1593850"/>
          </a:xfrm>
          <a:prstGeom prst="rect">
            <a:avLst/>
          </a:prstGeom>
        </p:spPr>
        <p:txBody>
          <a:bodyPr spcFirstLastPara="1" wrap="none" fromWordArt="1">
            <a:prstTxWarp prst="textArchUp">
              <a:avLst>
                <a:gd name="adj" fmla="val 1080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d-ID" sz="3600" kern="10">
                <a:ln w="9525">
                  <a:round/>
                  <a:headEnd/>
                  <a:tailEnd/>
                </a:ln>
                <a:gradFill rotWithShape="0">
                  <a:gsLst>
                    <a:gs pos="0">
                      <a:srgbClr val="FFE701"/>
                    </a:gs>
                    <a:gs pos="100000">
                      <a:srgbClr val="FE3E02"/>
                    </a:gs>
                  </a:gsLst>
                  <a:lin ang="5400000" scaled="1"/>
                </a:gradFill>
                <a:latin typeface="Impact"/>
              </a:rPr>
              <a:t>METODE FAST DECOUPLED</a:t>
            </a:r>
          </a:p>
        </p:txBody>
      </p:sp>
    </p:spTree>
    <p:extLst>
      <p:ext uri="{BB962C8B-B14F-4D97-AF65-F5344CB8AC3E}">
        <p14:creationId xmlns:p14="http://schemas.microsoft.com/office/powerpoint/2010/main" val="845267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4215"/>
                                        </p:tgtEl>
                                        <p:attrNameLst>
                                          <p:attrName>style.visibility</p:attrName>
                                        </p:attrNameLst>
                                      </p:cBhvr>
                                      <p:to>
                                        <p:strVal val="visible"/>
                                      </p:to>
                                    </p:set>
                                    <p:anim calcmode="lin" valueType="num">
                                      <p:cBhvr>
                                        <p:cTn id="7" dur="3000" fill="hold"/>
                                        <p:tgtEl>
                                          <p:spTgt spid="94215"/>
                                        </p:tgtEl>
                                        <p:attrNameLst>
                                          <p:attrName>ppt_w</p:attrName>
                                        </p:attrNameLst>
                                      </p:cBhvr>
                                      <p:tavLst>
                                        <p:tav tm="0">
                                          <p:val>
                                            <p:strVal val="#ppt_w*0.70"/>
                                          </p:val>
                                        </p:tav>
                                        <p:tav tm="100000">
                                          <p:val>
                                            <p:strVal val="#ppt_w"/>
                                          </p:val>
                                        </p:tav>
                                      </p:tavLst>
                                    </p:anim>
                                    <p:anim calcmode="lin" valueType="num">
                                      <p:cBhvr>
                                        <p:cTn id="8" dur="3000" fill="hold"/>
                                        <p:tgtEl>
                                          <p:spTgt spid="94215"/>
                                        </p:tgtEl>
                                        <p:attrNameLst>
                                          <p:attrName>ppt_h</p:attrName>
                                        </p:attrNameLst>
                                      </p:cBhvr>
                                      <p:tavLst>
                                        <p:tav tm="0">
                                          <p:val>
                                            <p:strVal val="#ppt_h"/>
                                          </p:val>
                                        </p:tav>
                                        <p:tav tm="100000">
                                          <p:val>
                                            <p:strVal val="#ppt_h"/>
                                          </p:val>
                                        </p:tav>
                                      </p:tavLst>
                                    </p:anim>
                                    <p:animEffect transition="in" filter="fade">
                                      <p:cBhvr>
                                        <p:cTn id="9" dur="3000"/>
                                        <p:tgtEl>
                                          <p:spTgt spid="94215"/>
                                        </p:tgtEl>
                                      </p:cBhvr>
                                    </p:animEffect>
                                  </p:childTnLst>
                                </p:cTn>
                              </p:par>
                              <p:par>
                                <p:cTn id="10" presetID="55" presetClass="entr" presetSubtype="0" fill="hold" nodeType="withEffect">
                                  <p:stCondLst>
                                    <p:cond delay="0"/>
                                  </p:stCondLst>
                                  <p:childTnLst>
                                    <p:set>
                                      <p:cBhvr>
                                        <p:cTn id="11" dur="1" fill="hold">
                                          <p:stCondLst>
                                            <p:cond delay="0"/>
                                          </p:stCondLst>
                                        </p:cTn>
                                        <p:tgtEl>
                                          <p:spTgt spid="94213"/>
                                        </p:tgtEl>
                                        <p:attrNameLst>
                                          <p:attrName>style.visibility</p:attrName>
                                        </p:attrNameLst>
                                      </p:cBhvr>
                                      <p:to>
                                        <p:strVal val="visible"/>
                                      </p:to>
                                    </p:set>
                                    <p:anim calcmode="lin" valueType="num">
                                      <p:cBhvr>
                                        <p:cTn id="12" dur="3000" fill="hold"/>
                                        <p:tgtEl>
                                          <p:spTgt spid="94213"/>
                                        </p:tgtEl>
                                        <p:attrNameLst>
                                          <p:attrName>ppt_w</p:attrName>
                                        </p:attrNameLst>
                                      </p:cBhvr>
                                      <p:tavLst>
                                        <p:tav tm="0">
                                          <p:val>
                                            <p:strVal val="#ppt_w*0.70"/>
                                          </p:val>
                                        </p:tav>
                                        <p:tav tm="100000">
                                          <p:val>
                                            <p:strVal val="#ppt_w"/>
                                          </p:val>
                                        </p:tav>
                                      </p:tavLst>
                                    </p:anim>
                                    <p:anim calcmode="lin" valueType="num">
                                      <p:cBhvr>
                                        <p:cTn id="13" dur="3000" fill="hold"/>
                                        <p:tgtEl>
                                          <p:spTgt spid="94213"/>
                                        </p:tgtEl>
                                        <p:attrNameLst>
                                          <p:attrName>ppt_h</p:attrName>
                                        </p:attrNameLst>
                                      </p:cBhvr>
                                      <p:tavLst>
                                        <p:tav tm="0">
                                          <p:val>
                                            <p:strVal val="#ppt_h"/>
                                          </p:val>
                                        </p:tav>
                                        <p:tav tm="100000">
                                          <p:val>
                                            <p:strVal val="#ppt_h"/>
                                          </p:val>
                                        </p:tav>
                                      </p:tavLst>
                                    </p:anim>
                                    <p:animEffect transition="in" filter="fade">
                                      <p:cBhvr>
                                        <p:cTn id="14" dur="3000"/>
                                        <p:tgtEl>
                                          <p:spTgt spid="94213"/>
                                        </p:tgtEl>
                                      </p:cBhvr>
                                    </p:animEffect>
                                  </p:childTnLst>
                                </p:cTn>
                              </p:par>
                              <p:par>
                                <p:cTn id="15" presetID="55" presetClass="entr" presetSubtype="0" fill="hold" nodeType="withEffect">
                                  <p:stCondLst>
                                    <p:cond delay="0"/>
                                  </p:stCondLst>
                                  <p:childTnLst>
                                    <p:set>
                                      <p:cBhvr>
                                        <p:cTn id="16" dur="1" fill="hold">
                                          <p:stCondLst>
                                            <p:cond delay="0"/>
                                          </p:stCondLst>
                                        </p:cTn>
                                        <p:tgtEl>
                                          <p:spTgt spid="94214"/>
                                        </p:tgtEl>
                                        <p:attrNameLst>
                                          <p:attrName>style.visibility</p:attrName>
                                        </p:attrNameLst>
                                      </p:cBhvr>
                                      <p:to>
                                        <p:strVal val="visible"/>
                                      </p:to>
                                    </p:set>
                                    <p:anim calcmode="lin" valueType="num">
                                      <p:cBhvr>
                                        <p:cTn id="17" dur="3000" fill="hold"/>
                                        <p:tgtEl>
                                          <p:spTgt spid="94214"/>
                                        </p:tgtEl>
                                        <p:attrNameLst>
                                          <p:attrName>ppt_w</p:attrName>
                                        </p:attrNameLst>
                                      </p:cBhvr>
                                      <p:tavLst>
                                        <p:tav tm="0">
                                          <p:val>
                                            <p:strVal val="#ppt_w*0.70"/>
                                          </p:val>
                                        </p:tav>
                                        <p:tav tm="100000">
                                          <p:val>
                                            <p:strVal val="#ppt_w"/>
                                          </p:val>
                                        </p:tav>
                                      </p:tavLst>
                                    </p:anim>
                                    <p:anim calcmode="lin" valueType="num">
                                      <p:cBhvr>
                                        <p:cTn id="18" dur="3000" fill="hold"/>
                                        <p:tgtEl>
                                          <p:spTgt spid="94214"/>
                                        </p:tgtEl>
                                        <p:attrNameLst>
                                          <p:attrName>ppt_h</p:attrName>
                                        </p:attrNameLst>
                                      </p:cBhvr>
                                      <p:tavLst>
                                        <p:tav tm="0">
                                          <p:val>
                                            <p:strVal val="#ppt_h"/>
                                          </p:val>
                                        </p:tav>
                                        <p:tav tm="100000">
                                          <p:val>
                                            <p:strVal val="#ppt_h"/>
                                          </p:val>
                                        </p:tav>
                                      </p:tavLst>
                                    </p:anim>
                                    <p:animEffect transition="in" filter="fade">
                                      <p:cBhvr>
                                        <p:cTn id="19" dur="3000"/>
                                        <p:tgtEl>
                                          <p:spTgt spid="94214"/>
                                        </p:tgtEl>
                                      </p:cBhvr>
                                    </p:animEffect>
                                  </p:childTnLst>
                                </p:cTn>
                              </p:par>
                              <p:par>
                                <p:cTn id="20" presetID="55" presetClass="entr" presetSubtype="0" fill="hold" nodeType="withEffect">
                                  <p:stCondLst>
                                    <p:cond delay="0"/>
                                  </p:stCondLst>
                                  <p:childTnLst>
                                    <p:set>
                                      <p:cBhvr>
                                        <p:cTn id="21" dur="1" fill="hold">
                                          <p:stCondLst>
                                            <p:cond delay="0"/>
                                          </p:stCondLst>
                                        </p:cTn>
                                        <p:tgtEl>
                                          <p:spTgt spid="94218"/>
                                        </p:tgtEl>
                                        <p:attrNameLst>
                                          <p:attrName>style.visibility</p:attrName>
                                        </p:attrNameLst>
                                      </p:cBhvr>
                                      <p:to>
                                        <p:strVal val="visible"/>
                                      </p:to>
                                    </p:set>
                                    <p:anim calcmode="lin" valueType="num">
                                      <p:cBhvr>
                                        <p:cTn id="22" dur="3000" fill="hold"/>
                                        <p:tgtEl>
                                          <p:spTgt spid="94218"/>
                                        </p:tgtEl>
                                        <p:attrNameLst>
                                          <p:attrName>ppt_w</p:attrName>
                                        </p:attrNameLst>
                                      </p:cBhvr>
                                      <p:tavLst>
                                        <p:tav tm="0">
                                          <p:val>
                                            <p:strVal val="#ppt_w*0.70"/>
                                          </p:val>
                                        </p:tav>
                                        <p:tav tm="100000">
                                          <p:val>
                                            <p:strVal val="#ppt_w"/>
                                          </p:val>
                                        </p:tav>
                                      </p:tavLst>
                                    </p:anim>
                                    <p:anim calcmode="lin" valueType="num">
                                      <p:cBhvr>
                                        <p:cTn id="23" dur="3000" fill="hold"/>
                                        <p:tgtEl>
                                          <p:spTgt spid="94218"/>
                                        </p:tgtEl>
                                        <p:attrNameLst>
                                          <p:attrName>ppt_h</p:attrName>
                                        </p:attrNameLst>
                                      </p:cBhvr>
                                      <p:tavLst>
                                        <p:tav tm="0">
                                          <p:val>
                                            <p:strVal val="#ppt_h"/>
                                          </p:val>
                                        </p:tav>
                                        <p:tav tm="100000">
                                          <p:val>
                                            <p:strVal val="#ppt_h"/>
                                          </p:val>
                                        </p:tav>
                                      </p:tavLst>
                                    </p:anim>
                                    <p:animEffect transition="in" filter="fade">
                                      <p:cBhvr>
                                        <p:cTn id="24" dur="3000"/>
                                        <p:tgtEl>
                                          <p:spTgt spid="94218"/>
                                        </p:tgtEl>
                                      </p:cBhvr>
                                    </p:animEffect>
                                  </p:childTnLst>
                                </p:cTn>
                              </p:par>
                              <p:par>
                                <p:cTn id="25" presetID="55" presetClass="entr" presetSubtype="0" fill="hold" nodeType="withEffect">
                                  <p:stCondLst>
                                    <p:cond delay="0"/>
                                  </p:stCondLst>
                                  <p:childTnLst>
                                    <p:set>
                                      <p:cBhvr>
                                        <p:cTn id="26" dur="1" fill="hold">
                                          <p:stCondLst>
                                            <p:cond delay="0"/>
                                          </p:stCondLst>
                                        </p:cTn>
                                        <p:tgtEl>
                                          <p:spTgt spid="94212"/>
                                        </p:tgtEl>
                                        <p:attrNameLst>
                                          <p:attrName>style.visibility</p:attrName>
                                        </p:attrNameLst>
                                      </p:cBhvr>
                                      <p:to>
                                        <p:strVal val="visible"/>
                                      </p:to>
                                    </p:set>
                                    <p:anim calcmode="lin" valueType="num">
                                      <p:cBhvr>
                                        <p:cTn id="27" dur="3000" fill="hold"/>
                                        <p:tgtEl>
                                          <p:spTgt spid="94212"/>
                                        </p:tgtEl>
                                        <p:attrNameLst>
                                          <p:attrName>ppt_w</p:attrName>
                                        </p:attrNameLst>
                                      </p:cBhvr>
                                      <p:tavLst>
                                        <p:tav tm="0">
                                          <p:val>
                                            <p:strVal val="#ppt_w*0.70"/>
                                          </p:val>
                                        </p:tav>
                                        <p:tav tm="100000">
                                          <p:val>
                                            <p:strVal val="#ppt_w"/>
                                          </p:val>
                                        </p:tav>
                                      </p:tavLst>
                                    </p:anim>
                                    <p:anim calcmode="lin" valueType="num">
                                      <p:cBhvr>
                                        <p:cTn id="28" dur="3000" fill="hold"/>
                                        <p:tgtEl>
                                          <p:spTgt spid="94212"/>
                                        </p:tgtEl>
                                        <p:attrNameLst>
                                          <p:attrName>ppt_h</p:attrName>
                                        </p:attrNameLst>
                                      </p:cBhvr>
                                      <p:tavLst>
                                        <p:tav tm="0">
                                          <p:val>
                                            <p:strVal val="#ppt_h"/>
                                          </p:val>
                                        </p:tav>
                                        <p:tav tm="100000">
                                          <p:val>
                                            <p:strVal val="#ppt_h"/>
                                          </p:val>
                                        </p:tav>
                                      </p:tavLst>
                                    </p:anim>
                                    <p:animEffect transition="in" filter="fade">
                                      <p:cBhvr>
                                        <p:cTn id="29" dur="3000"/>
                                        <p:tgtEl>
                                          <p:spTgt spid="94212"/>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94220"/>
                                        </p:tgtEl>
                                        <p:attrNameLst>
                                          <p:attrName>style.visibility</p:attrName>
                                        </p:attrNameLst>
                                      </p:cBhvr>
                                      <p:to>
                                        <p:strVal val="visible"/>
                                      </p:to>
                                    </p:set>
                                    <p:anim calcmode="lin" valueType="num">
                                      <p:cBhvr>
                                        <p:cTn id="34" dur="3000" fill="hold"/>
                                        <p:tgtEl>
                                          <p:spTgt spid="94220"/>
                                        </p:tgtEl>
                                        <p:attrNameLst>
                                          <p:attrName>ppt_x</p:attrName>
                                        </p:attrNameLst>
                                      </p:cBhvr>
                                      <p:tavLst>
                                        <p:tav tm="0">
                                          <p:val>
                                            <p:strVal val="#ppt_x-.2"/>
                                          </p:val>
                                        </p:tav>
                                        <p:tav tm="100000">
                                          <p:val>
                                            <p:strVal val="#ppt_x"/>
                                          </p:val>
                                        </p:tav>
                                      </p:tavLst>
                                    </p:anim>
                                    <p:anim calcmode="lin" valueType="num">
                                      <p:cBhvr>
                                        <p:cTn id="35" dur="3000" fill="hold"/>
                                        <p:tgtEl>
                                          <p:spTgt spid="94220"/>
                                        </p:tgtEl>
                                        <p:attrNameLst>
                                          <p:attrName>ppt_y</p:attrName>
                                        </p:attrNameLst>
                                      </p:cBhvr>
                                      <p:tavLst>
                                        <p:tav tm="0">
                                          <p:val>
                                            <p:strVal val="#ppt_y"/>
                                          </p:val>
                                        </p:tav>
                                        <p:tav tm="100000">
                                          <p:val>
                                            <p:strVal val="#ppt_y"/>
                                          </p:val>
                                        </p:tav>
                                      </p:tavLst>
                                    </p:anim>
                                    <p:animEffect transition="in" filter="wipe(right)" prLst="gradientSize: 0.1">
                                      <p:cBhvr>
                                        <p:cTn id="36" dur="3000"/>
                                        <p:tgtEl>
                                          <p:spTgt spid="94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dt" sz="half" idx="4294967295"/>
          </p:nvPr>
        </p:nvSpPr>
        <p:spPr/>
        <p:txBody>
          <a:bodyPr/>
          <a:lstStyle/>
          <a:p>
            <a:fld id="{86222689-1519-4D6C-BA53-D3B57506E0DB}" type="datetime1">
              <a:rPr lang="en-US"/>
              <a:pPr/>
              <a:t>5/15/2017</a:t>
            </a:fld>
            <a:endParaRPr lang="en-US"/>
          </a:p>
        </p:txBody>
      </p:sp>
      <p:sp>
        <p:nvSpPr>
          <p:cNvPr id="19" name="Rectangle 11"/>
          <p:cNvSpPr>
            <a:spLocks noGrp="1" noChangeArrowheads="1"/>
          </p:cNvSpPr>
          <p:nvPr>
            <p:ph type="sldNum" sz="quarter" idx="4294967295"/>
          </p:nvPr>
        </p:nvSpPr>
        <p:spPr/>
        <p:txBody>
          <a:bodyPr/>
          <a:lstStyle/>
          <a:p>
            <a:fld id="{EA432DC7-B4CA-4F3A-86AA-10F5626F2669}" type="slidenum">
              <a:rPr lang="en-US"/>
              <a:pPr/>
              <a:t>194</a:t>
            </a:fld>
            <a:endParaRPr lang="en-US"/>
          </a:p>
        </p:txBody>
      </p:sp>
      <p:sp>
        <p:nvSpPr>
          <p:cNvPr id="152579" name="Rectangle 3"/>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sp>
        <p:nvSpPr>
          <p:cNvPr id="152582" name="Rectangle 6"/>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sp>
        <p:nvSpPr>
          <p:cNvPr id="152585" name="Rectangle 9"/>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2591" name="Rectangle 15"/>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sp>
        <p:nvSpPr>
          <p:cNvPr id="152593" name="Rectangle 17"/>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sp>
        <p:nvSpPr>
          <p:cNvPr id="152595" name="Rectangle 19"/>
          <p:cNvSpPr>
            <a:spLocks noChangeArrowheads="1"/>
          </p:cNvSpPr>
          <p:nvPr/>
        </p:nvSpPr>
        <p:spPr bwMode="auto">
          <a:xfrm>
            <a:off x="1847851" y="244446"/>
            <a:ext cx="3121047" cy="400110"/>
          </a:xfrm>
          <a:prstGeom prst="rect">
            <a:avLst/>
          </a:prstGeom>
          <a:noFill/>
          <a:ln w="9525">
            <a:noFill/>
            <a:miter lim="800000"/>
            <a:headEnd/>
            <a:tailEnd/>
          </a:ln>
          <a:effectLst/>
        </p:spPr>
        <p:txBody>
          <a:bodyPr wrap="none" anchor="ctr">
            <a:spAutoFit/>
          </a:bodyPr>
          <a:lstStyle/>
          <a:p>
            <a:pPr eaLnBrk="1" hangingPunct="1"/>
            <a:r>
              <a:rPr lang="en-US" sz="2000" b="1"/>
              <a:t>METODA FAST-DECOUPLED</a:t>
            </a:r>
            <a:r>
              <a:rPr lang="en-US"/>
              <a:t> </a:t>
            </a:r>
          </a:p>
        </p:txBody>
      </p:sp>
      <p:sp>
        <p:nvSpPr>
          <p:cNvPr id="152597" name="Rectangle 2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2596" name="Object 20"/>
          <p:cNvGraphicFramePr>
            <a:graphicFrameLocks noChangeAspect="1"/>
          </p:cNvGraphicFramePr>
          <p:nvPr/>
        </p:nvGraphicFramePr>
        <p:xfrm>
          <a:off x="2316164" y="836613"/>
          <a:ext cx="2124075" cy="558800"/>
        </p:xfrm>
        <a:graphic>
          <a:graphicData uri="http://schemas.openxmlformats.org/presentationml/2006/ole">
            <mc:AlternateContent xmlns:mc="http://schemas.openxmlformats.org/markup-compatibility/2006">
              <mc:Choice xmlns:v="urn:schemas-microsoft-com:vml" Requires="v">
                <p:oleObj spid="_x0000_s82951" name="Equation" r:id="rId3" imgW="901309" imgH="241195" progId="Equation.3">
                  <p:embed/>
                </p:oleObj>
              </mc:Choice>
              <mc:Fallback>
                <p:oleObj name="Equation" r:id="rId3" imgW="901309"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164" y="836613"/>
                        <a:ext cx="2124075"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599" name="Rectangle 2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2598" name="Object 22"/>
          <p:cNvGraphicFramePr>
            <a:graphicFrameLocks noChangeAspect="1"/>
          </p:cNvGraphicFramePr>
          <p:nvPr/>
        </p:nvGraphicFramePr>
        <p:xfrm>
          <a:off x="2351088" y="1557338"/>
          <a:ext cx="3097212" cy="914400"/>
        </p:xfrm>
        <a:graphic>
          <a:graphicData uri="http://schemas.openxmlformats.org/presentationml/2006/ole">
            <mc:AlternateContent xmlns:mc="http://schemas.openxmlformats.org/markup-compatibility/2006">
              <mc:Choice xmlns:v="urn:schemas-microsoft-com:vml" Requires="v">
                <p:oleObj spid="_x0000_s82952" name="Equation" r:id="rId5" imgW="1651000" imgH="482600" progId="Equation.3">
                  <p:embed/>
                </p:oleObj>
              </mc:Choice>
              <mc:Fallback>
                <p:oleObj name="Equation" r:id="rId5" imgW="16510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8" y="1557338"/>
                        <a:ext cx="30972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601" name="Rectangle 25"/>
          <p:cNvSpPr>
            <a:spLocks noChangeArrowheads="1"/>
          </p:cNvSpPr>
          <p:nvPr/>
        </p:nvSpPr>
        <p:spPr bwMode="auto">
          <a:xfrm>
            <a:off x="1524001" y="30681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2600" name="Object 24"/>
          <p:cNvGraphicFramePr>
            <a:graphicFrameLocks noChangeAspect="1"/>
          </p:cNvGraphicFramePr>
          <p:nvPr/>
        </p:nvGraphicFramePr>
        <p:xfrm>
          <a:off x="2279650" y="2478088"/>
          <a:ext cx="3816350" cy="806450"/>
        </p:xfrm>
        <a:graphic>
          <a:graphicData uri="http://schemas.openxmlformats.org/presentationml/2006/ole">
            <mc:AlternateContent xmlns:mc="http://schemas.openxmlformats.org/markup-compatibility/2006">
              <mc:Choice xmlns:v="urn:schemas-microsoft-com:vml" Requires="v">
                <p:oleObj spid="_x0000_s82953" name="Equation" r:id="rId7" imgW="1663700" imgH="355600" progId="Equation.3">
                  <p:embed/>
                </p:oleObj>
              </mc:Choice>
              <mc:Fallback>
                <p:oleObj name="Equation" r:id="rId7" imgW="1663700" imgH="355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9650" y="2478088"/>
                        <a:ext cx="381635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2603" name="Object 27"/>
          <p:cNvGraphicFramePr>
            <a:graphicFrameLocks noChangeAspect="1"/>
          </p:cNvGraphicFramePr>
          <p:nvPr/>
        </p:nvGraphicFramePr>
        <p:xfrm>
          <a:off x="2316163" y="3308350"/>
          <a:ext cx="6011862" cy="768350"/>
        </p:xfrm>
        <a:graphic>
          <a:graphicData uri="http://schemas.openxmlformats.org/presentationml/2006/ole">
            <mc:AlternateContent xmlns:mc="http://schemas.openxmlformats.org/markup-compatibility/2006">
              <mc:Choice xmlns:v="urn:schemas-microsoft-com:vml" Requires="v">
                <p:oleObj spid="_x0000_s82954" name="Equation" r:id="rId9" imgW="2159000" imgH="279400" progId="Equation.3">
                  <p:embed/>
                </p:oleObj>
              </mc:Choice>
              <mc:Fallback>
                <p:oleObj name="Equation" r:id="rId9" imgW="2159000" imgH="279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6163" y="3308350"/>
                        <a:ext cx="6011862"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2602" name="Object 26"/>
          <p:cNvGraphicFramePr>
            <a:graphicFrameLocks noChangeAspect="1"/>
          </p:cNvGraphicFramePr>
          <p:nvPr/>
        </p:nvGraphicFramePr>
        <p:xfrm>
          <a:off x="2424113" y="4270375"/>
          <a:ext cx="2519362" cy="584200"/>
        </p:xfrm>
        <a:graphic>
          <a:graphicData uri="http://schemas.openxmlformats.org/presentationml/2006/ole">
            <mc:AlternateContent xmlns:mc="http://schemas.openxmlformats.org/markup-compatibility/2006">
              <mc:Choice xmlns:v="urn:schemas-microsoft-com:vml" Requires="v">
                <p:oleObj spid="_x0000_s82955" name="Equation" r:id="rId11" imgW="1028520" imgH="241200" progId="Equation.3">
                  <p:embed/>
                </p:oleObj>
              </mc:Choice>
              <mc:Fallback>
                <p:oleObj name="Equation" r:id="rId11" imgW="102852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4113" y="4270375"/>
                        <a:ext cx="2519362"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604" name="Rectangle 28"/>
          <p:cNvSpPr>
            <a:spLocks noChangeArrowheads="1"/>
          </p:cNvSpPr>
          <p:nvPr/>
        </p:nvSpPr>
        <p:spPr bwMode="auto">
          <a:xfrm>
            <a:off x="1524001" y="2850634"/>
            <a:ext cx="184731" cy="369332"/>
          </a:xfrm>
          <a:prstGeom prst="rect">
            <a:avLst/>
          </a:prstGeom>
          <a:noFill/>
          <a:ln w="9525">
            <a:noFill/>
            <a:miter lim="800000"/>
            <a:headEnd/>
            <a:tailEnd/>
          </a:ln>
          <a:effectLst/>
        </p:spPr>
        <p:txBody>
          <a:bodyPr wrap="none" anchor="ctr">
            <a:spAutoFit/>
          </a:bodyPr>
          <a:lstStyle/>
          <a:p>
            <a:endParaRPr lang="id-ID"/>
          </a:p>
        </p:txBody>
      </p:sp>
    </p:spTree>
    <p:extLst>
      <p:ext uri="{BB962C8B-B14F-4D97-AF65-F5344CB8AC3E}">
        <p14:creationId xmlns:p14="http://schemas.microsoft.com/office/powerpoint/2010/main" val="294612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52595">
                                            <p:txEl>
                                              <p:pRg st="0" end="0"/>
                                            </p:txEl>
                                          </p:spTgt>
                                        </p:tgtEl>
                                        <p:attrNameLst>
                                          <p:attrName>style.visibility</p:attrName>
                                        </p:attrNameLst>
                                      </p:cBhvr>
                                      <p:to>
                                        <p:strVal val="visible"/>
                                      </p:to>
                                    </p:set>
                                    <p:animEffect transition="in" filter="fade">
                                      <p:cBhvr>
                                        <p:cTn id="7" dur="2000"/>
                                        <p:tgtEl>
                                          <p:spTgt spid="152595">
                                            <p:txEl>
                                              <p:pRg st="0" end="0"/>
                                            </p:txEl>
                                          </p:spTgt>
                                        </p:tgtEl>
                                      </p:cBhvr>
                                    </p:animEffect>
                                    <p:anim calcmode="lin" valueType="num">
                                      <p:cBhvr>
                                        <p:cTn id="8" dur="2000" fill="hold"/>
                                        <p:tgtEl>
                                          <p:spTgt spid="15259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52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2596"/>
                                        </p:tgtEl>
                                        <p:attrNameLst>
                                          <p:attrName>style.visibility</p:attrName>
                                        </p:attrNameLst>
                                      </p:cBhvr>
                                      <p:to>
                                        <p:strVal val="visible"/>
                                      </p:to>
                                    </p:set>
                                    <p:anim calcmode="lin" valueType="num">
                                      <p:cBhvr>
                                        <p:cTn id="14" dur="1000" fill="hold"/>
                                        <p:tgtEl>
                                          <p:spTgt spid="152596"/>
                                        </p:tgtEl>
                                        <p:attrNameLst>
                                          <p:attrName>ppt_x</p:attrName>
                                        </p:attrNameLst>
                                      </p:cBhvr>
                                      <p:tavLst>
                                        <p:tav tm="0">
                                          <p:val>
                                            <p:strVal val="#ppt_x-.2"/>
                                          </p:val>
                                        </p:tav>
                                        <p:tav tm="100000">
                                          <p:val>
                                            <p:strVal val="#ppt_x"/>
                                          </p:val>
                                        </p:tav>
                                      </p:tavLst>
                                    </p:anim>
                                    <p:anim calcmode="lin" valueType="num">
                                      <p:cBhvr>
                                        <p:cTn id="15" dur="1000" fill="hold"/>
                                        <p:tgtEl>
                                          <p:spTgt spid="15259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259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52598"/>
                                        </p:tgtEl>
                                        <p:attrNameLst>
                                          <p:attrName>style.visibility</p:attrName>
                                        </p:attrNameLst>
                                      </p:cBhvr>
                                      <p:to>
                                        <p:strVal val="visible"/>
                                      </p:to>
                                    </p:set>
                                    <p:anim calcmode="lin" valueType="num">
                                      <p:cBhvr>
                                        <p:cTn id="21" dur="1000" fill="hold"/>
                                        <p:tgtEl>
                                          <p:spTgt spid="152598"/>
                                        </p:tgtEl>
                                        <p:attrNameLst>
                                          <p:attrName>ppt_w</p:attrName>
                                        </p:attrNameLst>
                                      </p:cBhvr>
                                      <p:tavLst>
                                        <p:tav tm="0">
                                          <p:val>
                                            <p:strVal val="#ppt_w*0.70"/>
                                          </p:val>
                                        </p:tav>
                                        <p:tav tm="100000">
                                          <p:val>
                                            <p:strVal val="#ppt_w"/>
                                          </p:val>
                                        </p:tav>
                                      </p:tavLst>
                                    </p:anim>
                                    <p:anim calcmode="lin" valueType="num">
                                      <p:cBhvr>
                                        <p:cTn id="22" dur="1000" fill="hold"/>
                                        <p:tgtEl>
                                          <p:spTgt spid="152598"/>
                                        </p:tgtEl>
                                        <p:attrNameLst>
                                          <p:attrName>ppt_h</p:attrName>
                                        </p:attrNameLst>
                                      </p:cBhvr>
                                      <p:tavLst>
                                        <p:tav tm="0">
                                          <p:val>
                                            <p:strVal val="#ppt_h"/>
                                          </p:val>
                                        </p:tav>
                                        <p:tav tm="100000">
                                          <p:val>
                                            <p:strVal val="#ppt_h"/>
                                          </p:val>
                                        </p:tav>
                                      </p:tavLst>
                                    </p:anim>
                                    <p:animEffect transition="in" filter="fade">
                                      <p:cBhvr>
                                        <p:cTn id="23" dur="1000"/>
                                        <p:tgtEl>
                                          <p:spTgt spid="15259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52600"/>
                                        </p:tgtEl>
                                        <p:attrNameLst>
                                          <p:attrName>style.visibility</p:attrName>
                                        </p:attrNameLst>
                                      </p:cBhvr>
                                      <p:to>
                                        <p:strVal val="visible"/>
                                      </p:to>
                                    </p:set>
                                    <p:anim calcmode="lin" valueType="num">
                                      <p:cBhvr>
                                        <p:cTn id="28" dur="1000" fill="hold"/>
                                        <p:tgtEl>
                                          <p:spTgt spid="152600"/>
                                        </p:tgtEl>
                                        <p:attrNameLst>
                                          <p:attrName>ppt_x</p:attrName>
                                        </p:attrNameLst>
                                      </p:cBhvr>
                                      <p:tavLst>
                                        <p:tav tm="0">
                                          <p:val>
                                            <p:strVal val="#ppt_x-.2"/>
                                          </p:val>
                                        </p:tav>
                                        <p:tav tm="100000">
                                          <p:val>
                                            <p:strVal val="#ppt_x"/>
                                          </p:val>
                                        </p:tav>
                                      </p:tavLst>
                                    </p:anim>
                                    <p:anim calcmode="lin" valueType="num">
                                      <p:cBhvr>
                                        <p:cTn id="29" dur="1000" fill="hold"/>
                                        <p:tgtEl>
                                          <p:spTgt spid="15260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260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52603"/>
                                        </p:tgtEl>
                                        <p:attrNameLst>
                                          <p:attrName>style.visibility</p:attrName>
                                        </p:attrNameLst>
                                      </p:cBhvr>
                                      <p:to>
                                        <p:strVal val="visible"/>
                                      </p:to>
                                    </p:set>
                                    <p:anim calcmode="lin" valueType="num">
                                      <p:cBhvr>
                                        <p:cTn id="35" dur="1000" fill="hold"/>
                                        <p:tgtEl>
                                          <p:spTgt spid="152603"/>
                                        </p:tgtEl>
                                        <p:attrNameLst>
                                          <p:attrName>ppt_w</p:attrName>
                                        </p:attrNameLst>
                                      </p:cBhvr>
                                      <p:tavLst>
                                        <p:tav tm="0">
                                          <p:val>
                                            <p:strVal val="#ppt_w*0.70"/>
                                          </p:val>
                                        </p:tav>
                                        <p:tav tm="100000">
                                          <p:val>
                                            <p:strVal val="#ppt_w"/>
                                          </p:val>
                                        </p:tav>
                                      </p:tavLst>
                                    </p:anim>
                                    <p:anim calcmode="lin" valueType="num">
                                      <p:cBhvr>
                                        <p:cTn id="36" dur="1000" fill="hold"/>
                                        <p:tgtEl>
                                          <p:spTgt spid="152603"/>
                                        </p:tgtEl>
                                        <p:attrNameLst>
                                          <p:attrName>ppt_h</p:attrName>
                                        </p:attrNameLst>
                                      </p:cBhvr>
                                      <p:tavLst>
                                        <p:tav tm="0">
                                          <p:val>
                                            <p:strVal val="#ppt_h"/>
                                          </p:val>
                                        </p:tav>
                                        <p:tav tm="100000">
                                          <p:val>
                                            <p:strVal val="#ppt_h"/>
                                          </p:val>
                                        </p:tav>
                                      </p:tavLst>
                                    </p:anim>
                                    <p:animEffect transition="in" filter="fade">
                                      <p:cBhvr>
                                        <p:cTn id="37" dur="1000"/>
                                        <p:tgtEl>
                                          <p:spTgt spid="152603"/>
                                        </p:tgtEl>
                                      </p:cBhvr>
                                    </p:animEffect>
                                  </p:childTnLst>
                                </p:cTn>
                              </p:par>
                              <p:par>
                                <p:cTn id="38" presetID="55" presetClass="entr" presetSubtype="0" fill="hold" nodeType="withEffect">
                                  <p:stCondLst>
                                    <p:cond delay="0"/>
                                  </p:stCondLst>
                                  <p:childTnLst>
                                    <p:set>
                                      <p:cBhvr>
                                        <p:cTn id="39" dur="1" fill="hold">
                                          <p:stCondLst>
                                            <p:cond delay="0"/>
                                          </p:stCondLst>
                                        </p:cTn>
                                        <p:tgtEl>
                                          <p:spTgt spid="152602"/>
                                        </p:tgtEl>
                                        <p:attrNameLst>
                                          <p:attrName>style.visibility</p:attrName>
                                        </p:attrNameLst>
                                      </p:cBhvr>
                                      <p:to>
                                        <p:strVal val="visible"/>
                                      </p:to>
                                    </p:set>
                                    <p:anim calcmode="lin" valueType="num">
                                      <p:cBhvr>
                                        <p:cTn id="40" dur="1000" fill="hold"/>
                                        <p:tgtEl>
                                          <p:spTgt spid="152602"/>
                                        </p:tgtEl>
                                        <p:attrNameLst>
                                          <p:attrName>ppt_w</p:attrName>
                                        </p:attrNameLst>
                                      </p:cBhvr>
                                      <p:tavLst>
                                        <p:tav tm="0">
                                          <p:val>
                                            <p:strVal val="#ppt_w*0.70"/>
                                          </p:val>
                                        </p:tav>
                                        <p:tav tm="100000">
                                          <p:val>
                                            <p:strVal val="#ppt_w"/>
                                          </p:val>
                                        </p:tav>
                                      </p:tavLst>
                                    </p:anim>
                                    <p:anim calcmode="lin" valueType="num">
                                      <p:cBhvr>
                                        <p:cTn id="41" dur="1000" fill="hold"/>
                                        <p:tgtEl>
                                          <p:spTgt spid="152602"/>
                                        </p:tgtEl>
                                        <p:attrNameLst>
                                          <p:attrName>ppt_h</p:attrName>
                                        </p:attrNameLst>
                                      </p:cBhvr>
                                      <p:tavLst>
                                        <p:tav tm="0">
                                          <p:val>
                                            <p:strVal val="#ppt_h"/>
                                          </p:val>
                                        </p:tav>
                                        <p:tav tm="100000">
                                          <p:val>
                                            <p:strVal val="#ppt_h"/>
                                          </p:val>
                                        </p:tav>
                                      </p:tavLst>
                                    </p:anim>
                                    <p:animEffect transition="in" filter="fade">
                                      <p:cBhvr>
                                        <p:cTn id="42" dur="1000"/>
                                        <p:tgtEl>
                                          <p:spTgt spid="152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Grp="1" noChangeArrowheads="1"/>
          </p:cNvSpPr>
          <p:nvPr>
            <p:ph type="dt" sz="half" idx="4294967295"/>
          </p:nvPr>
        </p:nvSpPr>
        <p:spPr/>
        <p:txBody>
          <a:bodyPr/>
          <a:lstStyle/>
          <a:p>
            <a:fld id="{70BB0434-BF65-4963-9941-D6D827C3428C}" type="datetime1">
              <a:rPr lang="en-US"/>
              <a:pPr/>
              <a:t>5/15/2017</a:t>
            </a:fld>
            <a:endParaRPr lang="en-US"/>
          </a:p>
        </p:txBody>
      </p:sp>
      <p:sp>
        <p:nvSpPr>
          <p:cNvPr id="13" name="Rectangle 11"/>
          <p:cNvSpPr>
            <a:spLocks noGrp="1" noChangeArrowheads="1"/>
          </p:cNvSpPr>
          <p:nvPr>
            <p:ph type="sldNum" sz="quarter" idx="4294967295"/>
          </p:nvPr>
        </p:nvSpPr>
        <p:spPr/>
        <p:txBody>
          <a:bodyPr/>
          <a:lstStyle/>
          <a:p>
            <a:fld id="{85E4BF87-7F59-4CF6-B153-9AD8172E4C60}" type="slidenum">
              <a:rPr lang="en-US"/>
              <a:pPr/>
              <a:t>195</a:t>
            </a:fld>
            <a:endParaRPr lang="en-US"/>
          </a:p>
        </p:txBody>
      </p:sp>
      <p:sp>
        <p:nvSpPr>
          <p:cNvPr id="138255" name="Rectangle 15"/>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38258" name="Rectangle 18"/>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38264" name="Rectangle 2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38271" name="Rectangle 31"/>
          <p:cNvSpPr>
            <a:spLocks noChangeArrowheads="1"/>
          </p:cNvSpPr>
          <p:nvPr/>
        </p:nvSpPr>
        <p:spPr bwMode="auto">
          <a:xfrm>
            <a:off x="1847850" y="396359"/>
            <a:ext cx="8631238" cy="369332"/>
          </a:xfrm>
          <a:prstGeom prst="rect">
            <a:avLst/>
          </a:prstGeom>
          <a:noFill/>
          <a:ln w="9525">
            <a:noFill/>
            <a:miter lim="800000"/>
            <a:headEnd/>
            <a:tailEnd/>
          </a:ln>
          <a:effectLst/>
        </p:spPr>
        <p:txBody>
          <a:bodyPr anchor="ctr">
            <a:spAutoFit/>
          </a:bodyPr>
          <a:lstStyle/>
          <a:p>
            <a:pPr eaLnBrk="1" hangingPunct="1"/>
            <a:r>
              <a:rPr lang="sv-SE"/>
              <a:t>Dengan koordinat Polar, persamaan daya dalam persamaan (V.5-4) dapat ditulis menjadi:</a:t>
            </a:r>
            <a:r>
              <a:rPr lang="en-US"/>
              <a:t> </a:t>
            </a:r>
          </a:p>
        </p:txBody>
      </p:sp>
      <p:sp>
        <p:nvSpPr>
          <p:cNvPr id="138273" name="Rectangle 33"/>
          <p:cNvSpPr>
            <a:spLocks noChangeArrowheads="1"/>
          </p:cNvSpPr>
          <p:nvPr/>
        </p:nvSpPr>
        <p:spPr bwMode="auto">
          <a:xfrm>
            <a:off x="1524001" y="27871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72" name="Object 32"/>
          <p:cNvGraphicFramePr>
            <a:graphicFrameLocks noChangeAspect="1"/>
          </p:cNvGraphicFramePr>
          <p:nvPr/>
        </p:nvGraphicFramePr>
        <p:xfrm>
          <a:off x="2495551" y="981075"/>
          <a:ext cx="4932363" cy="1690688"/>
        </p:xfrm>
        <a:graphic>
          <a:graphicData uri="http://schemas.openxmlformats.org/presentationml/2006/ole">
            <mc:AlternateContent xmlns:mc="http://schemas.openxmlformats.org/markup-compatibility/2006">
              <mc:Choice xmlns:v="urn:schemas-microsoft-com:vml" Requires="v">
                <p:oleObj spid="_x0000_s83972" name="Equation" r:id="rId3" imgW="2667000" imgH="914400" progId="Equation.3">
                  <p:embed/>
                </p:oleObj>
              </mc:Choice>
              <mc:Fallback>
                <p:oleObj name="Equation" r:id="rId3" imgW="26670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981075"/>
                        <a:ext cx="4932363" cy="169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74" name="Rectangle 34"/>
          <p:cNvSpPr>
            <a:spLocks noChangeArrowheads="1"/>
          </p:cNvSpPr>
          <p:nvPr/>
        </p:nvSpPr>
        <p:spPr bwMode="auto">
          <a:xfrm>
            <a:off x="1847850" y="2788722"/>
            <a:ext cx="1254702" cy="369332"/>
          </a:xfrm>
          <a:prstGeom prst="rect">
            <a:avLst/>
          </a:prstGeom>
          <a:noFill/>
          <a:ln w="9525">
            <a:noFill/>
            <a:miter lim="800000"/>
            <a:headEnd/>
            <a:tailEnd/>
          </a:ln>
          <a:effectLst/>
        </p:spPr>
        <p:txBody>
          <a:bodyPr wrap="none" anchor="ctr">
            <a:spAutoFit/>
          </a:bodyPr>
          <a:lstStyle/>
          <a:p>
            <a:pPr eaLnBrk="1" hangingPunct="1"/>
            <a:r>
              <a:rPr lang="en-US"/>
              <a:t>Sedangkan </a:t>
            </a:r>
          </a:p>
        </p:txBody>
      </p:sp>
      <p:sp>
        <p:nvSpPr>
          <p:cNvPr id="138276" name="Rectangle 36"/>
          <p:cNvSpPr>
            <a:spLocks noChangeArrowheads="1"/>
          </p:cNvSpPr>
          <p:nvPr/>
        </p:nvSpPr>
        <p:spPr bwMode="auto">
          <a:xfrm>
            <a:off x="1524001" y="2749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75" name="Object 35"/>
          <p:cNvGraphicFramePr>
            <a:graphicFrameLocks noChangeAspect="1"/>
          </p:cNvGraphicFramePr>
          <p:nvPr/>
        </p:nvGraphicFramePr>
        <p:xfrm>
          <a:off x="2532064" y="3297239"/>
          <a:ext cx="3563937" cy="2003425"/>
        </p:xfrm>
        <a:graphic>
          <a:graphicData uri="http://schemas.openxmlformats.org/presentationml/2006/ole">
            <mc:AlternateContent xmlns:mc="http://schemas.openxmlformats.org/markup-compatibility/2006">
              <mc:Choice xmlns:v="urn:schemas-microsoft-com:vml" Requires="v">
                <p:oleObj spid="_x0000_s83973" name="Equation" r:id="rId5" imgW="1765300" imgH="990600" progId="Equation.3">
                  <p:embed/>
                </p:oleObj>
              </mc:Choice>
              <mc:Fallback>
                <p:oleObj name="Equation" r:id="rId5" imgW="1765300" imgH="990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4" y="3297239"/>
                        <a:ext cx="3563937" cy="200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6472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38271"/>
                                        </p:tgtEl>
                                        <p:attrNameLst>
                                          <p:attrName>style.visibility</p:attrName>
                                        </p:attrNameLst>
                                      </p:cBhvr>
                                      <p:to>
                                        <p:strVal val="visible"/>
                                      </p:to>
                                    </p:set>
                                    <p:animEffect transition="in" filter="fade">
                                      <p:cBhvr>
                                        <p:cTn id="7" dur="500"/>
                                        <p:tgtEl>
                                          <p:spTgt spid="138271"/>
                                        </p:tgtEl>
                                      </p:cBhvr>
                                    </p:animEffect>
                                    <p:anim calcmode="lin" valueType="num">
                                      <p:cBhvr>
                                        <p:cTn id="8" dur="500" fill="hold"/>
                                        <p:tgtEl>
                                          <p:spTgt spid="138271"/>
                                        </p:tgtEl>
                                        <p:attrNameLst>
                                          <p:attrName>ppt_w</p:attrName>
                                        </p:attrNameLst>
                                      </p:cBhvr>
                                      <p:tavLst>
                                        <p:tav tm="0" fmla="#ppt_w*sin(2.5*pi*$)">
                                          <p:val>
                                            <p:fltVal val="0"/>
                                          </p:val>
                                        </p:tav>
                                        <p:tav tm="100000">
                                          <p:val>
                                            <p:fltVal val="1"/>
                                          </p:val>
                                        </p:tav>
                                      </p:tavLst>
                                    </p:anim>
                                    <p:anim calcmode="lin" valueType="num">
                                      <p:cBhvr>
                                        <p:cTn id="9" dur="500" fill="hold"/>
                                        <p:tgtEl>
                                          <p:spTgt spid="13827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8272"/>
                                        </p:tgtEl>
                                        <p:attrNameLst>
                                          <p:attrName>style.visibility</p:attrName>
                                        </p:attrNameLst>
                                      </p:cBhvr>
                                      <p:to>
                                        <p:strVal val="visible"/>
                                      </p:to>
                                    </p:set>
                                    <p:anim calcmode="lin" valueType="num">
                                      <p:cBhvr>
                                        <p:cTn id="14" dur="1000" fill="hold"/>
                                        <p:tgtEl>
                                          <p:spTgt spid="138272"/>
                                        </p:tgtEl>
                                        <p:attrNameLst>
                                          <p:attrName>ppt_w</p:attrName>
                                        </p:attrNameLst>
                                      </p:cBhvr>
                                      <p:tavLst>
                                        <p:tav tm="0">
                                          <p:val>
                                            <p:strVal val="#ppt_w*0.70"/>
                                          </p:val>
                                        </p:tav>
                                        <p:tav tm="100000">
                                          <p:val>
                                            <p:strVal val="#ppt_w"/>
                                          </p:val>
                                        </p:tav>
                                      </p:tavLst>
                                    </p:anim>
                                    <p:anim calcmode="lin" valueType="num">
                                      <p:cBhvr>
                                        <p:cTn id="15" dur="1000" fill="hold"/>
                                        <p:tgtEl>
                                          <p:spTgt spid="138272"/>
                                        </p:tgtEl>
                                        <p:attrNameLst>
                                          <p:attrName>ppt_h</p:attrName>
                                        </p:attrNameLst>
                                      </p:cBhvr>
                                      <p:tavLst>
                                        <p:tav tm="0">
                                          <p:val>
                                            <p:strVal val="#ppt_h"/>
                                          </p:val>
                                        </p:tav>
                                        <p:tav tm="100000">
                                          <p:val>
                                            <p:strVal val="#ppt_h"/>
                                          </p:val>
                                        </p:tav>
                                      </p:tavLst>
                                    </p:anim>
                                    <p:animEffect transition="in" filter="fade">
                                      <p:cBhvr>
                                        <p:cTn id="16" dur="1000"/>
                                        <p:tgtEl>
                                          <p:spTgt spid="13827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8274"/>
                                        </p:tgtEl>
                                        <p:attrNameLst>
                                          <p:attrName>style.visibility</p:attrName>
                                        </p:attrNameLst>
                                      </p:cBhvr>
                                      <p:to>
                                        <p:strVal val="visible"/>
                                      </p:to>
                                    </p:set>
                                    <p:anim calcmode="lin" valueType="num">
                                      <p:cBhvr>
                                        <p:cTn id="21" dur="1000" fill="hold"/>
                                        <p:tgtEl>
                                          <p:spTgt spid="138274"/>
                                        </p:tgtEl>
                                        <p:attrNameLst>
                                          <p:attrName>ppt_x</p:attrName>
                                        </p:attrNameLst>
                                      </p:cBhvr>
                                      <p:tavLst>
                                        <p:tav tm="0">
                                          <p:val>
                                            <p:strVal val="#ppt_x-.2"/>
                                          </p:val>
                                        </p:tav>
                                        <p:tav tm="100000">
                                          <p:val>
                                            <p:strVal val="#ppt_x"/>
                                          </p:val>
                                        </p:tav>
                                      </p:tavLst>
                                    </p:anim>
                                    <p:anim calcmode="lin" valueType="num">
                                      <p:cBhvr>
                                        <p:cTn id="22" dur="1000" fill="hold"/>
                                        <p:tgtEl>
                                          <p:spTgt spid="13827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827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38275"/>
                                        </p:tgtEl>
                                        <p:attrNameLst>
                                          <p:attrName>style.visibility</p:attrName>
                                        </p:attrNameLst>
                                      </p:cBhvr>
                                      <p:to>
                                        <p:strVal val="visible"/>
                                      </p:to>
                                    </p:set>
                                    <p:anim calcmode="lin" valueType="num">
                                      <p:cBhvr>
                                        <p:cTn id="28" dur="1000" fill="hold"/>
                                        <p:tgtEl>
                                          <p:spTgt spid="138275"/>
                                        </p:tgtEl>
                                        <p:attrNameLst>
                                          <p:attrName>ppt_x</p:attrName>
                                        </p:attrNameLst>
                                      </p:cBhvr>
                                      <p:tavLst>
                                        <p:tav tm="0">
                                          <p:val>
                                            <p:strVal val="#ppt_x-.2"/>
                                          </p:val>
                                        </p:tav>
                                        <p:tav tm="100000">
                                          <p:val>
                                            <p:strVal val="#ppt_x"/>
                                          </p:val>
                                        </p:tav>
                                      </p:tavLst>
                                    </p:anim>
                                    <p:anim calcmode="lin" valueType="num">
                                      <p:cBhvr>
                                        <p:cTn id="29" dur="1000" fill="hold"/>
                                        <p:tgtEl>
                                          <p:spTgt spid="13827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38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71" grpId="0"/>
      <p:bldP spid="13827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Grp="1" noChangeArrowheads="1"/>
          </p:cNvSpPr>
          <p:nvPr>
            <p:ph type="dt" sz="half" idx="4294967295"/>
          </p:nvPr>
        </p:nvSpPr>
        <p:spPr/>
        <p:txBody>
          <a:bodyPr/>
          <a:lstStyle/>
          <a:p>
            <a:fld id="{E5682D11-E21C-45A6-8B23-E5B08290C235}" type="datetime1">
              <a:rPr lang="en-US"/>
              <a:pPr/>
              <a:t>5/15/2017</a:t>
            </a:fld>
            <a:endParaRPr lang="en-US"/>
          </a:p>
        </p:txBody>
      </p:sp>
      <p:sp>
        <p:nvSpPr>
          <p:cNvPr id="17" name="Rectangle 11"/>
          <p:cNvSpPr>
            <a:spLocks noGrp="1" noChangeArrowheads="1"/>
          </p:cNvSpPr>
          <p:nvPr>
            <p:ph type="sldNum" sz="quarter" idx="4294967295"/>
          </p:nvPr>
        </p:nvSpPr>
        <p:spPr/>
        <p:txBody>
          <a:bodyPr/>
          <a:lstStyle/>
          <a:p>
            <a:fld id="{984F8FC7-4D02-4FA0-B4E3-8A621077E877}" type="slidenum">
              <a:rPr lang="en-US"/>
              <a:pPr/>
              <a:t>196</a:t>
            </a:fld>
            <a:endParaRPr lang="en-US"/>
          </a:p>
        </p:txBody>
      </p:sp>
      <p:sp>
        <p:nvSpPr>
          <p:cNvPr id="154626"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4627"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4628"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4630" name="Rectangle 6"/>
          <p:cNvSpPr>
            <a:spLocks noChangeArrowheads="1"/>
          </p:cNvSpPr>
          <p:nvPr/>
        </p:nvSpPr>
        <p:spPr bwMode="auto">
          <a:xfrm>
            <a:off x="1524001" y="28633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4629" name="Object 5"/>
          <p:cNvGraphicFramePr>
            <a:graphicFrameLocks noChangeAspect="1"/>
          </p:cNvGraphicFramePr>
          <p:nvPr/>
        </p:nvGraphicFramePr>
        <p:xfrm>
          <a:off x="2135188" y="333376"/>
          <a:ext cx="3384550" cy="1565275"/>
        </p:xfrm>
        <a:graphic>
          <a:graphicData uri="http://schemas.openxmlformats.org/presentationml/2006/ole">
            <mc:AlternateContent xmlns:mc="http://schemas.openxmlformats.org/markup-compatibility/2006">
              <mc:Choice xmlns:v="urn:schemas-microsoft-com:vml" Requires="v">
                <p:oleObj spid="_x0000_s84998" name="Equation" r:id="rId4" imgW="1651000" imgH="762000" progId="Equation.3">
                  <p:embed/>
                </p:oleObj>
              </mc:Choice>
              <mc:Fallback>
                <p:oleObj name="Equation" r:id="rId4" imgW="1651000" imgH="762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333376"/>
                        <a:ext cx="3384550"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32" name="Rectangle 8"/>
          <p:cNvSpPr>
            <a:spLocks noChangeArrowheads="1"/>
          </p:cNvSpPr>
          <p:nvPr/>
        </p:nvSpPr>
        <p:spPr bwMode="auto">
          <a:xfrm>
            <a:off x="1524001" y="29919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4631" name="Object 7"/>
          <p:cNvGraphicFramePr>
            <a:graphicFrameLocks noChangeAspect="1"/>
          </p:cNvGraphicFramePr>
          <p:nvPr/>
        </p:nvGraphicFramePr>
        <p:xfrm>
          <a:off x="6024563" y="404813"/>
          <a:ext cx="4284662" cy="1352550"/>
        </p:xfrm>
        <a:graphic>
          <a:graphicData uri="http://schemas.openxmlformats.org/presentationml/2006/ole">
            <mc:AlternateContent xmlns:mc="http://schemas.openxmlformats.org/markup-compatibility/2006">
              <mc:Choice xmlns:v="urn:schemas-microsoft-com:vml" Requires="v">
                <p:oleObj spid="_x0000_s84999" name="Equation" r:id="rId6" imgW="1600200" imgH="508000" progId="Equation.3">
                  <p:embed/>
                </p:oleObj>
              </mc:Choice>
              <mc:Fallback>
                <p:oleObj name="Equation" r:id="rId6" imgW="1600200" imgH="50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563" y="404813"/>
                        <a:ext cx="4284662"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33" name="Rectangle 9"/>
          <p:cNvSpPr>
            <a:spLocks noChangeArrowheads="1"/>
          </p:cNvSpPr>
          <p:nvPr/>
        </p:nvSpPr>
        <p:spPr bwMode="auto">
          <a:xfrm>
            <a:off x="5448300" y="820222"/>
            <a:ext cx="671338" cy="369332"/>
          </a:xfrm>
          <a:prstGeom prst="rect">
            <a:avLst/>
          </a:prstGeom>
          <a:noFill/>
          <a:ln w="9525">
            <a:noFill/>
            <a:miter lim="800000"/>
            <a:headEnd/>
            <a:tailEnd/>
          </a:ln>
          <a:effectLst/>
        </p:spPr>
        <p:txBody>
          <a:bodyPr wrap="none" anchor="ctr">
            <a:spAutoFit/>
          </a:bodyPr>
          <a:lstStyle/>
          <a:p>
            <a:pPr eaLnBrk="1" hangingPunct="1"/>
            <a:r>
              <a:rPr lang="en-US"/>
              <a:t>Atau </a:t>
            </a:r>
          </a:p>
        </p:txBody>
      </p:sp>
      <p:sp>
        <p:nvSpPr>
          <p:cNvPr id="154634" name="Rectangle 10"/>
          <p:cNvSpPr>
            <a:spLocks noChangeArrowheads="1"/>
          </p:cNvSpPr>
          <p:nvPr/>
        </p:nvSpPr>
        <p:spPr bwMode="auto">
          <a:xfrm>
            <a:off x="1812926" y="2117209"/>
            <a:ext cx="3350789" cy="369332"/>
          </a:xfrm>
          <a:prstGeom prst="rect">
            <a:avLst/>
          </a:prstGeom>
          <a:noFill/>
          <a:ln w="9525">
            <a:noFill/>
            <a:miter lim="800000"/>
            <a:headEnd/>
            <a:tailEnd/>
          </a:ln>
          <a:effectLst/>
        </p:spPr>
        <p:txBody>
          <a:bodyPr wrap="none" anchor="ctr">
            <a:spAutoFit/>
          </a:bodyPr>
          <a:lstStyle/>
          <a:p>
            <a:pPr eaLnBrk="1" hangingPunct="1"/>
            <a:r>
              <a:rPr lang="en-US"/>
              <a:t>Dengan elemen-elemen Jacobian </a:t>
            </a:r>
          </a:p>
        </p:txBody>
      </p:sp>
      <p:sp>
        <p:nvSpPr>
          <p:cNvPr id="154636" name="Rectangle 12"/>
          <p:cNvSpPr>
            <a:spLocks noChangeArrowheads="1"/>
          </p:cNvSpPr>
          <p:nvPr/>
        </p:nvSpPr>
        <p:spPr bwMode="auto">
          <a:xfrm>
            <a:off x="1558926" y="2644259"/>
            <a:ext cx="1283813" cy="369332"/>
          </a:xfrm>
          <a:prstGeom prst="rect">
            <a:avLst/>
          </a:prstGeom>
          <a:noFill/>
          <a:ln w="9525">
            <a:noFill/>
            <a:miter lim="800000"/>
            <a:headEnd/>
            <a:tailEnd/>
          </a:ln>
          <a:effectLst/>
        </p:spPr>
        <p:txBody>
          <a:bodyPr wrap="none" anchor="ctr">
            <a:spAutoFit/>
          </a:bodyPr>
          <a:lstStyle/>
          <a:p>
            <a:pPr eaLnBrk="1" hangingPunct="1"/>
            <a:r>
              <a:rPr lang="en-US">
                <a:solidFill>
                  <a:srgbClr val="000000"/>
                </a:solidFill>
                <a:cs typeface="Times New Roman" pitchFamily="18" charset="0"/>
              </a:rPr>
              <a:t>Untuk p </a:t>
            </a:r>
            <a:r>
              <a:rPr lang="en-US">
                <a:solidFill>
                  <a:srgbClr val="000000"/>
                </a:solidFill>
                <a:latin typeface="Times New Roman" pitchFamily="18" charset="0"/>
                <a:cs typeface="Times New Roman" pitchFamily="18" charset="0"/>
                <a:sym typeface="Symbol" pitchFamily="18" charset="2"/>
              </a:rPr>
              <a:t></a:t>
            </a:r>
            <a:r>
              <a:rPr lang="en-US">
                <a:solidFill>
                  <a:srgbClr val="000000"/>
                </a:solidFill>
                <a:cs typeface="Times New Roman" pitchFamily="18" charset="0"/>
              </a:rPr>
              <a:t> q</a:t>
            </a:r>
            <a:endParaRPr lang="en-US">
              <a:solidFill>
                <a:srgbClr val="000000"/>
              </a:solidFill>
              <a:latin typeface="Times New Roman" pitchFamily="18" charset="0"/>
              <a:cs typeface="Times New Roman" pitchFamily="18" charset="0"/>
              <a:sym typeface="Symbol" pitchFamily="18" charset="2"/>
            </a:endParaRPr>
          </a:p>
        </p:txBody>
      </p:sp>
      <p:graphicFrame>
        <p:nvGraphicFramePr>
          <p:cNvPr id="154635" name="Object 11"/>
          <p:cNvGraphicFramePr>
            <a:graphicFrameLocks noChangeAspect="1"/>
          </p:cNvGraphicFramePr>
          <p:nvPr/>
        </p:nvGraphicFramePr>
        <p:xfrm>
          <a:off x="2351089" y="2997200"/>
          <a:ext cx="5729287" cy="1123950"/>
        </p:xfrm>
        <a:graphic>
          <a:graphicData uri="http://schemas.openxmlformats.org/presentationml/2006/ole">
            <mc:AlternateContent xmlns:mc="http://schemas.openxmlformats.org/markup-compatibility/2006">
              <mc:Choice xmlns:v="urn:schemas-microsoft-com:vml" Requires="v">
                <p:oleObj spid="_x0000_s85000" name="Equation" r:id="rId8" imgW="2959100" imgH="584200" progId="Equation.3">
                  <p:embed/>
                </p:oleObj>
              </mc:Choice>
              <mc:Fallback>
                <p:oleObj name="Equation" r:id="rId8" imgW="2959100" imgH="584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089" y="2997200"/>
                        <a:ext cx="5729287"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39" name="Rectangle 15"/>
          <p:cNvSpPr>
            <a:spLocks noChangeArrowheads="1"/>
          </p:cNvSpPr>
          <p:nvPr/>
        </p:nvSpPr>
        <p:spPr bwMode="auto">
          <a:xfrm>
            <a:off x="1826711" y="4276209"/>
            <a:ext cx="1272592" cy="369332"/>
          </a:xfrm>
          <a:prstGeom prst="rect">
            <a:avLst/>
          </a:prstGeom>
          <a:noFill/>
          <a:ln w="9525">
            <a:noFill/>
            <a:miter lim="800000"/>
            <a:headEnd/>
            <a:tailEnd/>
          </a:ln>
          <a:effectLst/>
        </p:spPr>
        <p:txBody>
          <a:bodyPr wrap="none" anchor="ctr">
            <a:spAutoFit/>
          </a:bodyPr>
          <a:lstStyle/>
          <a:p>
            <a:pPr algn="just">
              <a:tabLst>
                <a:tab pos="457200" algn="l"/>
              </a:tabLst>
            </a:pPr>
            <a:r>
              <a:rPr lang="en-US">
                <a:solidFill>
                  <a:srgbClr val="000000"/>
                </a:solidFill>
                <a:cs typeface="Times New Roman" pitchFamily="18" charset="0"/>
              </a:rPr>
              <a:t>Untuk p = q</a:t>
            </a:r>
            <a:endParaRPr lang="en-US" sz="2400"/>
          </a:p>
        </p:txBody>
      </p:sp>
      <p:graphicFrame>
        <p:nvGraphicFramePr>
          <p:cNvPr id="154638" name="Object 14"/>
          <p:cNvGraphicFramePr>
            <a:graphicFrameLocks noChangeAspect="1"/>
          </p:cNvGraphicFramePr>
          <p:nvPr/>
        </p:nvGraphicFramePr>
        <p:xfrm>
          <a:off x="3648075" y="4391026"/>
          <a:ext cx="3068638" cy="2206625"/>
        </p:xfrm>
        <a:graphic>
          <a:graphicData uri="http://schemas.openxmlformats.org/presentationml/2006/ole">
            <mc:AlternateContent xmlns:mc="http://schemas.openxmlformats.org/markup-compatibility/2006">
              <mc:Choice xmlns:v="urn:schemas-microsoft-com:vml" Requires="v">
                <p:oleObj spid="_x0000_s85001" name="Equation" r:id="rId10" imgW="1625600" imgH="1168400" progId="Equation.3">
                  <p:embed/>
                </p:oleObj>
              </mc:Choice>
              <mc:Fallback>
                <p:oleObj name="Equation" r:id="rId10" imgW="1625600" imgH="1168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075" y="4391026"/>
                        <a:ext cx="3068638" cy="220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95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 calcmode="lin" valueType="num">
                                      <p:cBhvr>
                                        <p:cTn id="7" dur="1000" fill="hold"/>
                                        <p:tgtEl>
                                          <p:spTgt spid="154629"/>
                                        </p:tgtEl>
                                        <p:attrNameLst>
                                          <p:attrName>ppt_x</p:attrName>
                                        </p:attrNameLst>
                                      </p:cBhvr>
                                      <p:tavLst>
                                        <p:tav tm="0">
                                          <p:val>
                                            <p:strVal val="#ppt_x-.2"/>
                                          </p:val>
                                        </p:tav>
                                        <p:tav tm="100000">
                                          <p:val>
                                            <p:strVal val="#ppt_x"/>
                                          </p:val>
                                        </p:tav>
                                      </p:tavLst>
                                    </p:anim>
                                    <p:anim calcmode="lin" valueType="num">
                                      <p:cBhvr>
                                        <p:cTn id="8" dur="1000" fill="hold"/>
                                        <p:tgtEl>
                                          <p:spTgt spid="1546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462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4633"/>
                                        </p:tgtEl>
                                        <p:attrNameLst>
                                          <p:attrName>style.visibility</p:attrName>
                                        </p:attrNameLst>
                                      </p:cBhvr>
                                      <p:to>
                                        <p:strVal val="visible"/>
                                      </p:to>
                                    </p:set>
                                    <p:anim calcmode="lin" valueType="num">
                                      <p:cBhvr>
                                        <p:cTn id="14" dur="1000" fill="hold"/>
                                        <p:tgtEl>
                                          <p:spTgt spid="154633"/>
                                        </p:tgtEl>
                                        <p:attrNameLst>
                                          <p:attrName>ppt_x</p:attrName>
                                        </p:attrNameLst>
                                      </p:cBhvr>
                                      <p:tavLst>
                                        <p:tav tm="0">
                                          <p:val>
                                            <p:strVal val="#ppt_x-.2"/>
                                          </p:val>
                                        </p:tav>
                                        <p:tav tm="100000">
                                          <p:val>
                                            <p:strVal val="#ppt_x"/>
                                          </p:val>
                                        </p:tav>
                                      </p:tavLst>
                                    </p:anim>
                                    <p:anim calcmode="lin" valueType="num">
                                      <p:cBhvr>
                                        <p:cTn id="15" dur="1000" fill="hold"/>
                                        <p:tgtEl>
                                          <p:spTgt spid="15463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463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54631"/>
                                        </p:tgtEl>
                                        <p:attrNameLst>
                                          <p:attrName>style.visibility</p:attrName>
                                        </p:attrNameLst>
                                      </p:cBhvr>
                                      <p:to>
                                        <p:strVal val="visible"/>
                                      </p:to>
                                    </p:set>
                                    <p:anim calcmode="lin" valueType="num">
                                      <p:cBhvr>
                                        <p:cTn id="21" dur="1000" fill="hold"/>
                                        <p:tgtEl>
                                          <p:spTgt spid="154631"/>
                                        </p:tgtEl>
                                        <p:attrNameLst>
                                          <p:attrName>ppt_x</p:attrName>
                                        </p:attrNameLst>
                                      </p:cBhvr>
                                      <p:tavLst>
                                        <p:tav tm="0">
                                          <p:val>
                                            <p:strVal val="#ppt_x-.2"/>
                                          </p:val>
                                        </p:tav>
                                        <p:tav tm="100000">
                                          <p:val>
                                            <p:strVal val="#ppt_x"/>
                                          </p:val>
                                        </p:tav>
                                      </p:tavLst>
                                    </p:anim>
                                    <p:anim calcmode="lin" valueType="num">
                                      <p:cBhvr>
                                        <p:cTn id="22" dur="1000" fill="hold"/>
                                        <p:tgtEl>
                                          <p:spTgt spid="1546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4631"/>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154634"/>
                                        </p:tgtEl>
                                        <p:attrNameLst>
                                          <p:attrName>style.visibility</p:attrName>
                                        </p:attrNameLst>
                                      </p:cBhvr>
                                      <p:to>
                                        <p:strVal val="visible"/>
                                      </p:to>
                                    </p:set>
                                    <p:animEffect transition="in" filter="fade">
                                      <p:cBhvr>
                                        <p:cTn id="28" dur="500"/>
                                        <p:tgtEl>
                                          <p:spTgt spid="154634"/>
                                        </p:tgtEl>
                                      </p:cBhvr>
                                    </p:animEffect>
                                    <p:anim calcmode="lin" valueType="num">
                                      <p:cBhvr>
                                        <p:cTn id="29" dur="500" fill="hold"/>
                                        <p:tgtEl>
                                          <p:spTgt spid="154634"/>
                                        </p:tgtEl>
                                        <p:attrNameLst>
                                          <p:attrName>ppt_w</p:attrName>
                                        </p:attrNameLst>
                                      </p:cBhvr>
                                      <p:tavLst>
                                        <p:tav tm="0" fmla="#ppt_w*sin(2.5*pi*$)">
                                          <p:val>
                                            <p:fltVal val="0"/>
                                          </p:val>
                                        </p:tav>
                                        <p:tav tm="100000">
                                          <p:val>
                                            <p:fltVal val="1"/>
                                          </p:val>
                                        </p:tav>
                                      </p:tavLst>
                                    </p:anim>
                                    <p:anim calcmode="lin" valueType="num">
                                      <p:cBhvr>
                                        <p:cTn id="30" dur="500" fill="hold"/>
                                        <p:tgtEl>
                                          <p:spTgt spid="154634"/>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54636"/>
                                        </p:tgtEl>
                                        <p:attrNameLst>
                                          <p:attrName>style.visibility</p:attrName>
                                        </p:attrNameLst>
                                      </p:cBhvr>
                                      <p:to>
                                        <p:strVal val="visible"/>
                                      </p:to>
                                    </p:set>
                                    <p:animEffect transition="in" filter="strips(downRight)">
                                      <p:cBhvr>
                                        <p:cTn id="35" dur="500"/>
                                        <p:tgtEl>
                                          <p:spTgt spid="15463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154635"/>
                                        </p:tgtEl>
                                        <p:attrNameLst>
                                          <p:attrName>style.visibility</p:attrName>
                                        </p:attrNameLst>
                                      </p:cBhvr>
                                      <p:to>
                                        <p:strVal val="visible"/>
                                      </p:to>
                                    </p:set>
                                    <p:anim calcmode="lin" valueType="num">
                                      <p:cBhvr>
                                        <p:cTn id="40" dur="1000" fill="hold"/>
                                        <p:tgtEl>
                                          <p:spTgt spid="154635"/>
                                        </p:tgtEl>
                                        <p:attrNameLst>
                                          <p:attrName>ppt_x</p:attrName>
                                        </p:attrNameLst>
                                      </p:cBhvr>
                                      <p:tavLst>
                                        <p:tav tm="0">
                                          <p:val>
                                            <p:strVal val="#ppt_x-.2"/>
                                          </p:val>
                                        </p:tav>
                                        <p:tav tm="100000">
                                          <p:val>
                                            <p:strVal val="#ppt_x"/>
                                          </p:val>
                                        </p:tav>
                                      </p:tavLst>
                                    </p:anim>
                                    <p:anim calcmode="lin" valueType="num">
                                      <p:cBhvr>
                                        <p:cTn id="41" dur="1000" fill="hold"/>
                                        <p:tgtEl>
                                          <p:spTgt spid="154635"/>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54635"/>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154639"/>
                                        </p:tgtEl>
                                        <p:attrNameLst>
                                          <p:attrName>style.visibility</p:attrName>
                                        </p:attrNameLst>
                                      </p:cBhvr>
                                      <p:to>
                                        <p:strVal val="visible"/>
                                      </p:to>
                                    </p:set>
                                    <p:anim calcmode="lin" valueType="num">
                                      <p:cBhvr>
                                        <p:cTn id="47" dur="1000" fill="hold"/>
                                        <p:tgtEl>
                                          <p:spTgt spid="154639"/>
                                        </p:tgtEl>
                                        <p:attrNameLst>
                                          <p:attrName>ppt_x</p:attrName>
                                        </p:attrNameLst>
                                      </p:cBhvr>
                                      <p:tavLst>
                                        <p:tav tm="0">
                                          <p:val>
                                            <p:strVal val="#ppt_x-.2"/>
                                          </p:val>
                                        </p:tav>
                                        <p:tav tm="100000">
                                          <p:val>
                                            <p:strVal val="#ppt_x"/>
                                          </p:val>
                                        </p:tav>
                                      </p:tavLst>
                                    </p:anim>
                                    <p:anim calcmode="lin" valueType="num">
                                      <p:cBhvr>
                                        <p:cTn id="48" dur="1000" fill="hold"/>
                                        <p:tgtEl>
                                          <p:spTgt spid="154639"/>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54639"/>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54638"/>
                                        </p:tgtEl>
                                        <p:attrNameLst>
                                          <p:attrName>style.visibility</p:attrName>
                                        </p:attrNameLst>
                                      </p:cBhvr>
                                      <p:to>
                                        <p:strVal val="visible"/>
                                      </p:to>
                                    </p:set>
                                    <p:anim calcmode="lin" valueType="num">
                                      <p:cBhvr>
                                        <p:cTn id="54" dur="1000" fill="hold"/>
                                        <p:tgtEl>
                                          <p:spTgt spid="154638"/>
                                        </p:tgtEl>
                                        <p:attrNameLst>
                                          <p:attrName>ppt_w</p:attrName>
                                        </p:attrNameLst>
                                      </p:cBhvr>
                                      <p:tavLst>
                                        <p:tav tm="0">
                                          <p:val>
                                            <p:strVal val="#ppt_w*0.70"/>
                                          </p:val>
                                        </p:tav>
                                        <p:tav tm="100000">
                                          <p:val>
                                            <p:strVal val="#ppt_w"/>
                                          </p:val>
                                        </p:tav>
                                      </p:tavLst>
                                    </p:anim>
                                    <p:anim calcmode="lin" valueType="num">
                                      <p:cBhvr>
                                        <p:cTn id="55" dur="1000" fill="hold"/>
                                        <p:tgtEl>
                                          <p:spTgt spid="154638"/>
                                        </p:tgtEl>
                                        <p:attrNameLst>
                                          <p:attrName>ppt_h</p:attrName>
                                        </p:attrNameLst>
                                      </p:cBhvr>
                                      <p:tavLst>
                                        <p:tav tm="0">
                                          <p:val>
                                            <p:strVal val="#ppt_h"/>
                                          </p:val>
                                        </p:tav>
                                        <p:tav tm="100000">
                                          <p:val>
                                            <p:strVal val="#ppt_h"/>
                                          </p:val>
                                        </p:tav>
                                      </p:tavLst>
                                    </p:anim>
                                    <p:animEffect transition="in" filter="fade">
                                      <p:cBhvr>
                                        <p:cTn id="56" dur="1000"/>
                                        <p:tgtEl>
                                          <p:spTgt spid="154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3" grpId="0"/>
      <p:bldP spid="154634" grpId="0"/>
      <p:bldP spid="154636" grpId="0"/>
      <p:bldP spid="154639"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dt" sz="half" idx="4294967295"/>
          </p:nvPr>
        </p:nvSpPr>
        <p:spPr/>
        <p:txBody>
          <a:bodyPr/>
          <a:lstStyle/>
          <a:p>
            <a:fld id="{59C888BF-E4BA-4932-AE6E-6CCF49C7D2CE}" type="datetime1">
              <a:rPr lang="en-US"/>
              <a:pPr/>
              <a:t>5/15/2017</a:t>
            </a:fld>
            <a:endParaRPr lang="en-US"/>
          </a:p>
        </p:txBody>
      </p:sp>
      <p:sp>
        <p:nvSpPr>
          <p:cNvPr id="15" name="Rectangle 11"/>
          <p:cNvSpPr>
            <a:spLocks noGrp="1" noChangeArrowheads="1"/>
          </p:cNvSpPr>
          <p:nvPr>
            <p:ph type="sldNum" sz="quarter" idx="4294967295"/>
          </p:nvPr>
        </p:nvSpPr>
        <p:spPr/>
        <p:txBody>
          <a:bodyPr/>
          <a:lstStyle/>
          <a:p>
            <a:fld id="{376459CC-0514-4280-A056-B44A51346B9E}" type="slidenum">
              <a:rPr lang="en-US"/>
              <a:pPr/>
              <a:t>197</a:t>
            </a:fld>
            <a:endParaRPr lang="en-US"/>
          </a:p>
        </p:txBody>
      </p:sp>
      <p:sp>
        <p:nvSpPr>
          <p:cNvPr id="155650"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5651"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5652"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5653" name="Rectangle 5"/>
          <p:cNvSpPr>
            <a:spLocks noChangeArrowheads="1"/>
          </p:cNvSpPr>
          <p:nvPr/>
        </p:nvSpPr>
        <p:spPr bwMode="auto">
          <a:xfrm>
            <a:off x="1703389" y="243959"/>
            <a:ext cx="8101513" cy="369332"/>
          </a:xfrm>
          <a:prstGeom prst="rect">
            <a:avLst/>
          </a:prstGeom>
          <a:noFill/>
          <a:ln w="9525">
            <a:noFill/>
            <a:miter lim="800000"/>
            <a:headEnd/>
            <a:tailEnd/>
          </a:ln>
          <a:effectLst/>
        </p:spPr>
        <p:txBody>
          <a:bodyPr wrap="none" anchor="ctr">
            <a:spAutoFit/>
          </a:bodyPr>
          <a:lstStyle/>
          <a:p>
            <a:pPr eaLnBrk="1" hangingPunct="1"/>
            <a:r>
              <a:rPr lang="en-US"/>
              <a:t>Memperhatikan bahwa, pada umumnya </a:t>
            </a:r>
            <a:r>
              <a:rPr lang="en-US">
                <a:sym typeface="Symbol" pitchFamily="18" charset="2"/>
              </a:rPr>
              <a:t></a:t>
            </a:r>
            <a:r>
              <a:rPr lang="en-US"/>
              <a:t>G</a:t>
            </a:r>
            <a:r>
              <a:rPr lang="en-US">
                <a:sym typeface="Symbol" pitchFamily="18" charset="2"/>
              </a:rPr>
              <a:t>pq</a:t>
            </a:r>
            <a:r>
              <a:rPr lang="en-US"/>
              <a:t> &lt; </a:t>
            </a:r>
            <a:r>
              <a:rPr lang="en-US">
                <a:sym typeface="Symbol" pitchFamily="18" charset="2"/>
              </a:rPr>
              <a:t></a:t>
            </a:r>
            <a:r>
              <a:rPr lang="en-US"/>
              <a:t>B</a:t>
            </a:r>
            <a:r>
              <a:rPr lang="en-US">
                <a:sym typeface="Symbol" pitchFamily="18" charset="2"/>
              </a:rPr>
              <a:t>pq</a:t>
            </a:r>
            <a:r>
              <a:rPr lang="en-US"/>
              <a:t> dan </a:t>
            </a:r>
            <a:r>
              <a:rPr lang="en-US">
                <a:sym typeface="Symbol" pitchFamily="18" charset="2"/>
              </a:rPr>
              <a:t></a:t>
            </a:r>
            <a:r>
              <a:rPr lang="en-US"/>
              <a:t>pq </a:t>
            </a:r>
            <a:r>
              <a:rPr lang="en-US">
                <a:sym typeface="Symbol" pitchFamily="18" charset="2"/>
              </a:rPr>
              <a:t>sangat kecil, sehingga </a:t>
            </a:r>
          </a:p>
        </p:txBody>
      </p:sp>
      <p:sp>
        <p:nvSpPr>
          <p:cNvPr id="155655" name="Rectangle 7"/>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5654" name="Object 6"/>
          <p:cNvGraphicFramePr>
            <a:graphicFrameLocks noChangeAspect="1"/>
          </p:cNvGraphicFramePr>
          <p:nvPr/>
        </p:nvGraphicFramePr>
        <p:xfrm>
          <a:off x="1992314" y="765176"/>
          <a:ext cx="5940425" cy="500063"/>
        </p:xfrm>
        <a:graphic>
          <a:graphicData uri="http://schemas.openxmlformats.org/presentationml/2006/ole">
            <mc:AlternateContent xmlns:mc="http://schemas.openxmlformats.org/markup-compatibility/2006">
              <mc:Choice xmlns:v="urn:schemas-microsoft-com:vml" Requires="v">
                <p:oleObj spid="_x0000_s86021" name="Equation" r:id="rId3" imgW="3289300" imgH="279400" progId="Equation.3">
                  <p:embed/>
                </p:oleObj>
              </mc:Choice>
              <mc:Fallback>
                <p:oleObj name="Equation" r:id="rId3" imgW="32893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765176"/>
                        <a:ext cx="5940425"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56" name="Rectangle 8"/>
          <p:cNvSpPr>
            <a:spLocks noChangeArrowheads="1"/>
          </p:cNvSpPr>
          <p:nvPr/>
        </p:nvSpPr>
        <p:spPr bwMode="auto">
          <a:xfrm>
            <a:off x="1703389" y="1540947"/>
            <a:ext cx="7034683" cy="369332"/>
          </a:xfrm>
          <a:prstGeom prst="rect">
            <a:avLst/>
          </a:prstGeom>
          <a:noFill/>
          <a:ln w="9525">
            <a:noFill/>
            <a:miter lim="800000"/>
            <a:headEnd/>
            <a:tailEnd/>
          </a:ln>
          <a:effectLst/>
        </p:spPr>
        <p:txBody>
          <a:bodyPr wrap="none" anchor="ctr">
            <a:spAutoFit/>
          </a:bodyPr>
          <a:lstStyle/>
          <a:p>
            <a:pPr eaLnBrk="1" hangingPunct="1"/>
            <a:r>
              <a:rPr lang="sv-SE"/>
              <a:t>Maka submatriks M dan N dapat diabaikan sehingga persamaan menjadi</a:t>
            </a:r>
            <a:r>
              <a:rPr lang="en-US"/>
              <a:t> </a:t>
            </a:r>
          </a:p>
        </p:txBody>
      </p:sp>
      <p:sp>
        <p:nvSpPr>
          <p:cNvPr id="155658" name="Rectangle 10"/>
          <p:cNvSpPr>
            <a:spLocks noChangeArrowheads="1"/>
          </p:cNvSpPr>
          <p:nvPr/>
        </p:nvSpPr>
        <p:spPr bwMode="auto">
          <a:xfrm>
            <a:off x="1524001" y="29919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5657" name="Object 9"/>
          <p:cNvGraphicFramePr>
            <a:graphicFrameLocks noChangeAspect="1"/>
          </p:cNvGraphicFramePr>
          <p:nvPr/>
        </p:nvGraphicFramePr>
        <p:xfrm>
          <a:off x="2244725" y="2060575"/>
          <a:ext cx="4356100" cy="1416050"/>
        </p:xfrm>
        <a:graphic>
          <a:graphicData uri="http://schemas.openxmlformats.org/presentationml/2006/ole">
            <mc:AlternateContent xmlns:mc="http://schemas.openxmlformats.org/markup-compatibility/2006">
              <mc:Choice xmlns:v="urn:schemas-microsoft-com:vml" Requires="v">
                <p:oleObj spid="_x0000_s86022" name="Equation" r:id="rId5" imgW="1549400" imgH="508000" progId="Equation.3">
                  <p:embed/>
                </p:oleObj>
              </mc:Choice>
              <mc:Fallback>
                <p:oleObj name="Equation" r:id="rId5" imgW="15494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725" y="2060575"/>
                        <a:ext cx="4356100" cy="141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60" name="Rectangle 12"/>
          <p:cNvSpPr>
            <a:spLocks noChangeArrowheads="1"/>
          </p:cNvSpPr>
          <p:nvPr/>
        </p:nvSpPr>
        <p:spPr bwMode="auto">
          <a:xfrm>
            <a:off x="1524001" y="30300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5659" name="Object 11"/>
          <p:cNvGraphicFramePr>
            <a:graphicFrameLocks noChangeAspect="1"/>
          </p:cNvGraphicFramePr>
          <p:nvPr/>
        </p:nvGraphicFramePr>
        <p:xfrm>
          <a:off x="2279650" y="3789364"/>
          <a:ext cx="3024188" cy="1722437"/>
        </p:xfrm>
        <a:graphic>
          <a:graphicData uri="http://schemas.openxmlformats.org/presentationml/2006/ole">
            <mc:AlternateContent xmlns:mc="http://schemas.openxmlformats.org/markup-compatibility/2006">
              <mc:Choice xmlns:v="urn:schemas-microsoft-com:vml" Requires="v">
                <p:oleObj spid="_x0000_s86023" name="Equation" r:id="rId7" imgW="748975" imgH="431613" progId="Equation.3">
                  <p:embed/>
                </p:oleObj>
              </mc:Choice>
              <mc:Fallback>
                <p:oleObj name="Equation" r:id="rId7" imgW="748975" imgH="4316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9650" y="3789364"/>
                        <a:ext cx="3024188" cy="172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13450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55653"/>
                                        </p:tgtEl>
                                        <p:attrNameLst>
                                          <p:attrName>style.visibility</p:attrName>
                                        </p:attrNameLst>
                                      </p:cBhvr>
                                      <p:to>
                                        <p:strVal val="visible"/>
                                      </p:to>
                                    </p:set>
                                    <p:animEffect transition="in" filter="strips(upRight)">
                                      <p:cBhvr>
                                        <p:cTn id="7" dur="500"/>
                                        <p:tgtEl>
                                          <p:spTgt spid="15565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55654"/>
                                        </p:tgtEl>
                                        <p:attrNameLst>
                                          <p:attrName>style.visibility</p:attrName>
                                        </p:attrNameLst>
                                      </p:cBhvr>
                                      <p:to>
                                        <p:strVal val="visible"/>
                                      </p:to>
                                    </p:set>
                                    <p:animEffect transition="in" filter="strips(upRight)">
                                      <p:cBhvr>
                                        <p:cTn id="12" dur="1000"/>
                                        <p:tgtEl>
                                          <p:spTgt spid="15565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155656"/>
                                        </p:tgtEl>
                                        <p:attrNameLst>
                                          <p:attrName>style.visibility</p:attrName>
                                        </p:attrNameLst>
                                      </p:cBhvr>
                                      <p:to>
                                        <p:strVal val="visible"/>
                                      </p:to>
                                    </p:set>
                                    <p:animEffect transition="in" filter="fade">
                                      <p:cBhvr>
                                        <p:cTn id="17" dur="500"/>
                                        <p:tgtEl>
                                          <p:spTgt spid="155656"/>
                                        </p:tgtEl>
                                      </p:cBhvr>
                                    </p:animEffect>
                                    <p:anim calcmode="lin" valueType="num">
                                      <p:cBhvr>
                                        <p:cTn id="18" dur="500" fill="hold"/>
                                        <p:tgtEl>
                                          <p:spTgt spid="155656"/>
                                        </p:tgtEl>
                                        <p:attrNameLst>
                                          <p:attrName>ppt_w</p:attrName>
                                        </p:attrNameLst>
                                      </p:cBhvr>
                                      <p:tavLst>
                                        <p:tav tm="0" fmla="#ppt_w*sin(2.5*pi*$)">
                                          <p:val>
                                            <p:fltVal val="0"/>
                                          </p:val>
                                        </p:tav>
                                        <p:tav tm="100000">
                                          <p:val>
                                            <p:fltVal val="1"/>
                                          </p:val>
                                        </p:tav>
                                      </p:tavLst>
                                    </p:anim>
                                    <p:anim calcmode="lin" valueType="num">
                                      <p:cBhvr>
                                        <p:cTn id="19" dur="500" fill="hold"/>
                                        <p:tgtEl>
                                          <p:spTgt spid="15565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55657"/>
                                        </p:tgtEl>
                                        <p:attrNameLst>
                                          <p:attrName>style.visibility</p:attrName>
                                        </p:attrNameLst>
                                      </p:cBhvr>
                                      <p:to>
                                        <p:strVal val="visible"/>
                                      </p:to>
                                    </p:set>
                                    <p:anim calcmode="lin" valueType="num">
                                      <p:cBhvr>
                                        <p:cTn id="24" dur="1000" fill="hold"/>
                                        <p:tgtEl>
                                          <p:spTgt spid="155657"/>
                                        </p:tgtEl>
                                        <p:attrNameLst>
                                          <p:attrName>ppt_w</p:attrName>
                                        </p:attrNameLst>
                                      </p:cBhvr>
                                      <p:tavLst>
                                        <p:tav tm="0">
                                          <p:val>
                                            <p:strVal val="#ppt_w*0.70"/>
                                          </p:val>
                                        </p:tav>
                                        <p:tav tm="100000">
                                          <p:val>
                                            <p:strVal val="#ppt_w"/>
                                          </p:val>
                                        </p:tav>
                                      </p:tavLst>
                                    </p:anim>
                                    <p:anim calcmode="lin" valueType="num">
                                      <p:cBhvr>
                                        <p:cTn id="25" dur="1000" fill="hold"/>
                                        <p:tgtEl>
                                          <p:spTgt spid="155657"/>
                                        </p:tgtEl>
                                        <p:attrNameLst>
                                          <p:attrName>ppt_h</p:attrName>
                                        </p:attrNameLst>
                                      </p:cBhvr>
                                      <p:tavLst>
                                        <p:tav tm="0">
                                          <p:val>
                                            <p:strVal val="#ppt_h"/>
                                          </p:val>
                                        </p:tav>
                                        <p:tav tm="100000">
                                          <p:val>
                                            <p:strVal val="#ppt_h"/>
                                          </p:val>
                                        </p:tav>
                                      </p:tavLst>
                                    </p:anim>
                                    <p:animEffect transition="in" filter="fade">
                                      <p:cBhvr>
                                        <p:cTn id="26" dur="1000"/>
                                        <p:tgtEl>
                                          <p:spTgt spid="155657"/>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55659"/>
                                        </p:tgtEl>
                                        <p:attrNameLst>
                                          <p:attrName>style.visibility</p:attrName>
                                        </p:attrNameLst>
                                      </p:cBhvr>
                                      <p:to>
                                        <p:strVal val="visible"/>
                                      </p:to>
                                    </p:set>
                                    <p:anim calcmode="lin" valueType="num">
                                      <p:cBhvr>
                                        <p:cTn id="31" dur="1000" fill="hold"/>
                                        <p:tgtEl>
                                          <p:spTgt spid="155659"/>
                                        </p:tgtEl>
                                        <p:attrNameLst>
                                          <p:attrName>ppt_x</p:attrName>
                                        </p:attrNameLst>
                                      </p:cBhvr>
                                      <p:tavLst>
                                        <p:tav tm="0">
                                          <p:val>
                                            <p:strVal val="#ppt_x-.2"/>
                                          </p:val>
                                        </p:tav>
                                        <p:tav tm="100000">
                                          <p:val>
                                            <p:strVal val="#ppt_x"/>
                                          </p:val>
                                        </p:tav>
                                      </p:tavLst>
                                    </p:anim>
                                    <p:anim calcmode="lin" valueType="num">
                                      <p:cBhvr>
                                        <p:cTn id="32" dur="1000" fill="hold"/>
                                        <p:tgtEl>
                                          <p:spTgt spid="15565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55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p:bldP spid="15565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CDAAC77F-2807-49B2-A295-E135DA591375}"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2EFD5538-AA5B-4017-AFDB-ACAA1B8D93CE}" type="slidenum">
              <a:rPr lang="en-US"/>
              <a:pPr/>
              <a:t>198</a:t>
            </a:fld>
            <a:endParaRPr lang="en-US"/>
          </a:p>
        </p:txBody>
      </p:sp>
      <p:sp>
        <p:nvSpPr>
          <p:cNvPr id="156674"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6675"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6677" name="Rectangle 5"/>
          <p:cNvSpPr>
            <a:spLocks noChangeArrowheads="1"/>
          </p:cNvSpPr>
          <p:nvPr/>
        </p:nvSpPr>
        <p:spPr bwMode="auto">
          <a:xfrm>
            <a:off x="1878013" y="243959"/>
            <a:ext cx="8662692" cy="369332"/>
          </a:xfrm>
          <a:prstGeom prst="rect">
            <a:avLst/>
          </a:prstGeom>
          <a:noFill/>
          <a:ln w="9525">
            <a:noFill/>
            <a:miter lim="800000"/>
            <a:headEnd/>
            <a:tailEnd/>
          </a:ln>
          <a:effectLst/>
        </p:spPr>
        <p:txBody>
          <a:bodyPr wrap="none" anchor="ctr">
            <a:spAutoFit/>
          </a:bodyPr>
          <a:lstStyle/>
          <a:p>
            <a:pPr eaLnBrk="1" hangingPunct="1"/>
            <a:r>
              <a:rPr lang="sv-SE"/>
              <a:t>Metoda Fast Decoupled, dapat disederhanakan lebih jauh tanpa mengurangi ketelitiannya</a:t>
            </a:r>
            <a:r>
              <a:rPr lang="en-US"/>
              <a:t> </a:t>
            </a:r>
          </a:p>
        </p:txBody>
      </p:sp>
      <p:graphicFrame>
        <p:nvGraphicFramePr>
          <p:cNvPr id="156678" name="Object 6"/>
          <p:cNvGraphicFramePr>
            <a:graphicFrameLocks noChangeAspect="1"/>
          </p:cNvGraphicFramePr>
          <p:nvPr/>
        </p:nvGraphicFramePr>
        <p:xfrm>
          <a:off x="2279650" y="765176"/>
          <a:ext cx="3708400" cy="493713"/>
        </p:xfrm>
        <a:graphic>
          <a:graphicData uri="http://schemas.openxmlformats.org/presentationml/2006/ole">
            <mc:AlternateContent xmlns:mc="http://schemas.openxmlformats.org/markup-compatibility/2006">
              <mc:Choice xmlns:v="urn:schemas-microsoft-com:vml" Requires="v">
                <p:oleObj spid="_x0000_s87045" name="Equation" r:id="rId3" imgW="1790700" imgH="241300" progId="Equation.3">
                  <p:embed/>
                </p:oleObj>
              </mc:Choice>
              <mc:Fallback>
                <p:oleObj name="Equation" r:id="rId3" imgW="1790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765176"/>
                        <a:ext cx="3708400"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0" name="Rectangle 8"/>
          <p:cNvSpPr>
            <a:spLocks noChangeArrowheads="1"/>
          </p:cNvSpPr>
          <p:nvPr/>
        </p:nvSpPr>
        <p:spPr bwMode="auto">
          <a:xfrm>
            <a:off x="2279650" y="1447801"/>
            <a:ext cx="2700338" cy="396875"/>
          </a:xfrm>
          <a:prstGeom prst="rect">
            <a:avLst/>
          </a:prstGeom>
          <a:noFill/>
          <a:ln w="9525">
            <a:noFill/>
            <a:miter lim="800000"/>
            <a:headEnd/>
            <a:tailEnd/>
          </a:ln>
          <a:effectLst/>
        </p:spPr>
        <p:txBody>
          <a:bodyPr anchor="ctr">
            <a:spAutoFit/>
          </a:bodyPr>
          <a:lstStyle/>
          <a:p>
            <a:pPr>
              <a:tabLst>
                <a:tab pos="457200" algn="l"/>
              </a:tabLst>
            </a:pPr>
            <a:r>
              <a:rPr lang="en-US" sz="2000">
                <a:solidFill>
                  <a:srgbClr val="000000"/>
                </a:solidFill>
                <a:cs typeface="Times New Roman" pitchFamily="18" charset="0"/>
              </a:rPr>
              <a:t>Qp &lt;&lt; B</a:t>
            </a:r>
            <a:r>
              <a:rPr lang="en-US" sz="2000" baseline="-30000">
                <a:solidFill>
                  <a:srgbClr val="000000"/>
                </a:solidFill>
                <a:cs typeface="Times New Roman" pitchFamily="18" charset="0"/>
              </a:rPr>
              <a:t>pp</a:t>
            </a:r>
            <a:r>
              <a:rPr lang="en-US" sz="2000">
                <a:solidFill>
                  <a:srgbClr val="000000"/>
                </a:solidFill>
                <a:cs typeface="Times New Roman" pitchFamily="18" charset="0"/>
              </a:rPr>
              <a:t> </a:t>
            </a:r>
            <a:r>
              <a:rPr lang="en-US" sz="2000">
                <a:solidFill>
                  <a:srgbClr val="000000"/>
                </a:solidFill>
                <a:latin typeface="Times New Roman" pitchFamily="18" charset="0"/>
                <a:cs typeface="Times New Roman" pitchFamily="18" charset="0"/>
                <a:sym typeface="Symbol" pitchFamily="18" charset="2"/>
              </a:rPr>
              <a:t></a:t>
            </a:r>
            <a:r>
              <a:rPr lang="en-US" sz="2000">
                <a:solidFill>
                  <a:srgbClr val="000000"/>
                </a:solidFill>
                <a:cs typeface="Times New Roman" pitchFamily="18" charset="0"/>
              </a:rPr>
              <a:t>V</a:t>
            </a:r>
            <a:r>
              <a:rPr lang="en-US" sz="2000" baseline="-30000">
                <a:solidFill>
                  <a:srgbClr val="000000"/>
                </a:solidFill>
                <a:latin typeface="Times New Roman" pitchFamily="18" charset="0"/>
                <a:cs typeface="Times New Roman" pitchFamily="18" charset="0"/>
                <a:sym typeface="Symbol" pitchFamily="18" charset="2"/>
              </a:rPr>
              <a:t>p</a:t>
            </a:r>
            <a:r>
              <a:rPr lang="en-US" sz="2000">
                <a:solidFill>
                  <a:srgbClr val="000000"/>
                </a:solidFill>
                <a:latin typeface="Times New Roman" pitchFamily="18" charset="0"/>
                <a:cs typeface="Times New Roman" pitchFamily="18" charset="0"/>
                <a:sym typeface="Symbol" pitchFamily="18" charset="2"/>
              </a:rPr>
              <a:t></a:t>
            </a:r>
            <a:r>
              <a:rPr lang="en-US" sz="2000" baseline="30000">
                <a:solidFill>
                  <a:srgbClr val="000000"/>
                </a:solidFill>
                <a:cs typeface="Times New Roman" pitchFamily="18" charset="0"/>
              </a:rPr>
              <a:t>2</a:t>
            </a:r>
            <a:endParaRPr lang="en-US" sz="2000">
              <a:solidFill>
                <a:srgbClr val="000000"/>
              </a:solidFill>
              <a:latin typeface="Times New Roman" pitchFamily="18" charset="0"/>
              <a:cs typeface="Times New Roman" pitchFamily="18" charset="0"/>
              <a:sym typeface="Symbol" pitchFamily="18" charset="2"/>
            </a:endParaRPr>
          </a:p>
        </p:txBody>
      </p:sp>
      <p:sp>
        <p:nvSpPr>
          <p:cNvPr id="156682" name="Rectangle 10"/>
          <p:cNvSpPr>
            <a:spLocks noChangeArrowheads="1"/>
          </p:cNvSpPr>
          <p:nvPr/>
        </p:nvSpPr>
        <p:spPr bwMode="auto">
          <a:xfrm>
            <a:off x="1524001" y="29776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6681" name="Object 9"/>
          <p:cNvGraphicFramePr>
            <a:graphicFrameLocks noChangeAspect="1"/>
          </p:cNvGraphicFramePr>
          <p:nvPr/>
        </p:nvGraphicFramePr>
        <p:xfrm>
          <a:off x="2171700" y="2276476"/>
          <a:ext cx="4572000" cy="1630363"/>
        </p:xfrm>
        <a:graphic>
          <a:graphicData uri="http://schemas.openxmlformats.org/presentationml/2006/ole">
            <mc:AlternateContent xmlns:mc="http://schemas.openxmlformats.org/markup-compatibility/2006">
              <mc:Choice xmlns:v="urn:schemas-microsoft-com:vml" Requires="v">
                <p:oleObj spid="_x0000_s87046" name="Equation" r:id="rId5" imgW="1497950" imgH="533169" progId="Equation.3">
                  <p:embed/>
                </p:oleObj>
              </mc:Choice>
              <mc:Fallback>
                <p:oleObj name="Equation" r:id="rId5" imgW="1497950" imgH="53316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2276476"/>
                        <a:ext cx="4572000" cy="163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4" name="Rectangle 12"/>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6683" name="Object 11"/>
          <p:cNvGraphicFramePr>
            <a:graphicFrameLocks noChangeAspect="1"/>
          </p:cNvGraphicFramePr>
          <p:nvPr/>
        </p:nvGraphicFramePr>
        <p:xfrm>
          <a:off x="4044950" y="4581525"/>
          <a:ext cx="4427538" cy="1835150"/>
        </p:xfrm>
        <a:graphic>
          <a:graphicData uri="http://schemas.openxmlformats.org/presentationml/2006/ole">
            <mc:AlternateContent xmlns:mc="http://schemas.openxmlformats.org/markup-compatibility/2006">
              <mc:Choice xmlns:v="urn:schemas-microsoft-com:vml" Requires="v">
                <p:oleObj spid="_x0000_s87047" name="Equation" r:id="rId7" imgW="1167893" imgH="482391" progId="Equation.3">
                  <p:embed/>
                </p:oleObj>
              </mc:Choice>
              <mc:Fallback>
                <p:oleObj name="Equation" r:id="rId7" imgW="1167893" imgH="4823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4950" y="4581525"/>
                        <a:ext cx="4427538" cy="183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5" name="Rectangle 13"/>
          <p:cNvSpPr>
            <a:spLocks noChangeArrowheads="1"/>
          </p:cNvSpPr>
          <p:nvPr/>
        </p:nvSpPr>
        <p:spPr bwMode="auto">
          <a:xfrm>
            <a:off x="1703388" y="3901173"/>
            <a:ext cx="8964612" cy="646331"/>
          </a:xfrm>
          <a:prstGeom prst="rect">
            <a:avLst/>
          </a:prstGeom>
          <a:noFill/>
          <a:ln w="9525">
            <a:noFill/>
            <a:miter lim="800000"/>
            <a:headEnd/>
            <a:tailEnd/>
          </a:ln>
          <a:effectLst/>
        </p:spPr>
        <p:txBody>
          <a:bodyPr anchor="ctr">
            <a:spAutoFit/>
          </a:bodyPr>
          <a:lstStyle/>
          <a:p>
            <a:pPr eaLnBrk="1" hangingPunct="1"/>
            <a:r>
              <a:rPr lang="en-US"/>
              <a:t>Penyederhanaan berikutnya adalah pendekatan [V] = [I], maka diperoleh bentuk umum persamaan yang terkenal dengan nama FAST DECOUPLED LOAD FLOW (FDLF) </a:t>
            </a:r>
          </a:p>
        </p:txBody>
      </p:sp>
    </p:spTree>
    <p:extLst>
      <p:ext uri="{BB962C8B-B14F-4D97-AF65-F5344CB8AC3E}">
        <p14:creationId xmlns:p14="http://schemas.microsoft.com/office/powerpoint/2010/main" val="256281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6677"/>
                                        </p:tgtEl>
                                        <p:attrNameLst>
                                          <p:attrName>style.visibility</p:attrName>
                                        </p:attrNameLst>
                                      </p:cBhvr>
                                      <p:to>
                                        <p:strVal val="visible"/>
                                      </p:to>
                                    </p:set>
                                    <p:animEffect transition="in" filter="strips(downRight)">
                                      <p:cBhvr>
                                        <p:cTn id="7" dur="2000"/>
                                        <p:tgtEl>
                                          <p:spTgt spid="15667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56680"/>
                                        </p:tgtEl>
                                        <p:attrNameLst>
                                          <p:attrName>style.visibility</p:attrName>
                                        </p:attrNameLst>
                                      </p:cBhvr>
                                      <p:to>
                                        <p:strVal val="visible"/>
                                      </p:to>
                                    </p:set>
                                    <p:anim calcmode="lin" valueType="num">
                                      <p:cBhvr>
                                        <p:cTn id="12" dur="1000" fill="hold"/>
                                        <p:tgtEl>
                                          <p:spTgt spid="156680"/>
                                        </p:tgtEl>
                                        <p:attrNameLst>
                                          <p:attrName>ppt_x</p:attrName>
                                        </p:attrNameLst>
                                      </p:cBhvr>
                                      <p:tavLst>
                                        <p:tav tm="0">
                                          <p:val>
                                            <p:strVal val="#ppt_x-.2"/>
                                          </p:val>
                                        </p:tav>
                                        <p:tav tm="100000">
                                          <p:val>
                                            <p:strVal val="#ppt_x"/>
                                          </p:val>
                                        </p:tav>
                                      </p:tavLst>
                                    </p:anim>
                                    <p:anim calcmode="lin" valueType="num">
                                      <p:cBhvr>
                                        <p:cTn id="13" dur="1000" fill="hold"/>
                                        <p:tgtEl>
                                          <p:spTgt spid="15668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6680"/>
                                        </p:tgtEl>
                                      </p:cBhvr>
                                    </p:animEffect>
                                  </p:childTnLst>
                                </p:cTn>
                              </p:par>
                              <p:par>
                                <p:cTn id="15" presetID="29" presetClass="entr" presetSubtype="0" fill="hold" nodeType="withEffect">
                                  <p:stCondLst>
                                    <p:cond delay="0"/>
                                  </p:stCondLst>
                                  <p:childTnLst>
                                    <p:set>
                                      <p:cBhvr>
                                        <p:cTn id="16" dur="1" fill="hold">
                                          <p:stCondLst>
                                            <p:cond delay="0"/>
                                          </p:stCondLst>
                                        </p:cTn>
                                        <p:tgtEl>
                                          <p:spTgt spid="156678"/>
                                        </p:tgtEl>
                                        <p:attrNameLst>
                                          <p:attrName>style.visibility</p:attrName>
                                        </p:attrNameLst>
                                      </p:cBhvr>
                                      <p:to>
                                        <p:strVal val="visible"/>
                                      </p:to>
                                    </p:set>
                                    <p:anim calcmode="lin" valueType="num">
                                      <p:cBhvr>
                                        <p:cTn id="17" dur="1000" fill="hold"/>
                                        <p:tgtEl>
                                          <p:spTgt spid="156678"/>
                                        </p:tgtEl>
                                        <p:attrNameLst>
                                          <p:attrName>ppt_x</p:attrName>
                                        </p:attrNameLst>
                                      </p:cBhvr>
                                      <p:tavLst>
                                        <p:tav tm="0">
                                          <p:val>
                                            <p:strVal val="#ppt_x-.2"/>
                                          </p:val>
                                        </p:tav>
                                        <p:tav tm="100000">
                                          <p:val>
                                            <p:strVal val="#ppt_x"/>
                                          </p:val>
                                        </p:tav>
                                      </p:tavLst>
                                    </p:anim>
                                    <p:anim calcmode="lin" valueType="num">
                                      <p:cBhvr>
                                        <p:cTn id="18" dur="1000" fill="hold"/>
                                        <p:tgtEl>
                                          <p:spTgt spid="15667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667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56681"/>
                                        </p:tgtEl>
                                        <p:attrNameLst>
                                          <p:attrName>style.visibility</p:attrName>
                                        </p:attrNameLst>
                                      </p:cBhvr>
                                      <p:to>
                                        <p:strVal val="visible"/>
                                      </p:to>
                                    </p:set>
                                    <p:anim calcmode="lin" valueType="num">
                                      <p:cBhvr>
                                        <p:cTn id="24" dur="1000" fill="hold"/>
                                        <p:tgtEl>
                                          <p:spTgt spid="156681"/>
                                        </p:tgtEl>
                                        <p:attrNameLst>
                                          <p:attrName>ppt_x</p:attrName>
                                        </p:attrNameLst>
                                      </p:cBhvr>
                                      <p:tavLst>
                                        <p:tav tm="0">
                                          <p:val>
                                            <p:strVal val="#ppt_x-.2"/>
                                          </p:val>
                                        </p:tav>
                                        <p:tav tm="100000">
                                          <p:val>
                                            <p:strVal val="#ppt_x"/>
                                          </p:val>
                                        </p:tav>
                                      </p:tavLst>
                                    </p:anim>
                                    <p:anim calcmode="lin" valueType="num">
                                      <p:cBhvr>
                                        <p:cTn id="25" dur="1000" fill="hold"/>
                                        <p:tgtEl>
                                          <p:spTgt spid="15668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6681"/>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iterate type="lt">
                                    <p:tmPct val="10000"/>
                                  </p:iterate>
                                  <p:childTnLst>
                                    <p:set>
                                      <p:cBhvr>
                                        <p:cTn id="30" dur="1" fill="hold">
                                          <p:stCondLst>
                                            <p:cond delay="0"/>
                                          </p:stCondLst>
                                        </p:cTn>
                                        <p:tgtEl>
                                          <p:spTgt spid="156685"/>
                                        </p:tgtEl>
                                        <p:attrNameLst>
                                          <p:attrName>style.visibility</p:attrName>
                                        </p:attrNameLst>
                                      </p:cBhvr>
                                      <p:to>
                                        <p:strVal val="visible"/>
                                      </p:to>
                                    </p:set>
                                    <p:animEffect transition="in" filter="fade">
                                      <p:cBhvr>
                                        <p:cTn id="31" dur="500"/>
                                        <p:tgtEl>
                                          <p:spTgt spid="156685"/>
                                        </p:tgtEl>
                                      </p:cBhvr>
                                    </p:animEffect>
                                    <p:anim calcmode="lin" valueType="num">
                                      <p:cBhvr>
                                        <p:cTn id="32" dur="500" fill="hold"/>
                                        <p:tgtEl>
                                          <p:spTgt spid="156685"/>
                                        </p:tgtEl>
                                        <p:attrNameLst>
                                          <p:attrName>ppt_w</p:attrName>
                                        </p:attrNameLst>
                                      </p:cBhvr>
                                      <p:tavLst>
                                        <p:tav tm="0" fmla="#ppt_w*sin(2.5*pi*$)">
                                          <p:val>
                                            <p:fltVal val="0"/>
                                          </p:val>
                                        </p:tav>
                                        <p:tav tm="100000">
                                          <p:val>
                                            <p:fltVal val="1"/>
                                          </p:val>
                                        </p:tav>
                                      </p:tavLst>
                                    </p:anim>
                                    <p:anim calcmode="lin" valueType="num">
                                      <p:cBhvr>
                                        <p:cTn id="33" dur="500" fill="hold"/>
                                        <p:tgtEl>
                                          <p:spTgt spid="15668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56683"/>
                                        </p:tgtEl>
                                        <p:attrNameLst>
                                          <p:attrName>style.visibility</p:attrName>
                                        </p:attrNameLst>
                                      </p:cBhvr>
                                      <p:to>
                                        <p:strVal val="visible"/>
                                      </p:to>
                                    </p:set>
                                    <p:animEffect transition="in" filter="strips(downLeft)">
                                      <p:cBhvr>
                                        <p:cTn id="38" dur="500"/>
                                        <p:tgtEl>
                                          <p:spTgt spid="15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p:bldP spid="156680" grpId="0"/>
      <p:bldP spid="15668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a:spLocks noGrp="1" noChangeArrowheads="1"/>
          </p:cNvSpPr>
          <p:nvPr>
            <p:ph type="dt" sz="half" idx="4294967295"/>
          </p:nvPr>
        </p:nvSpPr>
        <p:spPr/>
        <p:txBody>
          <a:bodyPr/>
          <a:lstStyle/>
          <a:p>
            <a:fld id="{B783F831-768D-484C-8AE7-D2F6014BD126}" type="datetime1">
              <a:rPr lang="en-US"/>
              <a:pPr/>
              <a:t>5/15/2017</a:t>
            </a:fld>
            <a:endParaRPr lang="en-US"/>
          </a:p>
        </p:txBody>
      </p:sp>
      <p:sp>
        <p:nvSpPr>
          <p:cNvPr id="21" name="Rectangle 11"/>
          <p:cNvSpPr>
            <a:spLocks noGrp="1" noChangeArrowheads="1"/>
          </p:cNvSpPr>
          <p:nvPr>
            <p:ph type="sldNum" sz="quarter" idx="4294967295"/>
          </p:nvPr>
        </p:nvSpPr>
        <p:spPr/>
        <p:txBody>
          <a:bodyPr/>
          <a:lstStyle/>
          <a:p>
            <a:fld id="{B822E184-6997-41DC-83AD-F9EE0FFBD688}" type="slidenum">
              <a:rPr lang="en-US"/>
              <a:pPr/>
              <a:t>199</a:t>
            </a:fld>
            <a:endParaRPr lang="en-US"/>
          </a:p>
        </p:txBody>
      </p:sp>
      <p:sp>
        <p:nvSpPr>
          <p:cNvPr id="158722"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8723"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8724"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8725" name="Rectangle 5"/>
          <p:cNvSpPr>
            <a:spLocks noChangeArrowheads="1"/>
          </p:cNvSpPr>
          <p:nvPr/>
        </p:nvSpPr>
        <p:spPr bwMode="auto">
          <a:xfrm>
            <a:off x="1847850" y="243959"/>
            <a:ext cx="5764976" cy="369332"/>
          </a:xfrm>
          <a:prstGeom prst="rect">
            <a:avLst/>
          </a:prstGeom>
          <a:noFill/>
          <a:ln w="9525">
            <a:noFill/>
            <a:miter lim="800000"/>
            <a:headEnd/>
            <a:tailEnd/>
          </a:ln>
          <a:effectLst/>
        </p:spPr>
        <p:txBody>
          <a:bodyPr wrap="none" anchor="ctr">
            <a:spAutoFit/>
          </a:bodyPr>
          <a:lstStyle/>
          <a:p>
            <a:pPr eaLnBrk="1" hangingPunct="1"/>
            <a:r>
              <a:rPr lang="sv-SE"/>
              <a:t>Pembentukan matriks [B’] dan [B”] adalah sebagai berikut :</a:t>
            </a:r>
            <a:r>
              <a:rPr lang="en-US"/>
              <a:t> </a:t>
            </a:r>
          </a:p>
        </p:txBody>
      </p:sp>
      <p:sp>
        <p:nvSpPr>
          <p:cNvPr id="158726" name="Rectangle 6"/>
          <p:cNvSpPr>
            <a:spLocks noChangeArrowheads="1"/>
          </p:cNvSpPr>
          <p:nvPr/>
        </p:nvSpPr>
        <p:spPr bwMode="auto">
          <a:xfrm>
            <a:off x="1847850" y="748784"/>
            <a:ext cx="2717988" cy="369332"/>
          </a:xfrm>
          <a:prstGeom prst="rect">
            <a:avLst/>
          </a:prstGeom>
          <a:noFill/>
          <a:ln w="9525">
            <a:noFill/>
            <a:miter lim="800000"/>
            <a:headEnd/>
            <a:tailEnd/>
          </a:ln>
          <a:effectLst/>
        </p:spPr>
        <p:txBody>
          <a:bodyPr wrap="none" anchor="ctr">
            <a:spAutoFit/>
          </a:bodyPr>
          <a:lstStyle/>
          <a:p>
            <a:pPr eaLnBrk="1" hangingPunct="1"/>
            <a:r>
              <a:rPr lang="en-US"/>
              <a:t>Elemen-elemen Matriks </a:t>
            </a:r>
            <a:r>
              <a:rPr lang="en-US" b="1"/>
              <a:t>B’</a:t>
            </a:r>
            <a:r>
              <a:rPr lang="en-US"/>
              <a:t> </a:t>
            </a:r>
          </a:p>
        </p:txBody>
      </p:sp>
      <p:sp>
        <p:nvSpPr>
          <p:cNvPr id="158727" name="Rectangle 7"/>
          <p:cNvSpPr>
            <a:spLocks noChangeArrowheads="1"/>
          </p:cNvSpPr>
          <p:nvPr/>
        </p:nvSpPr>
        <p:spPr bwMode="auto">
          <a:xfrm>
            <a:off x="2135188" y="1252022"/>
            <a:ext cx="1500732" cy="369332"/>
          </a:xfrm>
          <a:prstGeom prst="rect">
            <a:avLst/>
          </a:prstGeom>
          <a:noFill/>
          <a:ln w="9525">
            <a:noFill/>
            <a:miter lim="800000"/>
            <a:headEnd/>
            <a:tailEnd/>
          </a:ln>
          <a:effectLst/>
        </p:spPr>
        <p:txBody>
          <a:bodyPr wrap="none" anchor="ctr">
            <a:spAutoFit/>
          </a:bodyPr>
          <a:lstStyle/>
          <a:p>
            <a:pPr eaLnBrk="1" hangingPunct="1"/>
            <a:r>
              <a:rPr lang="en-US"/>
              <a:t>Luar diagonal </a:t>
            </a:r>
          </a:p>
        </p:txBody>
      </p:sp>
      <p:sp>
        <p:nvSpPr>
          <p:cNvPr id="158729" name="Rectangle 9"/>
          <p:cNvSpPr>
            <a:spLocks noChangeArrowheads="1"/>
          </p:cNvSpPr>
          <p:nvPr/>
        </p:nvSpPr>
        <p:spPr bwMode="auto">
          <a:xfrm>
            <a:off x="1524001" y="30204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8728" name="Object 8"/>
          <p:cNvGraphicFramePr>
            <a:graphicFrameLocks noChangeAspect="1"/>
          </p:cNvGraphicFramePr>
          <p:nvPr/>
        </p:nvGraphicFramePr>
        <p:xfrm>
          <a:off x="2566989" y="1603376"/>
          <a:ext cx="2016125" cy="1393825"/>
        </p:xfrm>
        <a:graphic>
          <a:graphicData uri="http://schemas.openxmlformats.org/presentationml/2006/ole">
            <mc:AlternateContent xmlns:mc="http://schemas.openxmlformats.org/markup-compatibility/2006">
              <mc:Choice xmlns:v="urn:schemas-microsoft-com:vml" Requires="v">
                <p:oleObj spid="_x0000_s88070" name="Equation" r:id="rId3" imgW="647419" imgH="444307" progId="Equation.3">
                  <p:embed/>
                </p:oleObj>
              </mc:Choice>
              <mc:Fallback>
                <p:oleObj name="Equation" r:id="rId3" imgW="647419"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1603376"/>
                        <a:ext cx="2016125" cy="139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730" name="Rectangle 10"/>
          <p:cNvSpPr>
            <a:spLocks noChangeArrowheads="1"/>
          </p:cNvSpPr>
          <p:nvPr/>
        </p:nvSpPr>
        <p:spPr bwMode="auto">
          <a:xfrm>
            <a:off x="2176464" y="3196709"/>
            <a:ext cx="1058303" cy="369332"/>
          </a:xfrm>
          <a:prstGeom prst="rect">
            <a:avLst/>
          </a:prstGeom>
          <a:noFill/>
          <a:ln w="9525">
            <a:noFill/>
            <a:miter lim="800000"/>
            <a:headEnd/>
            <a:tailEnd/>
          </a:ln>
          <a:effectLst/>
        </p:spPr>
        <p:txBody>
          <a:bodyPr wrap="none" anchor="ctr">
            <a:spAutoFit/>
          </a:bodyPr>
          <a:lstStyle/>
          <a:p>
            <a:pPr eaLnBrk="1" hangingPunct="1"/>
            <a:r>
              <a:rPr lang="en-US"/>
              <a:t>Diagonal </a:t>
            </a:r>
          </a:p>
        </p:txBody>
      </p:sp>
      <p:sp>
        <p:nvSpPr>
          <p:cNvPr id="158732" name="Rectangle 12"/>
          <p:cNvSpPr>
            <a:spLocks noChangeArrowheads="1"/>
          </p:cNvSpPr>
          <p:nvPr/>
        </p:nvSpPr>
        <p:spPr bwMode="auto">
          <a:xfrm>
            <a:off x="1524001" y="30681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8731" name="Object 11"/>
          <p:cNvGraphicFramePr>
            <a:graphicFrameLocks noChangeAspect="1"/>
          </p:cNvGraphicFramePr>
          <p:nvPr/>
        </p:nvGraphicFramePr>
        <p:xfrm>
          <a:off x="2495551" y="3789364"/>
          <a:ext cx="2663825" cy="1158875"/>
        </p:xfrm>
        <a:graphic>
          <a:graphicData uri="http://schemas.openxmlformats.org/presentationml/2006/ole">
            <mc:AlternateContent xmlns:mc="http://schemas.openxmlformats.org/markup-compatibility/2006">
              <mc:Choice xmlns:v="urn:schemas-microsoft-com:vml" Requires="v">
                <p:oleObj spid="_x0000_s88071" name="Equation" r:id="rId5" imgW="812447" imgH="355446" progId="Equation.3">
                  <p:embed/>
                </p:oleObj>
              </mc:Choice>
              <mc:Fallback>
                <p:oleObj name="Equation" r:id="rId5" imgW="812447" imgH="35544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1" y="3789364"/>
                        <a:ext cx="2663825" cy="115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733" name="Rectangle 13"/>
          <p:cNvSpPr>
            <a:spLocks noChangeArrowheads="1"/>
          </p:cNvSpPr>
          <p:nvPr/>
        </p:nvSpPr>
        <p:spPr bwMode="auto">
          <a:xfrm>
            <a:off x="7146925" y="1252022"/>
            <a:ext cx="1500732" cy="369332"/>
          </a:xfrm>
          <a:prstGeom prst="rect">
            <a:avLst/>
          </a:prstGeom>
          <a:noFill/>
          <a:ln w="9525">
            <a:noFill/>
            <a:miter lim="800000"/>
            <a:headEnd/>
            <a:tailEnd/>
          </a:ln>
          <a:effectLst/>
        </p:spPr>
        <p:txBody>
          <a:bodyPr wrap="none" anchor="ctr">
            <a:spAutoFit/>
          </a:bodyPr>
          <a:lstStyle/>
          <a:p>
            <a:pPr eaLnBrk="1" hangingPunct="1"/>
            <a:r>
              <a:rPr lang="en-US"/>
              <a:t>Luar diagonal </a:t>
            </a:r>
          </a:p>
        </p:txBody>
      </p:sp>
      <p:sp>
        <p:nvSpPr>
          <p:cNvPr id="158734" name="Rectangle 14"/>
          <p:cNvSpPr>
            <a:spLocks noChangeArrowheads="1"/>
          </p:cNvSpPr>
          <p:nvPr/>
        </p:nvSpPr>
        <p:spPr bwMode="auto">
          <a:xfrm>
            <a:off x="6584950" y="748784"/>
            <a:ext cx="2759666" cy="369332"/>
          </a:xfrm>
          <a:prstGeom prst="rect">
            <a:avLst/>
          </a:prstGeom>
          <a:noFill/>
          <a:ln w="9525">
            <a:noFill/>
            <a:miter lim="800000"/>
            <a:headEnd/>
            <a:tailEnd/>
          </a:ln>
          <a:effectLst/>
        </p:spPr>
        <p:txBody>
          <a:bodyPr wrap="none" anchor="ctr">
            <a:spAutoFit/>
          </a:bodyPr>
          <a:lstStyle/>
          <a:p>
            <a:pPr eaLnBrk="1" hangingPunct="1"/>
            <a:r>
              <a:rPr lang="en-US"/>
              <a:t>Elemen-elemen Matriks </a:t>
            </a:r>
            <a:r>
              <a:rPr lang="en-US" b="1"/>
              <a:t>B”</a:t>
            </a:r>
            <a:r>
              <a:rPr lang="en-US"/>
              <a:t> </a:t>
            </a:r>
          </a:p>
        </p:txBody>
      </p:sp>
      <p:graphicFrame>
        <p:nvGraphicFramePr>
          <p:cNvPr id="158735" name="Object 15"/>
          <p:cNvGraphicFramePr>
            <a:graphicFrameLocks noChangeAspect="1"/>
          </p:cNvGraphicFramePr>
          <p:nvPr/>
        </p:nvGraphicFramePr>
        <p:xfrm>
          <a:off x="7515225" y="1628775"/>
          <a:ext cx="2541588" cy="1200150"/>
        </p:xfrm>
        <a:graphic>
          <a:graphicData uri="http://schemas.openxmlformats.org/presentationml/2006/ole">
            <mc:AlternateContent xmlns:mc="http://schemas.openxmlformats.org/markup-compatibility/2006">
              <mc:Choice xmlns:v="urn:schemas-microsoft-com:vml" Requires="v">
                <p:oleObj spid="_x0000_s88072" name="Equation" r:id="rId7" imgW="1028254" imgH="482391" progId="Equation.3">
                  <p:embed/>
                </p:oleObj>
              </mc:Choice>
              <mc:Fallback>
                <p:oleObj name="Equation" r:id="rId7" imgW="1028254" imgH="4823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5225" y="1628775"/>
                        <a:ext cx="2541588" cy="120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737" name="Rectangle 17"/>
          <p:cNvSpPr>
            <a:spLocks noChangeArrowheads="1"/>
          </p:cNvSpPr>
          <p:nvPr/>
        </p:nvSpPr>
        <p:spPr bwMode="auto">
          <a:xfrm>
            <a:off x="7143751" y="3196709"/>
            <a:ext cx="1058303" cy="369332"/>
          </a:xfrm>
          <a:prstGeom prst="rect">
            <a:avLst/>
          </a:prstGeom>
          <a:noFill/>
          <a:ln w="9525">
            <a:noFill/>
            <a:miter lim="800000"/>
            <a:headEnd/>
            <a:tailEnd/>
          </a:ln>
          <a:effectLst/>
        </p:spPr>
        <p:txBody>
          <a:bodyPr wrap="none" anchor="ctr">
            <a:spAutoFit/>
          </a:bodyPr>
          <a:lstStyle/>
          <a:p>
            <a:pPr eaLnBrk="1" hangingPunct="1"/>
            <a:r>
              <a:rPr lang="en-US"/>
              <a:t>Diagonal </a:t>
            </a:r>
          </a:p>
        </p:txBody>
      </p:sp>
      <p:sp>
        <p:nvSpPr>
          <p:cNvPr id="158739" name="Rectangle 19"/>
          <p:cNvSpPr>
            <a:spLocks noChangeArrowheads="1"/>
          </p:cNvSpPr>
          <p:nvPr/>
        </p:nvSpPr>
        <p:spPr bwMode="auto">
          <a:xfrm>
            <a:off x="1524001" y="30681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8738" name="Object 18"/>
          <p:cNvGraphicFramePr>
            <a:graphicFrameLocks noChangeAspect="1"/>
          </p:cNvGraphicFramePr>
          <p:nvPr/>
        </p:nvGraphicFramePr>
        <p:xfrm>
          <a:off x="6527800" y="3644900"/>
          <a:ext cx="3816350" cy="954088"/>
        </p:xfrm>
        <a:graphic>
          <a:graphicData uri="http://schemas.openxmlformats.org/presentationml/2006/ole">
            <mc:AlternateContent xmlns:mc="http://schemas.openxmlformats.org/markup-compatibility/2006">
              <mc:Choice xmlns:v="urn:schemas-microsoft-com:vml" Requires="v">
                <p:oleObj spid="_x0000_s88073" name="Equation" r:id="rId9" imgW="1409088" imgH="355446" progId="Equation.3">
                  <p:embed/>
                </p:oleObj>
              </mc:Choice>
              <mc:Fallback>
                <p:oleObj name="Equation" r:id="rId9" imgW="1409088" imgH="3554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7800" y="3644900"/>
                        <a:ext cx="3816350" cy="954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034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58725"/>
                                        </p:tgtEl>
                                        <p:attrNameLst>
                                          <p:attrName>style.visibility</p:attrName>
                                        </p:attrNameLst>
                                      </p:cBhvr>
                                      <p:to>
                                        <p:strVal val="visible"/>
                                      </p:to>
                                    </p:set>
                                    <p:animEffect transition="in" filter="fade">
                                      <p:cBhvr>
                                        <p:cTn id="7" dur="500"/>
                                        <p:tgtEl>
                                          <p:spTgt spid="158725"/>
                                        </p:tgtEl>
                                      </p:cBhvr>
                                    </p:animEffect>
                                    <p:anim calcmode="lin" valueType="num">
                                      <p:cBhvr>
                                        <p:cTn id="8" dur="500" fill="hold"/>
                                        <p:tgtEl>
                                          <p:spTgt spid="158725"/>
                                        </p:tgtEl>
                                        <p:attrNameLst>
                                          <p:attrName>ppt_w</p:attrName>
                                        </p:attrNameLst>
                                      </p:cBhvr>
                                      <p:tavLst>
                                        <p:tav tm="0" fmla="#ppt_w*sin(2.5*pi*$)">
                                          <p:val>
                                            <p:fltVal val="0"/>
                                          </p:val>
                                        </p:tav>
                                        <p:tav tm="100000">
                                          <p:val>
                                            <p:fltVal val="1"/>
                                          </p:val>
                                        </p:tav>
                                      </p:tavLst>
                                    </p:anim>
                                    <p:anim calcmode="lin" valueType="num">
                                      <p:cBhvr>
                                        <p:cTn id="9" dur="500" fill="hold"/>
                                        <p:tgtEl>
                                          <p:spTgt spid="15872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58726"/>
                                        </p:tgtEl>
                                        <p:attrNameLst>
                                          <p:attrName>style.visibility</p:attrName>
                                        </p:attrNameLst>
                                      </p:cBhvr>
                                      <p:to>
                                        <p:strVal val="visible"/>
                                      </p:to>
                                    </p:set>
                                    <p:animEffect transition="in" filter="fade">
                                      <p:cBhvr>
                                        <p:cTn id="14" dur="1000"/>
                                        <p:tgtEl>
                                          <p:spTgt spid="158726"/>
                                        </p:tgtEl>
                                      </p:cBhvr>
                                    </p:animEffect>
                                    <p:anim calcmode="lin" valueType="num">
                                      <p:cBhvr>
                                        <p:cTn id="15" dur="1000" fill="hold"/>
                                        <p:tgtEl>
                                          <p:spTgt spid="158726"/>
                                        </p:tgtEl>
                                        <p:attrNameLst>
                                          <p:attrName>ppt_w</p:attrName>
                                        </p:attrNameLst>
                                      </p:cBhvr>
                                      <p:tavLst>
                                        <p:tav tm="0" fmla="#ppt_w*sin(2.5*pi*$)">
                                          <p:val>
                                            <p:fltVal val="0"/>
                                          </p:val>
                                        </p:tav>
                                        <p:tav tm="100000">
                                          <p:val>
                                            <p:fltVal val="1"/>
                                          </p:val>
                                        </p:tav>
                                      </p:tavLst>
                                    </p:anim>
                                    <p:anim calcmode="lin" valueType="num">
                                      <p:cBhvr>
                                        <p:cTn id="16" dur="1000" fill="hold"/>
                                        <p:tgtEl>
                                          <p:spTgt spid="15872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158727"/>
                                        </p:tgtEl>
                                        <p:attrNameLst>
                                          <p:attrName>style.visibility</p:attrName>
                                        </p:attrNameLst>
                                      </p:cBhvr>
                                      <p:to>
                                        <p:strVal val="visible"/>
                                      </p:to>
                                    </p:set>
                                    <p:animEffect transition="in" filter="fade">
                                      <p:cBhvr>
                                        <p:cTn id="21" dur="2000"/>
                                        <p:tgtEl>
                                          <p:spTgt spid="158727"/>
                                        </p:tgtEl>
                                      </p:cBhvr>
                                    </p:animEffect>
                                    <p:anim calcmode="lin" valueType="num">
                                      <p:cBhvr>
                                        <p:cTn id="22" dur="2000" fill="hold"/>
                                        <p:tgtEl>
                                          <p:spTgt spid="158727"/>
                                        </p:tgtEl>
                                        <p:attrNameLst>
                                          <p:attrName>ppt_w</p:attrName>
                                        </p:attrNameLst>
                                      </p:cBhvr>
                                      <p:tavLst>
                                        <p:tav tm="0" fmla="#ppt_w*sin(2.5*pi*$)">
                                          <p:val>
                                            <p:fltVal val="0"/>
                                          </p:val>
                                        </p:tav>
                                        <p:tav tm="100000">
                                          <p:val>
                                            <p:fltVal val="1"/>
                                          </p:val>
                                        </p:tav>
                                      </p:tavLst>
                                    </p:anim>
                                    <p:anim calcmode="lin" valueType="num">
                                      <p:cBhvr>
                                        <p:cTn id="23" dur="2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58728"/>
                                        </p:tgtEl>
                                        <p:attrNameLst>
                                          <p:attrName>style.visibility</p:attrName>
                                        </p:attrNameLst>
                                      </p:cBhvr>
                                      <p:to>
                                        <p:strVal val="visible"/>
                                      </p:to>
                                    </p:set>
                                    <p:anim calcmode="lin" valueType="num">
                                      <p:cBhvr>
                                        <p:cTn id="28" dur="1000" fill="hold"/>
                                        <p:tgtEl>
                                          <p:spTgt spid="158728"/>
                                        </p:tgtEl>
                                        <p:attrNameLst>
                                          <p:attrName>ppt_x</p:attrName>
                                        </p:attrNameLst>
                                      </p:cBhvr>
                                      <p:tavLst>
                                        <p:tav tm="0">
                                          <p:val>
                                            <p:strVal val="#ppt_x-.2"/>
                                          </p:val>
                                        </p:tav>
                                        <p:tav tm="100000">
                                          <p:val>
                                            <p:strVal val="#ppt_x"/>
                                          </p:val>
                                        </p:tav>
                                      </p:tavLst>
                                    </p:anim>
                                    <p:anim calcmode="lin" valueType="num">
                                      <p:cBhvr>
                                        <p:cTn id="29" dur="1000" fill="hold"/>
                                        <p:tgtEl>
                                          <p:spTgt spid="15872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8728"/>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158730"/>
                                        </p:tgtEl>
                                        <p:attrNameLst>
                                          <p:attrName>style.visibility</p:attrName>
                                        </p:attrNameLst>
                                      </p:cBhvr>
                                      <p:to>
                                        <p:strVal val="visible"/>
                                      </p:to>
                                    </p:set>
                                    <p:animEffect transition="in" filter="fade">
                                      <p:cBhvr>
                                        <p:cTn id="35" dur="2000"/>
                                        <p:tgtEl>
                                          <p:spTgt spid="158730"/>
                                        </p:tgtEl>
                                      </p:cBhvr>
                                    </p:animEffect>
                                    <p:anim calcmode="lin" valueType="num">
                                      <p:cBhvr>
                                        <p:cTn id="36" dur="2000" fill="hold"/>
                                        <p:tgtEl>
                                          <p:spTgt spid="158730"/>
                                        </p:tgtEl>
                                        <p:attrNameLst>
                                          <p:attrName>ppt_w</p:attrName>
                                        </p:attrNameLst>
                                      </p:cBhvr>
                                      <p:tavLst>
                                        <p:tav tm="0" fmla="#ppt_w*sin(2.5*pi*$)">
                                          <p:val>
                                            <p:fltVal val="0"/>
                                          </p:val>
                                        </p:tav>
                                        <p:tav tm="100000">
                                          <p:val>
                                            <p:fltVal val="1"/>
                                          </p:val>
                                        </p:tav>
                                      </p:tavLst>
                                    </p:anim>
                                    <p:anim calcmode="lin" valueType="num">
                                      <p:cBhvr>
                                        <p:cTn id="37" dur="2000" fill="hold"/>
                                        <p:tgtEl>
                                          <p:spTgt spid="15873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58731"/>
                                        </p:tgtEl>
                                        <p:attrNameLst>
                                          <p:attrName>style.visibility</p:attrName>
                                        </p:attrNameLst>
                                      </p:cBhvr>
                                      <p:to>
                                        <p:strVal val="visible"/>
                                      </p:to>
                                    </p:set>
                                    <p:anim calcmode="lin" valueType="num">
                                      <p:cBhvr>
                                        <p:cTn id="42" dur="1000" fill="hold"/>
                                        <p:tgtEl>
                                          <p:spTgt spid="158731"/>
                                        </p:tgtEl>
                                        <p:attrNameLst>
                                          <p:attrName>ppt_w</p:attrName>
                                        </p:attrNameLst>
                                      </p:cBhvr>
                                      <p:tavLst>
                                        <p:tav tm="0">
                                          <p:val>
                                            <p:strVal val="#ppt_w*0.70"/>
                                          </p:val>
                                        </p:tav>
                                        <p:tav tm="100000">
                                          <p:val>
                                            <p:strVal val="#ppt_w"/>
                                          </p:val>
                                        </p:tav>
                                      </p:tavLst>
                                    </p:anim>
                                    <p:anim calcmode="lin" valueType="num">
                                      <p:cBhvr>
                                        <p:cTn id="43" dur="1000" fill="hold"/>
                                        <p:tgtEl>
                                          <p:spTgt spid="158731"/>
                                        </p:tgtEl>
                                        <p:attrNameLst>
                                          <p:attrName>ppt_h</p:attrName>
                                        </p:attrNameLst>
                                      </p:cBhvr>
                                      <p:tavLst>
                                        <p:tav tm="0">
                                          <p:val>
                                            <p:strVal val="#ppt_h"/>
                                          </p:val>
                                        </p:tav>
                                        <p:tav tm="100000">
                                          <p:val>
                                            <p:strVal val="#ppt_h"/>
                                          </p:val>
                                        </p:tav>
                                      </p:tavLst>
                                    </p:anim>
                                    <p:animEffect transition="in" filter="fade">
                                      <p:cBhvr>
                                        <p:cTn id="44" dur="1000"/>
                                        <p:tgtEl>
                                          <p:spTgt spid="158731"/>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iterate type="lt">
                                    <p:tmPct val="10000"/>
                                  </p:iterate>
                                  <p:childTnLst>
                                    <p:set>
                                      <p:cBhvr>
                                        <p:cTn id="48" dur="1" fill="hold">
                                          <p:stCondLst>
                                            <p:cond delay="0"/>
                                          </p:stCondLst>
                                        </p:cTn>
                                        <p:tgtEl>
                                          <p:spTgt spid="158734"/>
                                        </p:tgtEl>
                                        <p:attrNameLst>
                                          <p:attrName>style.visibility</p:attrName>
                                        </p:attrNameLst>
                                      </p:cBhvr>
                                      <p:to>
                                        <p:strVal val="visible"/>
                                      </p:to>
                                    </p:set>
                                    <p:animEffect transition="in" filter="fade">
                                      <p:cBhvr>
                                        <p:cTn id="49" dur="2000"/>
                                        <p:tgtEl>
                                          <p:spTgt spid="158734"/>
                                        </p:tgtEl>
                                      </p:cBhvr>
                                    </p:animEffect>
                                    <p:anim calcmode="lin" valueType="num">
                                      <p:cBhvr>
                                        <p:cTn id="50" dur="2000" fill="hold"/>
                                        <p:tgtEl>
                                          <p:spTgt spid="158734"/>
                                        </p:tgtEl>
                                        <p:attrNameLst>
                                          <p:attrName>ppt_w</p:attrName>
                                        </p:attrNameLst>
                                      </p:cBhvr>
                                      <p:tavLst>
                                        <p:tav tm="0" fmla="#ppt_w*sin(2.5*pi*$)">
                                          <p:val>
                                            <p:fltVal val="0"/>
                                          </p:val>
                                        </p:tav>
                                        <p:tav tm="100000">
                                          <p:val>
                                            <p:fltVal val="1"/>
                                          </p:val>
                                        </p:tav>
                                      </p:tavLst>
                                    </p:anim>
                                    <p:anim calcmode="lin" valueType="num">
                                      <p:cBhvr>
                                        <p:cTn id="51" dur="2000" fill="hold"/>
                                        <p:tgtEl>
                                          <p:spTgt spid="158734"/>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iterate type="lt">
                                    <p:tmPct val="10000"/>
                                  </p:iterate>
                                  <p:childTnLst>
                                    <p:set>
                                      <p:cBhvr>
                                        <p:cTn id="55" dur="1" fill="hold">
                                          <p:stCondLst>
                                            <p:cond delay="0"/>
                                          </p:stCondLst>
                                        </p:cTn>
                                        <p:tgtEl>
                                          <p:spTgt spid="158733"/>
                                        </p:tgtEl>
                                        <p:attrNameLst>
                                          <p:attrName>style.visibility</p:attrName>
                                        </p:attrNameLst>
                                      </p:cBhvr>
                                      <p:to>
                                        <p:strVal val="visible"/>
                                      </p:to>
                                    </p:set>
                                    <p:animEffect transition="in" filter="fade">
                                      <p:cBhvr>
                                        <p:cTn id="56" dur="2000"/>
                                        <p:tgtEl>
                                          <p:spTgt spid="158733"/>
                                        </p:tgtEl>
                                      </p:cBhvr>
                                    </p:animEffect>
                                    <p:anim calcmode="lin" valueType="num">
                                      <p:cBhvr>
                                        <p:cTn id="57" dur="2000" fill="hold"/>
                                        <p:tgtEl>
                                          <p:spTgt spid="158733"/>
                                        </p:tgtEl>
                                        <p:attrNameLst>
                                          <p:attrName>ppt_w</p:attrName>
                                        </p:attrNameLst>
                                      </p:cBhvr>
                                      <p:tavLst>
                                        <p:tav tm="0" fmla="#ppt_w*sin(2.5*pi*$)">
                                          <p:val>
                                            <p:fltVal val="0"/>
                                          </p:val>
                                        </p:tav>
                                        <p:tav tm="100000">
                                          <p:val>
                                            <p:fltVal val="1"/>
                                          </p:val>
                                        </p:tav>
                                      </p:tavLst>
                                    </p:anim>
                                    <p:anim calcmode="lin" valueType="num">
                                      <p:cBhvr>
                                        <p:cTn id="58" dur="2000" fill="hold"/>
                                        <p:tgtEl>
                                          <p:spTgt spid="15873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58735"/>
                                        </p:tgtEl>
                                        <p:attrNameLst>
                                          <p:attrName>style.visibility</p:attrName>
                                        </p:attrNameLst>
                                      </p:cBhvr>
                                      <p:to>
                                        <p:strVal val="visible"/>
                                      </p:to>
                                    </p:set>
                                    <p:anim calcmode="lin" valueType="num">
                                      <p:cBhvr>
                                        <p:cTn id="63" dur="1000" fill="hold"/>
                                        <p:tgtEl>
                                          <p:spTgt spid="158735"/>
                                        </p:tgtEl>
                                        <p:attrNameLst>
                                          <p:attrName>ppt_x</p:attrName>
                                        </p:attrNameLst>
                                      </p:cBhvr>
                                      <p:tavLst>
                                        <p:tav tm="0">
                                          <p:val>
                                            <p:strVal val="#ppt_x-.2"/>
                                          </p:val>
                                        </p:tav>
                                        <p:tav tm="100000">
                                          <p:val>
                                            <p:strVal val="#ppt_x"/>
                                          </p:val>
                                        </p:tav>
                                      </p:tavLst>
                                    </p:anim>
                                    <p:anim calcmode="lin" valueType="num">
                                      <p:cBhvr>
                                        <p:cTn id="64" dur="1000" fill="hold"/>
                                        <p:tgtEl>
                                          <p:spTgt spid="15873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58735"/>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iterate type="lt">
                                    <p:tmPct val="10000"/>
                                  </p:iterate>
                                  <p:childTnLst>
                                    <p:set>
                                      <p:cBhvr>
                                        <p:cTn id="69" dur="1" fill="hold">
                                          <p:stCondLst>
                                            <p:cond delay="0"/>
                                          </p:stCondLst>
                                        </p:cTn>
                                        <p:tgtEl>
                                          <p:spTgt spid="158737"/>
                                        </p:tgtEl>
                                        <p:attrNameLst>
                                          <p:attrName>style.visibility</p:attrName>
                                        </p:attrNameLst>
                                      </p:cBhvr>
                                      <p:to>
                                        <p:strVal val="visible"/>
                                      </p:to>
                                    </p:set>
                                    <p:animEffect transition="in" filter="fade">
                                      <p:cBhvr>
                                        <p:cTn id="70" dur="2000"/>
                                        <p:tgtEl>
                                          <p:spTgt spid="158737"/>
                                        </p:tgtEl>
                                      </p:cBhvr>
                                    </p:animEffect>
                                    <p:anim calcmode="lin" valueType="num">
                                      <p:cBhvr>
                                        <p:cTn id="71" dur="2000" fill="hold"/>
                                        <p:tgtEl>
                                          <p:spTgt spid="158737"/>
                                        </p:tgtEl>
                                        <p:attrNameLst>
                                          <p:attrName>ppt_w</p:attrName>
                                        </p:attrNameLst>
                                      </p:cBhvr>
                                      <p:tavLst>
                                        <p:tav tm="0" fmla="#ppt_w*sin(2.5*pi*$)">
                                          <p:val>
                                            <p:fltVal val="0"/>
                                          </p:val>
                                        </p:tav>
                                        <p:tav tm="100000">
                                          <p:val>
                                            <p:fltVal val="1"/>
                                          </p:val>
                                        </p:tav>
                                      </p:tavLst>
                                    </p:anim>
                                    <p:anim calcmode="lin" valueType="num">
                                      <p:cBhvr>
                                        <p:cTn id="72" dur="2000" fill="hold"/>
                                        <p:tgtEl>
                                          <p:spTgt spid="158737"/>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158738"/>
                                        </p:tgtEl>
                                        <p:attrNameLst>
                                          <p:attrName>style.visibility</p:attrName>
                                        </p:attrNameLst>
                                      </p:cBhvr>
                                      <p:to>
                                        <p:strVal val="visible"/>
                                      </p:to>
                                    </p:set>
                                    <p:anim calcmode="lin" valueType="num">
                                      <p:cBhvr>
                                        <p:cTn id="77" dur="1000" fill="hold"/>
                                        <p:tgtEl>
                                          <p:spTgt spid="158738"/>
                                        </p:tgtEl>
                                        <p:attrNameLst>
                                          <p:attrName>ppt_x</p:attrName>
                                        </p:attrNameLst>
                                      </p:cBhvr>
                                      <p:tavLst>
                                        <p:tav tm="0">
                                          <p:val>
                                            <p:strVal val="#ppt_x-.2"/>
                                          </p:val>
                                        </p:tav>
                                        <p:tav tm="100000">
                                          <p:val>
                                            <p:strVal val="#ppt_x"/>
                                          </p:val>
                                        </p:tav>
                                      </p:tavLst>
                                    </p:anim>
                                    <p:anim calcmode="lin" valueType="num">
                                      <p:cBhvr>
                                        <p:cTn id="78" dur="1000" fill="hold"/>
                                        <p:tgtEl>
                                          <p:spTgt spid="158738"/>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5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p:bldP spid="158726" grpId="0"/>
      <p:bldP spid="158727" grpId="0"/>
      <p:bldP spid="158730" grpId="0"/>
      <p:bldP spid="158733" grpId="0"/>
      <p:bldP spid="158734" grpId="0"/>
      <p:bldP spid="1587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7341" y="581216"/>
            <a:ext cx="2753254" cy="1482521"/>
          </a:xfrm>
          <a:prstGeom prst="rect">
            <a:avLst/>
          </a:prstGeom>
        </p:spPr>
      </p:pic>
      <p:pic>
        <p:nvPicPr>
          <p:cNvPr id="5" name="Picture 4"/>
          <p:cNvPicPr>
            <a:picLocks noChangeAspect="1"/>
          </p:cNvPicPr>
          <p:nvPr/>
        </p:nvPicPr>
        <p:blipFill>
          <a:blip r:embed="rId3"/>
          <a:stretch>
            <a:fillRect/>
          </a:stretch>
        </p:blipFill>
        <p:spPr>
          <a:xfrm>
            <a:off x="1024605" y="2127878"/>
            <a:ext cx="10257114" cy="2740683"/>
          </a:xfrm>
          <a:prstGeom prst="rect">
            <a:avLst/>
          </a:prstGeom>
        </p:spPr>
      </p:pic>
      <p:sp>
        <p:nvSpPr>
          <p:cNvPr id="2" name="Date Placeholder 1"/>
          <p:cNvSpPr>
            <a:spLocks noGrp="1"/>
          </p:cNvSpPr>
          <p:nvPr>
            <p:ph type="dt" sz="half" idx="10"/>
          </p:nvPr>
        </p:nvSpPr>
        <p:spPr/>
        <p:txBody>
          <a:bodyPr/>
          <a:lstStyle/>
          <a:p>
            <a:fld id="{92AE67BC-693B-43A5-9162-14D8390E8835}" type="datetime1">
              <a:rPr lang="en-US" smtClean="0"/>
              <a:t>5/15/2017</a:t>
            </a:fld>
            <a:endParaRPr lang="id-ID"/>
          </a:p>
        </p:txBody>
      </p:sp>
      <p:sp>
        <p:nvSpPr>
          <p:cNvPr id="3" name="Slide Number Placeholder 2"/>
          <p:cNvSpPr>
            <a:spLocks noGrp="1"/>
          </p:cNvSpPr>
          <p:nvPr>
            <p:ph type="sldNum" sz="quarter" idx="12"/>
          </p:nvPr>
        </p:nvSpPr>
        <p:spPr/>
        <p:txBody>
          <a:bodyPr/>
          <a:lstStyle/>
          <a:p>
            <a:fld id="{9F87CA7A-574C-43DA-A47E-B78A76D04275}" type="slidenum">
              <a:rPr lang="id-ID" smtClean="0"/>
              <a:t>2</a:t>
            </a:fld>
            <a:endParaRPr lang="id-ID"/>
          </a:p>
        </p:txBody>
      </p:sp>
    </p:spTree>
    <p:extLst>
      <p:ext uri="{BB962C8B-B14F-4D97-AF65-F5344CB8AC3E}">
        <p14:creationId xmlns:p14="http://schemas.microsoft.com/office/powerpoint/2010/main" val="1276060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353" y="457202"/>
            <a:ext cx="10967738" cy="2255776"/>
          </a:xfrm>
          <a:prstGeom prst="rect">
            <a:avLst/>
          </a:prstGeom>
        </p:spPr>
      </p:pic>
      <p:pic>
        <p:nvPicPr>
          <p:cNvPr id="3" name="Picture 2"/>
          <p:cNvPicPr>
            <a:picLocks noChangeAspect="1"/>
          </p:cNvPicPr>
          <p:nvPr/>
        </p:nvPicPr>
        <p:blipFill>
          <a:blip r:embed="rId3"/>
          <a:stretch>
            <a:fillRect/>
          </a:stretch>
        </p:blipFill>
        <p:spPr>
          <a:xfrm>
            <a:off x="837353" y="2906998"/>
            <a:ext cx="4717592" cy="2888321"/>
          </a:xfrm>
          <a:prstGeom prst="rect">
            <a:avLst/>
          </a:prstGeom>
        </p:spPr>
      </p:pic>
      <p:pic>
        <p:nvPicPr>
          <p:cNvPr id="4" name="Picture 3"/>
          <p:cNvPicPr>
            <a:picLocks noChangeAspect="1"/>
          </p:cNvPicPr>
          <p:nvPr/>
        </p:nvPicPr>
        <p:blipFill>
          <a:blip r:embed="rId4"/>
          <a:stretch>
            <a:fillRect/>
          </a:stretch>
        </p:blipFill>
        <p:spPr>
          <a:xfrm>
            <a:off x="6085081" y="2906998"/>
            <a:ext cx="4294594" cy="3297031"/>
          </a:xfrm>
          <a:prstGeom prst="rect">
            <a:avLst/>
          </a:prstGeom>
        </p:spPr>
      </p:pic>
      <p:sp>
        <p:nvSpPr>
          <p:cNvPr id="5" name="Date Placeholder 4"/>
          <p:cNvSpPr>
            <a:spLocks noGrp="1"/>
          </p:cNvSpPr>
          <p:nvPr>
            <p:ph type="dt" sz="half" idx="10"/>
          </p:nvPr>
        </p:nvSpPr>
        <p:spPr/>
        <p:txBody>
          <a:bodyPr/>
          <a:lstStyle/>
          <a:p>
            <a:fld id="{15C1C7CB-14D2-4983-ADA7-6E163626DC5E}" type="datetime1">
              <a:rPr lang="en-US" smtClean="0"/>
              <a:t>5/15/2017</a:t>
            </a:fld>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20</a:t>
            </a:fld>
            <a:endParaRPr lang="id-ID"/>
          </a:p>
        </p:txBody>
      </p:sp>
    </p:spTree>
    <p:extLst>
      <p:ext uri="{BB962C8B-B14F-4D97-AF65-F5344CB8AC3E}">
        <p14:creationId xmlns:p14="http://schemas.microsoft.com/office/powerpoint/2010/main" val="168863243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Grp="1" noChangeArrowheads="1"/>
          </p:cNvSpPr>
          <p:nvPr>
            <p:ph type="dt" sz="half" idx="4294967295"/>
          </p:nvPr>
        </p:nvSpPr>
        <p:spPr/>
        <p:txBody>
          <a:bodyPr/>
          <a:lstStyle/>
          <a:p>
            <a:fld id="{BCBF81F5-EBB6-4127-BF21-625F9377C661}" type="datetime1">
              <a:rPr lang="en-US"/>
              <a:pPr/>
              <a:t>5/15/2017</a:t>
            </a:fld>
            <a:endParaRPr lang="en-US"/>
          </a:p>
        </p:txBody>
      </p:sp>
      <p:sp>
        <p:nvSpPr>
          <p:cNvPr id="9" name="Rectangle 11"/>
          <p:cNvSpPr>
            <a:spLocks noGrp="1" noChangeArrowheads="1"/>
          </p:cNvSpPr>
          <p:nvPr>
            <p:ph type="sldNum" sz="quarter" idx="4294967295"/>
          </p:nvPr>
        </p:nvSpPr>
        <p:spPr/>
        <p:txBody>
          <a:bodyPr/>
          <a:lstStyle/>
          <a:p>
            <a:fld id="{D8359B1C-A637-4CCA-96A8-89BD2F14E5A8}" type="slidenum">
              <a:rPr lang="en-US"/>
              <a:pPr/>
              <a:t>200</a:t>
            </a:fld>
            <a:endParaRPr lang="en-US"/>
          </a:p>
        </p:txBody>
      </p:sp>
      <p:sp>
        <p:nvSpPr>
          <p:cNvPr id="159746"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9747"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9748"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9750" name="Rectangle 6"/>
          <p:cNvSpPr>
            <a:spLocks noChangeArrowheads="1"/>
          </p:cNvSpPr>
          <p:nvPr/>
        </p:nvSpPr>
        <p:spPr bwMode="auto">
          <a:xfrm>
            <a:off x="1524001" y="-50375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9749" name="Object 5"/>
          <p:cNvGraphicFramePr>
            <a:graphicFrameLocks noChangeAspect="1"/>
          </p:cNvGraphicFramePr>
          <p:nvPr/>
        </p:nvGraphicFramePr>
        <p:xfrm>
          <a:off x="2963864" y="188914"/>
          <a:ext cx="6300787" cy="6556375"/>
        </p:xfrm>
        <a:graphic>
          <a:graphicData uri="http://schemas.openxmlformats.org/presentationml/2006/ole">
            <mc:AlternateContent xmlns:mc="http://schemas.openxmlformats.org/markup-compatibility/2006">
              <mc:Choice xmlns:v="urn:schemas-microsoft-com:vml" Requires="v">
                <p:oleObj spid="_x0000_s89091" name="Visio" r:id="rId3" imgW="4958080" imgH="7437120" progId="Visio.Drawing.11">
                  <p:embed/>
                </p:oleObj>
              </mc:Choice>
              <mc:Fallback>
                <p:oleObj name="Visio" r:id="rId3" imgW="4958080" imgH="74371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864" y="188914"/>
                        <a:ext cx="6300787" cy="655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43508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9749"/>
                                        </p:tgtEl>
                                        <p:attrNameLst>
                                          <p:attrName>style.visibility</p:attrName>
                                        </p:attrNameLst>
                                      </p:cBhvr>
                                      <p:to>
                                        <p:strVal val="visible"/>
                                      </p:to>
                                    </p:set>
                                    <p:anim calcmode="lin" valueType="num">
                                      <p:cBhvr>
                                        <p:cTn id="7" dur="5000" fill="hold"/>
                                        <p:tgtEl>
                                          <p:spTgt spid="159749"/>
                                        </p:tgtEl>
                                        <p:attrNameLst>
                                          <p:attrName>ppt_x</p:attrName>
                                        </p:attrNameLst>
                                      </p:cBhvr>
                                      <p:tavLst>
                                        <p:tav tm="0">
                                          <p:val>
                                            <p:strVal val="#ppt_x-.2"/>
                                          </p:val>
                                        </p:tav>
                                        <p:tav tm="100000">
                                          <p:val>
                                            <p:strVal val="#ppt_x"/>
                                          </p:val>
                                        </p:tav>
                                      </p:tavLst>
                                    </p:anim>
                                    <p:anim calcmode="lin" valueType="num">
                                      <p:cBhvr>
                                        <p:cTn id="8" dur="5000" fill="hold"/>
                                        <p:tgtEl>
                                          <p:spTgt spid="159749"/>
                                        </p:tgtEl>
                                        <p:attrNameLst>
                                          <p:attrName>ppt_y</p:attrName>
                                        </p:attrNameLst>
                                      </p:cBhvr>
                                      <p:tavLst>
                                        <p:tav tm="0">
                                          <p:val>
                                            <p:strVal val="#ppt_y"/>
                                          </p:val>
                                        </p:tav>
                                        <p:tav tm="100000">
                                          <p:val>
                                            <p:strVal val="#ppt_y"/>
                                          </p:val>
                                        </p:tav>
                                      </p:tavLst>
                                    </p:anim>
                                    <p:animEffect transition="in" filter="wipe(right)" prLst="gradientSize: 0.1">
                                      <p:cBhvr>
                                        <p:cTn id="9" dur="50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Grp="1" noChangeArrowheads="1"/>
          </p:cNvSpPr>
          <p:nvPr>
            <p:ph type="dt" sz="half" idx="4294967295"/>
          </p:nvPr>
        </p:nvSpPr>
        <p:spPr/>
        <p:txBody>
          <a:bodyPr/>
          <a:lstStyle/>
          <a:p>
            <a:fld id="{E67BE493-9632-4844-B34E-D77D704F8475}" type="datetime1">
              <a:rPr lang="en-US"/>
              <a:pPr/>
              <a:t>5/15/2017</a:t>
            </a:fld>
            <a:endParaRPr lang="en-US"/>
          </a:p>
        </p:txBody>
      </p:sp>
      <p:sp>
        <p:nvSpPr>
          <p:cNvPr id="5" name="Rectangle 11"/>
          <p:cNvSpPr>
            <a:spLocks noGrp="1" noChangeArrowheads="1"/>
          </p:cNvSpPr>
          <p:nvPr>
            <p:ph type="sldNum" sz="quarter" idx="4294967295"/>
          </p:nvPr>
        </p:nvSpPr>
        <p:spPr/>
        <p:txBody>
          <a:bodyPr/>
          <a:lstStyle/>
          <a:p>
            <a:fld id="{D12F8B61-B0CA-4C96-A358-DBF79D6D6061}" type="slidenum">
              <a:rPr lang="en-US"/>
              <a:pPr/>
              <a:t>201</a:t>
            </a:fld>
            <a:endParaRPr lang="en-US"/>
          </a:p>
        </p:txBody>
      </p:sp>
      <p:graphicFrame>
        <p:nvGraphicFramePr>
          <p:cNvPr id="2" name="Diagram 1"/>
          <p:cNvGraphicFramePr/>
          <p:nvPr/>
        </p:nvGraphicFramePr>
        <p:xfrm>
          <a:off x="3286126" y="549276"/>
          <a:ext cx="5834063" cy="583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859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7208FD3F-3FD6-4234-A797-6CA50583AC1F}" type="datetime1">
              <a:rPr lang="en-US"/>
              <a:pPr/>
              <a:t>5/15/2017</a:t>
            </a:fld>
            <a:endParaRPr lang="en-US"/>
          </a:p>
        </p:txBody>
      </p:sp>
      <p:sp>
        <p:nvSpPr>
          <p:cNvPr id="7" name="Slide Number Placeholder 5"/>
          <p:cNvSpPr>
            <a:spLocks noGrp="1"/>
          </p:cNvSpPr>
          <p:nvPr>
            <p:ph type="sldNum" sz="quarter" idx="12"/>
          </p:nvPr>
        </p:nvSpPr>
        <p:spPr/>
        <p:txBody>
          <a:bodyPr/>
          <a:lstStyle/>
          <a:p>
            <a:fld id="{668E8585-646E-4EA4-8847-4EE256A92BF0}" type="slidenum">
              <a:rPr lang="en-US"/>
              <a:pPr/>
              <a:t>202</a:t>
            </a:fld>
            <a:endParaRPr lang="en-US"/>
          </a:p>
        </p:txBody>
      </p:sp>
      <p:sp>
        <p:nvSpPr>
          <p:cNvPr id="146434" name="WordArt 2"/>
          <p:cNvSpPr>
            <a:spLocks noChangeArrowheads="1" noChangeShapeType="1" noTextEdit="1"/>
          </p:cNvSpPr>
          <p:nvPr/>
        </p:nvSpPr>
        <p:spPr bwMode="auto">
          <a:xfrm>
            <a:off x="2855914" y="1484313"/>
            <a:ext cx="6626225" cy="1655762"/>
          </a:xfrm>
          <a:prstGeom prst="rect">
            <a:avLst/>
          </a:prstGeom>
        </p:spPr>
        <p:txBody>
          <a:bodyPr wrap="none" fromWordArt="1">
            <a:prstTxWarp prst="textPlain">
              <a:avLst>
                <a:gd name="adj" fmla="val 50000"/>
              </a:avLst>
            </a:prstTxWarp>
          </a:bodyPr>
          <a:lstStyle/>
          <a:p>
            <a:pPr algn="ctr"/>
            <a:r>
              <a:rPr lang="id-ID"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80000"/>
                    </a:srgbClr>
                  </a:outerShdw>
                </a:effectLst>
                <a:latin typeface="Arial Black"/>
              </a:rPr>
              <a:t>TERIMA KASIH</a:t>
            </a:r>
          </a:p>
        </p:txBody>
      </p:sp>
      <p:sp>
        <p:nvSpPr>
          <p:cNvPr id="146435" name="WordArt 3"/>
          <p:cNvSpPr>
            <a:spLocks noChangeArrowheads="1" noChangeShapeType="1" noTextEdit="1"/>
          </p:cNvSpPr>
          <p:nvPr/>
        </p:nvSpPr>
        <p:spPr bwMode="auto">
          <a:xfrm>
            <a:off x="3071813" y="3429001"/>
            <a:ext cx="6119812" cy="1655763"/>
          </a:xfrm>
          <a:prstGeom prst="rect">
            <a:avLst/>
          </a:prstGeom>
        </p:spPr>
        <p:txBody>
          <a:bodyPr wrap="none" fromWordArt="1">
            <a:prstTxWarp prst="textPlain">
              <a:avLst>
                <a:gd name="adj" fmla="val 50000"/>
              </a:avLst>
            </a:prstTxWarp>
          </a:bodyPr>
          <a:lstStyle/>
          <a:p>
            <a:pPr algn="ctr"/>
            <a:r>
              <a:rPr lang="id-ID"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80000"/>
                    </a:srgbClr>
                  </a:outerShdw>
                </a:effectLst>
                <a:latin typeface="Arial Black"/>
              </a:rPr>
              <a:t>atas perhatiannya</a:t>
            </a:r>
          </a:p>
        </p:txBody>
      </p:sp>
    </p:spTree>
    <p:extLst>
      <p:ext uri="{BB962C8B-B14F-4D97-AF65-F5344CB8AC3E}">
        <p14:creationId xmlns:p14="http://schemas.microsoft.com/office/powerpoint/2010/main" val="4139054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C48D39DC-1378-43A3-9B2E-558163BB2859}" type="datetime1">
              <a:rPr lang="en-US" altLang="id-ID"/>
              <a:pPr/>
              <a:t>5/15/2017</a:t>
            </a:fld>
            <a:endParaRPr lang="en-US" altLang="id-ID"/>
          </a:p>
        </p:txBody>
      </p:sp>
      <p:sp>
        <p:nvSpPr>
          <p:cNvPr id="6" name="Slide Number Placeholder 3"/>
          <p:cNvSpPr>
            <a:spLocks noGrp="1"/>
          </p:cNvSpPr>
          <p:nvPr>
            <p:ph type="sldNum" sz="quarter" idx="12"/>
          </p:nvPr>
        </p:nvSpPr>
        <p:spPr/>
        <p:txBody>
          <a:bodyPr/>
          <a:lstStyle/>
          <a:p>
            <a:fld id="{026EDB3B-0493-444F-8D64-A39B36BFEF96}" type="slidenum">
              <a:rPr lang="en-US" altLang="id-ID"/>
              <a:pPr/>
              <a:t>203</a:t>
            </a:fld>
            <a:endParaRPr lang="en-US" altLang="id-ID"/>
          </a:p>
        </p:txBody>
      </p:sp>
      <p:sp>
        <p:nvSpPr>
          <p:cNvPr id="73730" name="Rectangle 2"/>
          <p:cNvSpPr>
            <a:spLocks noChangeArrowheads="1"/>
          </p:cNvSpPr>
          <p:nvPr/>
        </p:nvSpPr>
        <p:spPr bwMode="auto">
          <a:xfrm>
            <a:off x="1524001" y="31300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d-ID"/>
          </a:p>
        </p:txBody>
      </p:sp>
      <p:sp>
        <p:nvSpPr>
          <p:cNvPr id="73731" name="WordArt 3"/>
          <p:cNvSpPr>
            <a:spLocks noChangeArrowheads="1" noChangeShapeType="1" noTextEdit="1"/>
          </p:cNvSpPr>
          <p:nvPr/>
        </p:nvSpPr>
        <p:spPr bwMode="auto">
          <a:xfrm>
            <a:off x="2819400" y="1752601"/>
            <a:ext cx="7848600" cy="2092325"/>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contourClr>
                <a:srgbClr val="FFFFFF"/>
              </a:contourClr>
            </a:sp3d>
          </a:bodyPr>
          <a:lstStyle/>
          <a:p>
            <a:pPr algn="ctr"/>
            <a:r>
              <a:rPr lang="id-ID" sz="3600" kern="10">
                <a:ln w="9525">
                  <a:round/>
                  <a:headEnd/>
                  <a:tailEnd/>
                </a:ln>
                <a:gradFill rotWithShape="0">
                  <a:gsLst>
                    <a:gs pos="0">
                      <a:srgbClr val="707070"/>
                    </a:gs>
                    <a:gs pos="50000">
                      <a:srgbClr val="FFFFFF"/>
                    </a:gs>
                    <a:gs pos="100000">
                      <a:srgbClr val="707070"/>
                    </a:gs>
                  </a:gsLst>
                  <a:lin ang="2700000" scaled="1"/>
                </a:gradFill>
                <a:latin typeface="Impact" panose="020B0806030902050204" pitchFamily="34" charset="0"/>
              </a:rPr>
              <a:t>Selamat Membuat Program</a:t>
            </a:r>
          </a:p>
        </p:txBody>
      </p:sp>
    </p:spTree>
    <p:extLst>
      <p:ext uri="{BB962C8B-B14F-4D97-AF65-F5344CB8AC3E}">
        <p14:creationId xmlns:p14="http://schemas.microsoft.com/office/powerpoint/2010/main" val="322470103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5C9E77D8-38E6-45C5-A548-3A6C2D251D0C}" type="datetime1">
              <a:rPr lang="en-US"/>
              <a:pPr/>
              <a:t>5/15/2017</a:t>
            </a:fld>
            <a:endParaRPr lang="en-US"/>
          </a:p>
        </p:txBody>
      </p:sp>
      <p:sp>
        <p:nvSpPr>
          <p:cNvPr id="15" name="Slide Number Placeholder 5"/>
          <p:cNvSpPr>
            <a:spLocks noGrp="1"/>
          </p:cNvSpPr>
          <p:nvPr>
            <p:ph type="sldNum" sz="quarter" idx="12"/>
          </p:nvPr>
        </p:nvSpPr>
        <p:spPr/>
        <p:txBody>
          <a:bodyPr/>
          <a:lstStyle/>
          <a:p>
            <a:fld id="{AA7286B7-B6F1-4EBD-A1F7-ACEE206E8D93}" type="slidenum">
              <a:rPr lang="en-US"/>
              <a:pPr/>
              <a:t>204</a:t>
            </a:fld>
            <a:endParaRPr lang="en-US"/>
          </a:p>
        </p:txBody>
      </p:sp>
      <p:sp>
        <p:nvSpPr>
          <p:cNvPr id="94232" name="Rectangle 24"/>
          <p:cNvSpPr>
            <a:spLocks noChangeArrowheads="1"/>
          </p:cNvSpPr>
          <p:nvPr/>
        </p:nvSpPr>
        <p:spPr bwMode="auto">
          <a:xfrm>
            <a:off x="1524001" y="1126609"/>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94231" name="Object 23"/>
          <p:cNvGraphicFramePr>
            <a:graphicFrameLocks noChangeAspect="1"/>
          </p:cNvGraphicFramePr>
          <p:nvPr/>
        </p:nvGraphicFramePr>
        <p:xfrm>
          <a:off x="3216276" y="836613"/>
          <a:ext cx="4945063" cy="4208462"/>
        </p:xfrm>
        <a:graphic>
          <a:graphicData uri="http://schemas.openxmlformats.org/presentationml/2006/ole">
            <mc:AlternateContent xmlns:mc="http://schemas.openxmlformats.org/markup-compatibility/2006">
              <mc:Choice xmlns:v="urn:schemas-microsoft-com:vml" Requires="v">
                <p:oleObj spid="_x0000_s90115" name="Visio" r:id="rId3" imgW="3040380" imgH="2578100" progId="Visio.Drawing.11">
                  <p:embed/>
                </p:oleObj>
              </mc:Choice>
              <mc:Fallback>
                <p:oleObj name="Visio" r:id="rId3" imgW="3040380" imgH="25781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836613"/>
                        <a:ext cx="4945063" cy="420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33" name="Rectangle 25"/>
          <p:cNvSpPr>
            <a:spLocks noChangeArrowheads="1"/>
          </p:cNvSpPr>
          <p:nvPr/>
        </p:nvSpPr>
        <p:spPr bwMode="auto">
          <a:xfrm>
            <a:off x="1524000" y="4159459"/>
            <a:ext cx="8820150" cy="2123658"/>
          </a:xfrm>
          <a:prstGeom prst="rect">
            <a:avLst/>
          </a:prstGeom>
          <a:noFill/>
          <a:ln w="9525">
            <a:noFill/>
            <a:miter lim="800000"/>
            <a:headEnd/>
            <a:tailEnd/>
          </a:ln>
          <a:effectLst/>
        </p:spPr>
        <p:txBody>
          <a:bodyPr anchor="ctr">
            <a:spAutoFit/>
          </a:bodyPr>
          <a:lstStyle/>
          <a:p>
            <a:r>
              <a:rPr lang="es-ES" sz="4400" b="1" dirty="0">
                <a:cs typeface="Times New Roman" pitchFamily="18" charset="0"/>
              </a:rPr>
              <a:t>PENYELESAIAN DAN PENGATURAN</a:t>
            </a:r>
          </a:p>
          <a:p>
            <a:pPr eaLnBrk="0" hangingPunct="0"/>
            <a:r>
              <a:rPr lang="es-ES" sz="4400" b="1" dirty="0">
                <a:cs typeface="Times New Roman" pitchFamily="18" charset="0"/>
              </a:rPr>
              <a:t>ALIRAN BEBAN</a:t>
            </a:r>
            <a:r>
              <a:rPr lang="en-US" sz="900" dirty="0"/>
              <a:t> </a:t>
            </a:r>
            <a:endParaRPr lang="en-US" dirty="0"/>
          </a:p>
        </p:txBody>
      </p:sp>
    </p:spTree>
    <p:extLst>
      <p:ext uri="{BB962C8B-B14F-4D97-AF65-F5344CB8AC3E}">
        <p14:creationId xmlns:p14="http://schemas.microsoft.com/office/powerpoint/2010/main" val="228856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4231"/>
                                        </p:tgtEl>
                                        <p:attrNameLst>
                                          <p:attrName>style.visibility</p:attrName>
                                        </p:attrNameLst>
                                      </p:cBhvr>
                                      <p:to>
                                        <p:strVal val="visible"/>
                                      </p:to>
                                    </p:set>
                                    <p:anim calcmode="lin" valueType="num">
                                      <p:cBhvr>
                                        <p:cTn id="7" dur="1000" fill="hold"/>
                                        <p:tgtEl>
                                          <p:spTgt spid="94231"/>
                                        </p:tgtEl>
                                        <p:attrNameLst>
                                          <p:attrName>ppt_w</p:attrName>
                                        </p:attrNameLst>
                                      </p:cBhvr>
                                      <p:tavLst>
                                        <p:tav tm="0">
                                          <p:val>
                                            <p:strVal val="#ppt_w*0.70"/>
                                          </p:val>
                                        </p:tav>
                                        <p:tav tm="100000">
                                          <p:val>
                                            <p:strVal val="#ppt_w"/>
                                          </p:val>
                                        </p:tav>
                                      </p:tavLst>
                                    </p:anim>
                                    <p:anim calcmode="lin" valueType="num">
                                      <p:cBhvr>
                                        <p:cTn id="8" dur="1000" fill="hold"/>
                                        <p:tgtEl>
                                          <p:spTgt spid="94231"/>
                                        </p:tgtEl>
                                        <p:attrNameLst>
                                          <p:attrName>ppt_h</p:attrName>
                                        </p:attrNameLst>
                                      </p:cBhvr>
                                      <p:tavLst>
                                        <p:tav tm="0">
                                          <p:val>
                                            <p:strVal val="#ppt_h"/>
                                          </p:val>
                                        </p:tav>
                                        <p:tav tm="100000">
                                          <p:val>
                                            <p:strVal val="#ppt_h"/>
                                          </p:val>
                                        </p:tav>
                                      </p:tavLst>
                                    </p:anim>
                                    <p:animEffect transition="in" filter="fade">
                                      <p:cBhvr>
                                        <p:cTn id="9" dur="1000"/>
                                        <p:tgtEl>
                                          <p:spTgt spid="94231"/>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94233"/>
                                        </p:tgtEl>
                                        <p:attrNameLst>
                                          <p:attrName>style.visibility</p:attrName>
                                        </p:attrNameLst>
                                      </p:cBhvr>
                                      <p:to>
                                        <p:strVal val="visible"/>
                                      </p:to>
                                    </p:set>
                                    <p:animEffect transition="in" filter="fade">
                                      <p:cBhvr>
                                        <p:cTn id="14" dur="500"/>
                                        <p:tgtEl>
                                          <p:spTgt spid="94233"/>
                                        </p:tgtEl>
                                      </p:cBhvr>
                                    </p:animEffect>
                                    <p:anim calcmode="lin" valueType="num">
                                      <p:cBhvr>
                                        <p:cTn id="15" dur="500" fill="hold"/>
                                        <p:tgtEl>
                                          <p:spTgt spid="94233"/>
                                        </p:tgtEl>
                                        <p:attrNameLst>
                                          <p:attrName>ppt_w</p:attrName>
                                        </p:attrNameLst>
                                      </p:cBhvr>
                                      <p:tavLst>
                                        <p:tav tm="0" fmla="#ppt_w*sin(2.5*pi*$)">
                                          <p:val>
                                            <p:fltVal val="0"/>
                                          </p:val>
                                        </p:tav>
                                        <p:tav tm="100000">
                                          <p:val>
                                            <p:fltVal val="1"/>
                                          </p:val>
                                        </p:tav>
                                      </p:tavLst>
                                    </p:anim>
                                    <p:anim calcmode="lin" valueType="num">
                                      <p:cBhvr>
                                        <p:cTn id="16" dur="500" fill="hold"/>
                                        <p:tgtEl>
                                          <p:spTgt spid="94233"/>
                                        </p:tgtEl>
                                        <p:attrNameLst>
                                          <p:attrName>ppt_h</p:attrName>
                                        </p:attrNameLst>
                                      </p:cBhvr>
                                      <p:tavLst>
                                        <p:tav tm="0">
                                          <p:val>
                                            <p:strVal val="#ppt_h"/>
                                          </p:val>
                                        </p:tav>
                                        <p:tav tm="100000">
                                          <p:val>
                                            <p:strVal val="#ppt_h"/>
                                          </p:val>
                                        </p:tav>
                                      </p:tavLst>
                                    </p:anim>
                                  </p:childTnLst>
                                </p:cTn>
                              </p:par>
                              <p:par>
                                <p:cTn id="17" presetID="55" presetClass="entr" presetSubtype="0" fill="hold" grpId="1" nodeType="withEffect">
                                  <p:stCondLst>
                                    <p:cond delay="0"/>
                                  </p:stCondLst>
                                  <p:iterate type="lt">
                                    <p:tmPct val="0"/>
                                  </p:iterate>
                                  <p:childTnLst>
                                    <p:set>
                                      <p:cBhvr>
                                        <p:cTn id="18" dur="1" fill="hold">
                                          <p:stCondLst>
                                            <p:cond delay="0"/>
                                          </p:stCondLst>
                                        </p:cTn>
                                        <p:tgtEl>
                                          <p:spTgt spid="94233"/>
                                        </p:tgtEl>
                                        <p:attrNameLst>
                                          <p:attrName>style.visibility</p:attrName>
                                        </p:attrNameLst>
                                      </p:cBhvr>
                                      <p:to>
                                        <p:strVal val="visible"/>
                                      </p:to>
                                    </p:set>
                                    <p:anim calcmode="lin" valueType="num">
                                      <p:cBhvr>
                                        <p:cTn id="19" dur="1000" fill="hold"/>
                                        <p:tgtEl>
                                          <p:spTgt spid="94233"/>
                                        </p:tgtEl>
                                        <p:attrNameLst>
                                          <p:attrName>ppt_w</p:attrName>
                                        </p:attrNameLst>
                                      </p:cBhvr>
                                      <p:tavLst>
                                        <p:tav tm="0">
                                          <p:val>
                                            <p:strVal val="#ppt_w*0.70"/>
                                          </p:val>
                                        </p:tav>
                                        <p:tav tm="100000">
                                          <p:val>
                                            <p:strVal val="#ppt_w"/>
                                          </p:val>
                                        </p:tav>
                                      </p:tavLst>
                                    </p:anim>
                                    <p:anim calcmode="lin" valueType="num">
                                      <p:cBhvr>
                                        <p:cTn id="20" dur="1000" fill="hold"/>
                                        <p:tgtEl>
                                          <p:spTgt spid="94233"/>
                                        </p:tgtEl>
                                        <p:attrNameLst>
                                          <p:attrName>ppt_h</p:attrName>
                                        </p:attrNameLst>
                                      </p:cBhvr>
                                      <p:tavLst>
                                        <p:tav tm="0">
                                          <p:val>
                                            <p:strVal val="#ppt_h"/>
                                          </p:val>
                                        </p:tav>
                                        <p:tav tm="100000">
                                          <p:val>
                                            <p:strVal val="#ppt_h"/>
                                          </p:val>
                                        </p:tav>
                                      </p:tavLst>
                                    </p:anim>
                                    <p:animEffect transition="in" filter="fade">
                                      <p:cBhvr>
                                        <p:cTn id="21" dur="1000"/>
                                        <p:tgtEl>
                                          <p:spTgt spid="94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33" grpId="0"/>
      <p:bldP spid="94233" grpId="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3"/>
          <p:cNvSpPr>
            <a:spLocks noGrp="1"/>
          </p:cNvSpPr>
          <p:nvPr>
            <p:ph type="dt" sz="half" idx="10"/>
          </p:nvPr>
        </p:nvSpPr>
        <p:spPr/>
        <p:txBody>
          <a:bodyPr/>
          <a:lstStyle/>
          <a:p>
            <a:fld id="{A6642A0A-346C-41AE-90FB-085D1AE79F77}" type="datetime1">
              <a:rPr lang="en-US"/>
              <a:pPr/>
              <a:t>5/15/2017</a:t>
            </a:fld>
            <a:endParaRPr lang="en-US"/>
          </a:p>
        </p:txBody>
      </p:sp>
      <p:sp>
        <p:nvSpPr>
          <p:cNvPr id="38" name="Slide Number Placeholder 5"/>
          <p:cNvSpPr>
            <a:spLocks noGrp="1"/>
          </p:cNvSpPr>
          <p:nvPr>
            <p:ph type="sldNum" sz="quarter" idx="12"/>
          </p:nvPr>
        </p:nvSpPr>
        <p:spPr/>
        <p:txBody>
          <a:bodyPr/>
          <a:lstStyle/>
          <a:p>
            <a:fld id="{8B31E397-CD2F-4428-8AD9-D82605727154}" type="slidenum">
              <a:rPr lang="en-US"/>
              <a:pPr/>
              <a:t>205</a:t>
            </a:fld>
            <a:endParaRPr lang="en-US"/>
          </a:p>
        </p:txBody>
      </p:sp>
      <p:sp>
        <p:nvSpPr>
          <p:cNvPr id="198658" name="Line 2"/>
          <p:cNvSpPr>
            <a:spLocks noChangeShapeType="1"/>
          </p:cNvSpPr>
          <p:nvPr/>
        </p:nvSpPr>
        <p:spPr bwMode="auto">
          <a:xfrm>
            <a:off x="4008438" y="2276476"/>
            <a:ext cx="0" cy="1800225"/>
          </a:xfrm>
          <a:prstGeom prst="line">
            <a:avLst/>
          </a:prstGeom>
          <a:noFill/>
          <a:ln w="28575">
            <a:solidFill>
              <a:schemeClr val="tx1"/>
            </a:solidFill>
            <a:round/>
            <a:headEnd/>
            <a:tailEnd/>
          </a:ln>
          <a:effectLst/>
        </p:spPr>
        <p:txBody>
          <a:bodyPr/>
          <a:lstStyle/>
          <a:p>
            <a:endParaRPr lang="id-ID"/>
          </a:p>
        </p:txBody>
      </p:sp>
      <p:sp>
        <p:nvSpPr>
          <p:cNvPr id="198659" name="Line 3"/>
          <p:cNvSpPr>
            <a:spLocks noChangeShapeType="1"/>
          </p:cNvSpPr>
          <p:nvPr/>
        </p:nvSpPr>
        <p:spPr bwMode="auto">
          <a:xfrm>
            <a:off x="4008439" y="3213100"/>
            <a:ext cx="4175125" cy="0"/>
          </a:xfrm>
          <a:prstGeom prst="line">
            <a:avLst/>
          </a:prstGeom>
          <a:noFill/>
          <a:ln w="12700">
            <a:solidFill>
              <a:schemeClr val="tx1"/>
            </a:solidFill>
            <a:round/>
            <a:headEnd/>
            <a:tailEnd/>
          </a:ln>
          <a:effectLst/>
        </p:spPr>
        <p:txBody>
          <a:bodyPr/>
          <a:lstStyle/>
          <a:p>
            <a:endParaRPr lang="id-ID"/>
          </a:p>
        </p:txBody>
      </p:sp>
      <p:sp>
        <p:nvSpPr>
          <p:cNvPr id="198660" name="Line 4"/>
          <p:cNvSpPr>
            <a:spLocks noChangeShapeType="1"/>
          </p:cNvSpPr>
          <p:nvPr/>
        </p:nvSpPr>
        <p:spPr bwMode="auto">
          <a:xfrm>
            <a:off x="5232401" y="3573463"/>
            <a:ext cx="1800225" cy="0"/>
          </a:xfrm>
          <a:prstGeom prst="line">
            <a:avLst/>
          </a:prstGeom>
          <a:noFill/>
          <a:ln w="9525">
            <a:solidFill>
              <a:schemeClr val="tx1"/>
            </a:solidFill>
            <a:round/>
            <a:headEnd/>
            <a:tailEnd type="triangle" w="med" len="med"/>
          </a:ln>
          <a:effectLst/>
        </p:spPr>
        <p:txBody>
          <a:bodyPr/>
          <a:lstStyle/>
          <a:p>
            <a:endParaRPr lang="id-ID"/>
          </a:p>
        </p:txBody>
      </p:sp>
      <p:sp>
        <p:nvSpPr>
          <p:cNvPr id="198661" name="Rectangle 5"/>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2" name="Object 6"/>
          <p:cNvGraphicFramePr>
            <a:graphicFrameLocks noChangeAspect="1"/>
          </p:cNvGraphicFramePr>
          <p:nvPr/>
        </p:nvGraphicFramePr>
        <p:xfrm>
          <a:off x="3502026" y="2205039"/>
          <a:ext cx="290513" cy="382587"/>
        </p:xfrm>
        <a:graphic>
          <a:graphicData uri="http://schemas.openxmlformats.org/presentationml/2006/ole">
            <mc:AlternateContent xmlns:mc="http://schemas.openxmlformats.org/markup-compatibility/2006">
              <mc:Choice xmlns:v="urn:schemas-microsoft-com:vml" Requires="v">
                <p:oleObj spid="_x0000_s91151"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6" y="220503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3" name="Rectangle 7"/>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4" name="Object 8"/>
          <p:cNvGraphicFramePr>
            <a:graphicFrameLocks noChangeAspect="1"/>
          </p:cNvGraphicFramePr>
          <p:nvPr/>
        </p:nvGraphicFramePr>
        <p:xfrm>
          <a:off x="3432176" y="2492375"/>
          <a:ext cx="352425" cy="382588"/>
        </p:xfrm>
        <a:graphic>
          <a:graphicData uri="http://schemas.openxmlformats.org/presentationml/2006/ole">
            <mc:AlternateContent xmlns:mc="http://schemas.openxmlformats.org/markup-compatibility/2006">
              <mc:Choice xmlns:v="urn:schemas-microsoft-com:vml" Requires="v">
                <p:oleObj spid="_x0000_s91152"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176" y="2492375"/>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5" name="Rectangle 9"/>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6" name="Object 10"/>
          <p:cNvGraphicFramePr>
            <a:graphicFrameLocks noChangeAspect="1"/>
          </p:cNvGraphicFramePr>
          <p:nvPr/>
        </p:nvGraphicFramePr>
        <p:xfrm>
          <a:off x="8328026" y="2205039"/>
          <a:ext cx="290513" cy="382587"/>
        </p:xfrm>
        <a:graphic>
          <a:graphicData uri="http://schemas.openxmlformats.org/presentationml/2006/ole">
            <mc:AlternateContent xmlns:mc="http://schemas.openxmlformats.org/markup-compatibility/2006">
              <mc:Choice xmlns:v="urn:schemas-microsoft-com:vml" Requires="v">
                <p:oleObj spid="_x0000_s91153"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220503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7" name="Rectangle 1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68" name="Object 12"/>
          <p:cNvGraphicFramePr>
            <a:graphicFrameLocks noChangeAspect="1"/>
          </p:cNvGraphicFramePr>
          <p:nvPr/>
        </p:nvGraphicFramePr>
        <p:xfrm>
          <a:off x="8328026" y="2565400"/>
          <a:ext cx="352425" cy="382588"/>
        </p:xfrm>
        <a:graphic>
          <a:graphicData uri="http://schemas.openxmlformats.org/presentationml/2006/ole">
            <mc:AlternateContent xmlns:mc="http://schemas.openxmlformats.org/markup-compatibility/2006">
              <mc:Choice xmlns:v="urn:schemas-microsoft-com:vml" Requires="v">
                <p:oleObj spid="_x0000_s91154"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6" y="2565400"/>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69" name="Rectangle 13"/>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0" name="Object 14"/>
          <p:cNvGraphicFramePr>
            <a:graphicFrameLocks noChangeAspect="1"/>
          </p:cNvGraphicFramePr>
          <p:nvPr/>
        </p:nvGraphicFramePr>
        <p:xfrm>
          <a:off x="3359151" y="1828801"/>
          <a:ext cx="1223963" cy="398463"/>
        </p:xfrm>
        <a:graphic>
          <a:graphicData uri="http://schemas.openxmlformats.org/presentationml/2006/ole">
            <mc:AlternateContent xmlns:mc="http://schemas.openxmlformats.org/markup-compatibility/2006">
              <mc:Choice xmlns:v="urn:schemas-microsoft-com:vml" Requires="v">
                <p:oleObj spid="_x0000_s91155" name="Equation" r:id="rId11" imgW="850531" imgH="279279" progId="Equation.3">
                  <p:embed/>
                </p:oleObj>
              </mc:Choice>
              <mc:Fallback>
                <p:oleObj name="Equation" r:id="rId11" imgW="850531" imgH="279279"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9151" y="1828801"/>
                        <a:ext cx="1223963"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1" name="Rectangle 15"/>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2" name="Object 16"/>
          <p:cNvGraphicFramePr>
            <a:graphicFrameLocks noChangeAspect="1"/>
          </p:cNvGraphicFramePr>
          <p:nvPr/>
        </p:nvGraphicFramePr>
        <p:xfrm>
          <a:off x="7535864" y="1782764"/>
          <a:ext cx="1296987" cy="422275"/>
        </p:xfrm>
        <a:graphic>
          <a:graphicData uri="http://schemas.openxmlformats.org/presentationml/2006/ole">
            <mc:AlternateContent xmlns:mc="http://schemas.openxmlformats.org/markup-compatibility/2006">
              <mc:Choice xmlns:v="urn:schemas-microsoft-com:vml" Requires="v">
                <p:oleObj spid="_x0000_s91156" name="Equation" r:id="rId13" imgW="850531" imgH="279279" progId="Equation.3">
                  <p:embed/>
                </p:oleObj>
              </mc:Choice>
              <mc:Fallback>
                <p:oleObj name="Equation" r:id="rId13" imgW="850531" imgH="27927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5864" y="1782764"/>
                        <a:ext cx="129698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3" name="Line 17"/>
          <p:cNvSpPr>
            <a:spLocks noChangeShapeType="1"/>
          </p:cNvSpPr>
          <p:nvPr/>
        </p:nvSpPr>
        <p:spPr bwMode="auto">
          <a:xfrm flipH="1">
            <a:off x="5016501" y="2565400"/>
            <a:ext cx="1871663" cy="0"/>
          </a:xfrm>
          <a:prstGeom prst="line">
            <a:avLst/>
          </a:prstGeom>
          <a:noFill/>
          <a:ln w="9525">
            <a:solidFill>
              <a:schemeClr val="tx1"/>
            </a:solidFill>
            <a:round/>
            <a:headEnd/>
            <a:tailEnd type="triangle" w="med" len="med"/>
          </a:ln>
          <a:effectLst/>
        </p:spPr>
        <p:txBody>
          <a:bodyPr/>
          <a:lstStyle/>
          <a:p>
            <a:endParaRPr lang="id-ID"/>
          </a:p>
        </p:txBody>
      </p:sp>
      <p:sp>
        <p:nvSpPr>
          <p:cNvPr id="198674" name="Rectangle 18"/>
          <p:cNvSpPr>
            <a:spLocks noChangeArrowheads="1"/>
          </p:cNvSpPr>
          <p:nvPr/>
        </p:nvSpPr>
        <p:spPr bwMode="auto">
          <a:xfrm>
            <a:off x="1524001" y="31728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5" name="Object 19"/>
          <p:cNvGraphicFramePr>
            <a:graphicFrameLocks noChangeAspect="1"/>
          </p:cNvGraphicFramePr>
          <p:nvPr/>
        </p:nvGraphicFramePr>
        <p:xfrm>
          <a:off x="3792539" y="4148138"/>
          <a:ext cx="441325" cy="576262"/>
        </p:xfrm>
        <a:graphic>
          <a:graphicData uri="http://schemas.openxmlformats.org/presentationml/2006/ole">
            <mc:AlternateContent xmlns:mc="http://schemas.openxmlformats.org/markup-compatibility/2006">
              <mc:Choice xmlns:v="urn:schemas-microsoft-com:vml" Requires="v">
                <p:oleObj spid="_x0000_s91157"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2539" y="4148138"/>
                        <a:ext cx="441325" cy="576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6" name="Line 20"/>
          <p:cNvSpPr>
            <a:spLocks noChangeShapeType="1"/>
          </p:cNvSpPr>
          <p:nvPr/>
        </p:nvSpPr>
        <p:spPr bwMode="auto">
          <a:xfrm>
            <a:off x="8183563" y="2276476"/>
            <a:ext cx="0" cy="1800225"/>
          </a:xfrm>
          <a:prstGeom prst="line">
            <a:avLst/>
          </a:prstGeom>
          <a:noFill/>
          <a:ln w="28575">
            <a:solidFill>
              <a:schemeClr val="tx1"/>
            </a:solidFill>
            <a:round/>
            <a:headEnd/>
            <a:tailEnd/>
          </a:ln>
          <a:effectLst/>
        </p:spPr>
        <p:txBody>
          <a:bodyPr/>
          <a:lstStyle/>
          <a:p>
            <a:endParaRPr lang="id-ID"/>
          </a:p>
        </p:txBody>
      </p:sp>
      <p:sp>
        <p:nvSpPr>
          <p:cNvPr id="198677" name="Rectangle 21"/>
          <p:cNvSpPr>
            <a:spLocks noChangeArrowheads="1"/>
          </p:cNvSpPr>
          <p:nvPr/>
        </p:nvSpPr>
        <p:spPr bwMode="auto">
          <a:xfrm>
            <a:off x="1524001" y="31633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78" name="Object 22"/>
          <p:cNvGraphicFramePr>
            <a:graphicFrameLocks noChangeAspect="1"/>
          </p:cNvGraphicFramePr>
          <p:nvPr/>
        </p:nvGraphicFramePr>
        <p:xfrm>
          <a:off x="7967664" y="4076700"/>
          <a:ext cx="447675" cy="585788"/>
        </p:xfrm>
        <a:graphic>
          <a:graphicData uri="http://schemas.openxmlformats.org/presentationml/2006/ole">
            <mc:AlternateContent xmlns:mc="http://schemas.openxmlformats.org/markup-compatibility/2006">
              <mc:Choice xmlns:v="urn:schemas-microsoft-com:vml" Requires="v">
                <p:oleObj spid="_x0000_s91158"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67664" y="4076700"/>
                        <a:ext cx="447675"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79" name="Rectangle 23"/>
          <p:cNvSpPr>
            <a:spLocks noChangeArrowheads="1"/>
          </p:cNvSpPr>
          <p:nvPr/>
        </p:nvSpPr>
        <p:spPr bwMode="auto">
          <a:xfrm>
            <a:off x="5519738" y="3068639"/>
            <a:ext cx="792162" cy="288925"/>
          </a:xfrm>
          <a:prstGeom prst="rect">
            <a:avLst/>
          </a:prstGeom>
          <a:solidFill>
            <a:schemeClr val="accent1"/>
          </a:solidFill>
          <a:ln w="9525">
            <a:solidFill>
              <a:schemeClr val="tx1"/>
            </a:solidFill>
            <a:miter lim="800000"/>
            <a:headEnd/>
            <a:tailEnd/>
          </a:ln>
          <a:effectLst/>
        </p:spPr>
        <p:txBody>
          <a:bodyPr wrap="none" anchor="ctr"/>
          <a:lstStyle/>
          <a:p>
            <a:endParaRPr lang="id-ID"/>
          </a:p>
        </p:txBody>
      </p:sp>
      <p:sp>
        <p:nvSpPr>
          <p:cNvPr id="198680" name="Rectangle 24"/>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81" name="Object 25"/>
          <p:cNvGraphicFramePr>
            <a:graphicFrameLocks noChangeAspect="1"/>
          </p:cNvGraphicFramePr>
          <p:nvPr/>
        </p:nvGraphicFramePr>
        <p:xfrm>
          <a:off x="5699126" y="2636839"/>
          <a:ext cx="468313" cy="433387"/>
        </p:xfrm>
        <a:graphic>
          <a:graphicData uri="http://schemas.openxmlformats.org/presentationml/2006/ole">
            <mc:AlternateContent xmlns:mc="http://schemas.openxmlformats.org/markup-compatibility/2006">
              <mc:Choice xmlns:v="urn:schemas-microsoft-com:vml" Requires="v">
                <p:oleObj spid="_x0000_s91159" name="Equation" r:id="rId19" imgW="253890" imgH="241195" progId="Equation.3">
                  <p:embed/>
                </p:oleObj>
              </mc:Choice>
              <mc:Fallback>
                <p:oleObj name="Equation" r:id="rId19" imgW="253890"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99126" y="2636839"/>
                        <a:ext cx="468313"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82" name="Rectangle 26"/>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83" name="Object 27"/>
          <p:cNvGraphicFramePr>
            <a:graphicFrameLocks noChangeAspect="1"/>
          </p:cNvGraphicFramePr>
          <p:nvPr/>
        </p:nvGraphicFramePr>
        <p:xfrm>
          <a:off x="7104064" y="3357564"/>
          <a:ext cx="384175" cy="479425"/>
        </p:xfrm>
        <a:graphic>
          <a:graphicData uri="http://schemas.openxmlformats.org/presentationml/2006/ole">
            <mc:AlternateContent xmlns:mc="http://schemas.openxmlformats.org/markup-compatibility/2006">
              <mc:Choice xmlns:v="urn:schemas-microsoft-com:vml" Requires="v">
                <p:oleObj spid="_x0000_s91160" name="Equation" r:id="rId21" imgW="190417" imgH="241195" progId="Equation.3">
                  <p:embed/>
                </p:oleObj>
              </mc:Choice>
              <mc:Fallback>
                <p:oleObj name="Equation" r:id="rId21" imgW="190417" imgH="241195"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04064" y="3357564"/>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8684" name="Object 28"/>
          <p:cNvGraphicFramePr>
            <a:graphicFrameLocks noChangeAspect="1"/>
          </p:cNvGraphicFramePr>
          <p:nvPr/>
        </p:nvGraphicFramePr>
        <p:xfrm>
          <a:off x="4583114" y="2349500"/>
          <a:ext cx="325437" cy="406400"/>
        </p:xfrm>
        <a:graphic>
          <a:graphicData uri="http://schemas.openxmlformats.org/presentationml/2006/ole">
            <mc:AlternateContent xmlns:mc="http://schemas.openxmlformats.org/markup-compatibility/2006">
              <mc:Choice xmlns:v="urn:schemas-microsoft-com:vml" Requires="v">
                <p:oleObj spid="_x0000_s91161" name="Equation" r:id="rId23" imgW="190417" imgH="241195" progId="Equation.3">
                  <p:embed/>
                </p:oleObj>
              </mc:Choice>
              <mc:Fallback>
                <p:oleObj name="Equation" r:id="rId23" imgW="190417" imgH="241195"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83114" y="2349500"/>
                        <a:ext cx="325437"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85" name="Rectangle 29"/>
          <p:cNvSpPr>
            <a:spLocks noChangeArrowheads="1"/>
          </p:cNvSpPr>
          <p:nvPr/>
        </p:nvSpPr>
        <p:spPr bwMode="auto">
          <a:xfrm>
            <a:off x="4511676" y="4003953"/>
            <a:ext cx="758541" cy="369332"/>
          </a:xfrm>
          <a:prstGeom prst="rect">
            <a:avLst/>
          </a:prstGeom>
          <a:noFill/>
          <a:ln w="9525">
            <a:noFill/>
            <a:miter lim="800000"/>
            <a:headEnd/>
            <a:tailEnd/>
          </a:ln>
          <a:effectLst/>
        </p:spPr>
        <p:txBody>
          <a:bodyPr wrap="none" anchor="ctr">
            <a:spAutoFit/>
          </a:bodyPr>
          <a:lstStyle/>
          <a:p>
            <a:r>
              <a:rPr lang="en-US" sz="1400" b="1"/>
              <a:t>WHEN</a:t>
            </a:r>
            <a:r>
              <a:rPr lang="en-US"/>
              <a:t> </a:t>
            </a:r>
          </a:p>
        </p:txBody>
      </p:sp>
      <p:sp>
        <p:nvSpPr>
          <p:cNvPr id="198686" name="Line 30"/>
          <p:cNvSpPr>
            <a:spLocks noChangeShapeType="1"/>
          </p:cNvSpPr>
          <p:nvPr/>
        </p:nvSpPr>
        <p:spPr bwMode="auto">
          <a:xfrm>
            <a:off x="4872038" y="4724400"/>
            <a:ext cx="863600" cy="0"/>
          </a:xfrm>
          <a:prstGeom prst="line">
            <a:avLst/>
          </a:prstGeom>
          <a:noFill/>
          <a:ln w="38100">
            <a:solidFill>
              <a:schemeClr val="tx1"/>
            </a:solidFill>
            <a:round/>
            <a:headEnd/>
            <a:tailEnd type="triangle" w="med" len="med"/>
          </a:ln>
          <a:effectLst/>
        </p:spPr>
        <p:txBody>
          <a:bodyPr/>
          <a:lstStyle/>
          <a:p>
            <a:endParaRPr lang="id-ID"/>
          </a:p>
        </p:txBody>
      </p:sp>
      <p:sp>
        <p:nvSpPr>
          <p:cNvPr id="198687" name="Rectangle 3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88" name="Object 32"/>
          <p:cNvGraphicFramePr>
            <a:graphicFrameLocks noChangeAspect="1"/>
          </p:cNvGraphicFramePr>
          <p:nvPr/>
        </p:nvGraphicFramePr>
        <p:xfrm>
          <a:off x="4800601" y="4221164"/>
          <a:ext cx="473075" cy="695325"/>
        </p:xfrm>
        <a:graphic>
          <a:graphicData uri="http://schemas.openxmlformats.org/presentationml/2006/ole">
            <mc:AlternateContent xmlns:mc="http://schemas.openxmlformats.org/markup-compatibility/2006">
              <mc:Choice xmlns:v="urn:schemas-microsoft-com:vml" Requires="v">
                <p:oleObj spid="_x0000_s91162" name="Equation" r:id="rId25" imgW="164957" imgH="241091" progId="Equation.3">
                  <p:embed/>
                </p:oleObj>
              </mc:Choice>
              <mc:Fallback>
                <p:oleObj name="Equation" r:id="rId25" imgW="164957" imgH="241091"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800601" y="4221164"/>
                        <a:ext cx="47307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89" name="Rectangle 33"/>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8690" name="Object 34"/>
          <p:cNvGraphicFramePr>
            <a:graphicFrameLocks noChangeAspect="1"/>
          </p:cNvGraphicFramePr>
          <p:nvPr/>
        </p:nvGraphicFramePr>
        <p:xfrm>
          <a:off x="4800600" y="4797425"/>
          <a:ext cx="463550" cy="503238"/>
        </p:xfrm>
        <a:graphic>
          <a:graphicData uri="http://schemas.openxmlformats.org/presentationml/2006/ole">
            <mc:AlternateContent xmlns:mc="http://schemas.openxmlformats.org/markup-compatibility/2006">
              <mc:Choice xmlns:v="urn:schemas-microsoft-com:vml" Requires="v">
                <p:oleObj spid="_x0000_s91163" name="Equation" r:id="rId27" imgW="215713" imgH="241091" progId="Equation.3">
                  <p:embed/>
                </p:oleObj>
              </mc:Choice>
              <mc:Fallback>
                <p:oleObj name="Equation" r:id="rId27" imgW="215713" imgH="241091"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800600" y="4797425"/>
                        <a:ext cx="463550"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8691" name="Line 35"/>
          <p:cNvSpPr>
            <a:spLocks noChangeShapeType="1"/>
          </p:cNvSpPr>
          <p:nvPr/>
        </p:nvSpPr>
        <p:spPr bwMode="auto">
          <a:xfrm flipH="1">
            <a:off x="4872038" y="5229225"/>
            <a:ext cx="863600" cy="0"/>
          </a:xfrm>
          <a:prstGeom prst="line">
            <a:avLst/>
          </a:prstGeom>
          <a:noFill/>
          <a:ln w="38100">
            <a:solidFill>
              <a:schemeClr val="tx1"/>
            </a:solidFill>
            <a:round/>
            <a:headEnd/>
            <a:tailEnd type="triangle" w="med" len="med"/>
          </a:ln>
          <a:effectLst/>
        </p:spPr>
        <p:txBody>
          <a:bodyPr/>
          <a:lstStyle/>
          <a:p>
            <a:endParaRPr lang="id-ID"/>
          </a:p>
        </p:txBody>
      </p:sp>
    </p:spTree>
    <p:extLst>
      <p:ext uri="{BB962C8B-B14F-4D97-AF65-F5344CB8AC3E}">
        <p14:creationId xmlns:p14="http://schemas.microsoft.com/office/powerpoint/2010/main" val="322452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p:cTn id="7" dur="500" decel="50000" fill="hold">
                                          <p:stCondLst>
                                            <p:cond delay="0"/>
                                          </p:stCondLst>
                                        </p:cTn>
                                        <p:tgtEl>
                                          <p:spTgt spid="1986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86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8658"/>
                                        </p:tgtEl>
                                        <p:attrNameLst>
                                          <p:attrName>ppt_w</p:attrName>
                                        </p:attrNameLst>
                                      </p:cBhvr>
                                      <p:tavLst>
                                        <p:tav tm="0">
                                          <p:val>
                                            <p:strVal val="#ppt_w*.05"/>
                                          </p:val>
                                        </p:tav>
                                        <p:tav tm="100000">
                                          <p:val>
                                            <p:strVal val="#ppt_w"/>
                                          </p:val>
                                        </p:tav>
                                      </p:tavLst>
                                    </p:anim>
                                    <p:anim calcmode="lin" valueType="num">
                                      <p:cBhvr>
                                        <p:cTn id="10" dur="1000" fill="hold"/>
                                        <p:tgtEl>
                                          <p:spTgt spid="1986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86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86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86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8658"/>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98676"/>
                                        </p:tgtEl>
                                        <p:attrNameLst>
                                          <p:attrName>style.visibility</p:attrName>
                                        </p:attrNameLst>
                                      </p:cBhvr>
                                      <p:to>
                                        <p:strVal val="visible"/>
                                      </p:to>
                                    </p:set>
                                    <p:anim calcmode="lin" valueType="num">
                                      <p:cBhvr>
                                        <p:cTn id="19" dur="500" decel="50000" fill="hold">
                                          <p:stCondLst>
                                            <p:cond delay="0"/>
                                          </p:stCondLst>
                                        </p:cTn>
                                        <p:tgtEl>
                                          <p:spTgt spid="19867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9867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98676"/>
                                        </p:tgtEl>
                                        <p:attrNameLst>
                                          <p:attrName>ppt_w</p:attrName>
                                        </p:attrNameLst>
                                      </p:cBhvr>
                                      <p:tavLst>
                                        <p:tav tm="0">
                                          <p:val>
                                            <p:strVal val="#ppt_w*.05"/>
                                          </p:val>
                                        </p:tav>
                                        <p:tav tm="100000">
                                          <p:val>
                                            <p:strVal val="#ppt_w"/>
                                          </p:val>
                                        </p:tav>
                                      </p:tavLst>
                                    </p:anim>
                                    <p:anim calcmode="lin" valueType="num">
                                      <p:cBhvr>
                                        <p:cTn id="22" dur="1000" fill="hold"/>
                                        <p:tgtEl>
                                          <p:spTgt spid="19867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9867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9867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9867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9867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98675"/>
                                        </p:tgtEl>
                                        <p:attrNameLst>
                                          <p:attrName>style.visibility</p:attrName>
                                        </p:attrNameLst>
                                      </p:cBhvr>
                                      <p:to>
                                        <p:strVal val="visible"/>
                                      </p:to>
                                    </p:set>
                                    <p:anim calcmode="lin" valueType="num">
                                      <p:cBhvr>
                                        <p:cTn id="31" dur="500" decel="50000" fill="hold">
                                          <p:stCondLst>
                                            <p:cond delay="0"/>
                                          </p:stCondLst>
                                        </p:cTn>
                                        <p:tgtEl>
                                          <p:spTgt spid="19867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9867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98675"/>
                                        </p:tgtEl>
                                        <p:attrNameLst>
                                          <p:attrName>ppt_w</p:attrName>
                                        </p:attrNameLst>
                                      </p:cBhvr>
                                      <p:tavLst>
                                        <p:tav tm="0">
                                          <p:val>
                                            <p:strVal val="#ppt_w*.05"/>
                                          </p:val>
                                        </p:tav>
                                        <p:tav tm="100000">
                                          <p:val>
                                            <p:strVal val="#ppt_w"/>
                                          </p:val>
                                        </p:tav>
                                      </p:tavLst>
                                    </p:anim>
                                    <p:anim calcmode="lin" valueType="num">
                                      <p:cBhvr>
                                        <p:cTn id="34" dur="1000" fill="hold"/>
                                        <p:tgtEl>
                                          <p:spTgt spid="19867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9867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9867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9867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98675"/>
                                        </p:tgtEl>
                                      </p:cBhvr>
                                    </p:animEffect>
                                  </p:childTnLst>
                                </p:cTn>
                              </p:par>
                              <p:par>
                                <p:cTn id="39" presetID="25" presetClass="entr" presetSubtype="0" fill="hold" nodeType="withEffect">
                                  <p:stCondLst>
                                    <p:cond delay="0"/>
                                  </p:stCondLst>
                                  <p:childTnLst>
                                    <p:set>
                                      <p:cBhvr>
                                        <p:cTn id="40" dur="1" fill="hold">
                                          <p:stCondLst>
                                            <p:cond delay="0"/>
                                          </p:stCondLst>
                                        </p:cTn>
                                        <p:tgtEl>
                                          <p:spTgt spid="198678"/>
                                        </p:tgtEl>
                                        <p:attrNameLst>
                                          <p:attrName>style.visibility</p:attrName>
                                        </p:attrNameLst>
                                      </p:cBhvr>
                                      <p:to>
                                        <p:strVal val="visible"/>
                                      </p:to>
                                    </p:set>
                                    <p:anim calcmode="lin" valueType="num">
                                      <p:cBhvr>
                                        <p:cTn id="41" dur="500" decel="50000" fill="hold">
                                          <p:stCondLst>
                                            <p:cond delay="0"/>
                                          </p:stCondLst>
                                        </p:cTn>
                                        <p:tgtEl>
                                          <p:spTgt spid="198678"/>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98678"/>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98678"/>
                                        </p:tgtEl>
                                        <p:attrNameLst>
                                          <p:attrName>ppt_w</p:attrName>
                                        </p:attrNameLst>
                                      </p:cBhvr>
                                      <p:tavLst>
                                        <p:tav tm="0">
                                          <p:val>
                                            <p:strVal val="#ppt_w*.05"/>
                                          </p:val>
                                        </p:tav>
                                        <p:tav tm="100000">
                                          <p:val>
                                            <p:strVal val="#ppt_w"/>
                                          </p:val>
                                        </p:tav>
                                      </p:tavLst>
                                    </p:anim>
                                    <p:anim calcmode="lin" valueType="num">
                                      <p:cBhvr>
                                        <p:cTn id="44" dur="1000" fill="hold"/>
                                        <p:tgtEl>
                                          <p:spTgt spid="198678"/>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98678"/>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98678"/>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98678"/>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9867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8659"/>
                                        </p:tgtEl>
                                        <p:attrNameLst>
                                          <p:attrName>style.visibility</p:attrName>
                                        </p:attrNameLst>
                                      </p:cBhvr>
                                      <p:to>
                                        <p:strVal val="visible"/>
                                      </p:to>
                                    </p:set>
                                    <p:animEffect transition="in" filter="dissolve">
                                      <p:cBhvr>
                                        <p:cTn id="53" dur="500"/>
                                        <p:tgtEl>
                                          <p:spTgt spid="198659"/>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98679"/>
                                        </p:tgtEl>
                                        <p:attrNameLst>
                                          <p:attrName>style.visibility</p:attrName>
                                        </p:attrNameLst>
                                      </p:cBhvr>
                                      <p:to>
                                        <p:strVal val="visible"/>
                                      </p:to>
                                    </p:set>
                                    <p:animEffect transition="in" filter="dissolve">
                                      <p:cBhvr>
                                        <p:cTn id="56" dur="500"/>
                                        <p:tgtEl>
                                          <p:spTgt spid="198679"/>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198681"/>
                                        </p:tgtEl>
                                        <p:attrNameLst>
                                          <p:attrName>style.visibility</p:attrName>
                                        </p:attrNameLst>
                                      </p:cBhvr>
                                      <p:to>
                                        <p:strVal val="visible"/>
                                      </p:to>
                                    </p:set>
                                    <p:anim calcmode="lin" valueType="num">
                                      <p:cBhvr>
                                        <p:cTn id="61" dur="500" decel="50000" fill="hold">
                                          <p:stCondLst>
                                            <p:cond delay="0"/>
                                          </p:stCondLst>
                                        </p:cTn>
                                        <p:tgtEl>
                                          <p:spTgt spid="198681"/>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98681"/>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98681"/>
                                        </p:tgtEl>
                                        <p:attrNameLst>
                                          <p:attrName>ppt_w</p:attrName>
                                        </p:attrNameLst>
                                      </p:cBhvr>
                                      <p:tavLst>
                                        <p:tav tm="0">
                                          <p:val>
                                            <p:strVal val="#ppt_w*.05"/>
                                          </p:val>
                                        </p:tav>
                                        <p:tav tm="100000">
                                          <p:val>
                                            <p:strVal val="#ppt_w"/>
                                          </p:val>
                                        </p:tav>
                                      </p:tavLst>
                                    </p:anim>
                                    <p:anim calcmode="lin" valueType="num">
                                      <p:cBhvr>
                                        <p:cTn id="64" dur="1000" fill="hold"/>
                                        <p:tgtEl>
                                          <p:spTgt spid="198681"/>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98681"/>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98681"/>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98681"/>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98681"/>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nodeType="clickEffect">
                                  <p:stCondLst>
                                    <p:cond delay="0"/>
                                  </p:stCondLst>
                                  <p:childTnLst>
                                    <p:set>
                                      <p:cBhvr>
                                        <p:cTn id="72" dur="1" fill="hold">
                                          <p:stCondLst>
                                            <p:cond delay="0"/>
                                          </p:stCondLst>
                                        </p:cTn>
                                        <p:tgtEl>
                                          <p:spTgt spid="198670"/>
                                        </p:tgtEl>
                                        <p:attrNameLst>
                                          <p:attrName>style.visibility</p:attrName>
                                        </p:attrNameLst>
                                      </p:cBhvr>
                                      <p:to>
                                        <p:strVal val="visible"/>
                                      </p:to>
                                    </p:set>
                                    <p:animEffect transition="in" filter="strips(downLeft)">
                                      <p:cBhvr>
                                        <p:cTn id="73" dur="500"/>
                                        <p:tgtEl>
                                          <p:spTgt spid="198670"/>
                                        </p:tgtEl>
                                      </p:cBhvr>
                                    </p:animEffect>
                                  </p:childTnLst>
                                </p:cTn>
                              </p:par>
                              <p:par>
                                <p:cTn id="74" presetID="18" presetClass="entr" presetSubtype="12" fill="hold" nodeType="withEffect">
                                  <p:stCondLst>
                                    <p:cond delay="0"/>
                                  </p:stCondLst>
                                  <p:childTnLst>
                                    <p:set>
                                      <p:cBhvr>
                                        <p:cTn id="75" dur="1" fill="hold">
                                          <p:stCondLst>
                                            <p:cond delay="0"/>
                                          </p:stCondLst>
                                        </p:cTn>
                                        <p:tgtEl>
                                          <p:spTgt spid="198662"/>
                                        </p:tgtEl>
                                        <p:attrNameLst>
                                          <p:attrName>style.visibility</p:attrName>
                                        </p:attrNameLst>
                                      </p:cBhvr>
                                      <p:to>
                                        <p:strVal val="visible"/>
                                      </p:to>
                                    </p:set>
                                    <p:animEffect transition="in" filter="strips(downLeft)">
                                      <p:cBhvr>
                                        <p:cTn id="76" dur="500"/>
                                        <p:tgtEl>
                                          <p:spTgt spid="198662"/>
                                        </p:tgtEl>
                                      </p:cBhvr>
                                    </p:animEffect>
                                  </p:childTnLst>
                                </p:cTn>
                              </p:par>
                              <p:par>
                                <p:cTn id="77" presetID="18" presetClass="entr" presetSubtype="12" fill="hold" nodeType="withEffect">
                                  <p:stCondLst>
                                    <p:cond delay="0"/>
                                  </p:stCondLst>
                                  <p:childTnLst>
                                    <p:set>
                                      <p:cBhvr>
                                        <p:cTn id="78" dur="1" fill="hold">
                                          <p:stCondLst>
                                            <p:cond delay="0"/>
                                          </p:stCondLst>
                                        </p:cTn>
                                        <p:tgtEl>
                                          <p:spTgt spid="198664"/>
                                        </p:tgtEl>
                                        <p:attrNameLst>
                                          <p:attrName>style.visibility</p:attrName>
                                        </p:attrNameLst>
                                      </p:cBhvr>
                                      <p:to>
                                        <p:strVal val="visible"/>
                                      </p:to>
                                    </p:set>
                                    <p:animEffect transition="in" filter="strips(downLeft)">
                                      <p:cBhvr>
                                        <p:cTn id="79" dur="500"/>
                                        <p:tgtEl>
                                          <p:spTgt spid="198664"/>
                                        </p:tgtEl>
                                      </p:cBhvr>
                                    </p:animEffect>
                                  </p:childTnLst>
                                </p:cTn>
                              </p:par>
                            </p:childTnLst>
                          </p:cTn>
                        </p:par>
                      </p:childTnLst>
                    </p:cTn>
                  </p:par>
                  <p:par>
                    <p:cTn id="80" fill="hold">
                      <p:stCondLst>
                        <p:cond delay="indefinite"/>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198672"/>
                                        </p:tgtEl>
                                        <p:attrNameLst>
                                          <p:attrName>style.visibility</p:attrName>
                                        </p:attrNameLst>
                                      </p:cBhvr>
                                      <p:to>
                                        <p:strVal val="visible"/>
                                      </p:to>
                                    </p:set>
                                    <p:animEffect transition="in" filter="strips(downLeft)">
                                      <p:cBhvr>
                                        <p:cTn id="84" dur="500"/>
                                        <p:tgtEl>
                                          <p:spTgt spid="198672"/>
                                        </p:tgtEl>
                                      </p:cBhvr>
                                    </p:animEffect>
                                  </p:childTnLst>
                                </p:cTn>
                              </p:par>
                              <p:par>
                                <p:cTn id="85" presetID="18" presetClass="entr" presetSubtype="12" fill="hold" nodeType="withEffect">
                                  <p:stCondLst>
                                    <p:cond delay="0"/>
                                  </p:stCondLst>
                                  <p:childTnLst>
                                    <p:set>
                                      <p:cBhvr>
                                        <p:cTn id="86" dur="1" fill="hold">
                                          <p:stCondLst>
                                            <p:cond delay="0"/>
                                          </p:stCondLst>
                                        </p:cTn>
                                        <p:tgtEl>
                                          <p:spTgt spid="198666"/>
                                        </p:tgtEl>
                                        <p:attrNameLst>
                                          <p:attrName>style.visibility</p:attrName>
                                        </p:attrNameLst>
                                      </p:cBhvr>
                                      <p:to>
                                        <p:strVal val="visible"/>
                                      </p:to>
                                    </p:set>
                                    <p:animEffect transition="in" filter="strips(downLeft)">
                                      <p:cBhvr>
                                        <p:cTn id="87" dur="500"/>
                                        <p:tgtEl>
                                          <p:spTgt spid="198666"/>
                                        </p:tgtEl>
                                      </p:cBhvr>
                                    </p:animEffect>
                                  </p:childTnLst>
                                </p:cTn>
                              </p:par>
                              <p:par>
                                <p:cTn id="88" presetID="18" presetClass="entr" presetSubtype="12" fill="hold" nodeType="withEffect">
                                  <p:stCondLst>
                                    <p:cond delay="0"/>
                                  </p:stCondLst>
                                  <p:childTnLst>
                                    <p:set>
                                      <p:cBhvr>
                                        <p:cTn id="89" dur="1" fill="hold">
                                          <p:stCondLst>
                                            <p:cond delay="0"/>
                                          </p:stCondLst>
                                        </p:cTn>
                                        <p:tgtEl>
                                          <p:spTgt spid="198668"/>
                                        </p:tgtEl>
                                        <p:attrNameLst>
                                          <p:attrName>style.visibility</p:attrName>
                                        </p:attrNameLst>
                                      </p:cBhvr>
                                      <p:to>
                                        <p:strVal val="visible"/>
                                      </p:to>
                                    </p:set>
                                    <p:animEffect transition="in" filter="strips(downLeft)">
                                      <p:cBhvr>
                                        <p:cTn id="90" dur="500"/>
                                        <p:tgtEl>
                                          <p:spTgt spid="198668"/>
                                        </p:tgtEl>
                                      </p:cBhvr>
                                    </p:animEffect>
                                  </p:childTnLst>
                                </p:cTn>
                              </p:par>
                            </p:childTnLst>
                          </p:cTn>
                        </p:par>
                      </p:childTnLst>
                    </p:cTn>
                  </p:par>
                  <p:par>
                    <p:cTn id="91" fill="hold">
                      <p:stCondLst>
                        <p:cond delay="indefinite"/>
                      </p:stCondLst>
                      <p:childTnLst>
                        <p:par>
                          <p:cTn id="92" fill="hold">
                            <p:stCondLst>
                              <p:cond delay="0"/>
                            </p:stCondLst>
                            <p:childTnLst>
                              <p:par>
                                <p:cTn id="93" presetID="18" presetClass="entr" presetSubtype="6" fill="hold" grpId="0" nodeType="clickEffect">
                                  <p:stCondLst>
                                    <p:cond delay="0"/>
                                  </p:stCondLst>
                                  <p:childTnLst>
                                    <p:set>
                                      <p:cBhvr>
                                        <p:cTn id="94" dur="1" fill="hold">
                                          <p:stCondLst>
                                            <p:cond delay="0"/>
                                          </p:stCondLst>
                                        </p:cTn>
                                        <p:tgtEl>
                                          <p:spTgt spid="198660"/>
                                        </p:tgtEl>
                                        <p:attrNameLst>
                                          <p:attrName>style.visibility</p:attrName>
                                        </p:attrNameLst>
                                      </p:cBhvr>
                                      <p:to>
                                        <p:strVal val="visible"/>
                                      </p:to>
                                    </p:set>
                                    <p:animEffect transition="in" filter="strips(downRight)">
                                      <p:cBhvr>
                                        <p:cTn id="95" dur="3000"/>
                                        <p:tgtEl>
                                          <p:spTgt spid="19866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nodeType="clickEffect">
                                  <p:stCondLst>
                                    <p:cond delay="0"/>
                                  </p:stCondLst>
                                  <p:childTnLst>
                                    <p:set>
                                      <p:cBhvr>
                                        <p:cTn id="99" dur="1" fill="hold">
                                          <p:stCondLst>
                                            <p:cond delay="0"/>
                                          </p:stCondLst>
                                        </p:cTn>
                                        <p:tgtEl>
                                          <p:spTgt spid="198683"/>
                                        </p:tgtEl>
                                        <p:attrNameLst>
                                          <p:attrName>style.visibility</p:attrName>
                                        </p:attrNameLst>
                                      </p:cBhvr>
                                      <p:to>
                                        <p:strVal val="visible"/>
                                      </p:to>
                                    </p:set>
                                    <p:animEffect transition="in" filter="strips(downLeft)">
                                      <p:cBhvr>
                                        <p:cTn id="100" dur="500"/>
                                        <p:tgtEl>
                                          <p:spTgt spid="198683"/>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198673"/>
                                        </p:tgtEl>
                                        <p:attrNameLst>
                                          <p:attrName>style.visibility</p:attrName>
                                        </p:attrNameLst>
                                      </p:cBhvr>
                                      <p:to>
                                        <p:strVal val="visible"/>
                                      </p:to>
                                    </p:set>
                                    <p:animEffect transition="in" filter="strips(downLeft)">
                                      <p:cBhvr>
                                        <p:cTn id="105" dur="500"/>
                                        <p:tgtEl>
                                          <p:spTgt spid="198673"/>
                                        </p:tgtEl>
                                      </p:cBhvr>
                                    </p:animEffect>
                                  </p:childTnLst>
                                </p:cTn>
                              </p:par>
                            </p:childTnLst>
                          </p:cTn>
                        </p:par>
                      </p:childTnLst>
                    </p:cTn>
                  </p:par>
                  <p:par>
                    <p:cTn id="106" fill="hold">
                      <p:stCondLst>
                        <p:cond delay="indefinite"/>
                      </p:stCondLst>
                      <p:childTnLst>
                        <p:par>
                          <p:cTn id="107" fill="hold">
                            <p:stCondLst>
                              <p:cond delay="0"/>
                            </p:stCondLst>
                            <p:childTnLst>
                              <p:par>
                                <p:cTn id="108" presetID="18" presetClass="entr" presetSubtype="12" fill="hold" nodeType="clickEffect">
                                  <p:stCondLst>
                                    <p:cond delay="0"/>
                                  </p:stCondLst>
                                  <p:childTnLst>
                                    <p:set>
                                      <p:cBhvr>
                                        <p:cTn id="109" dur="1" fill="hold">
                                          <p:stCondLst>
                                            <p:cond delay="0"/>
                                          </p:stCondLst>
                                        </p:cTn>
                                        <p:tgtEl>
                                          <p:spTgt spid="198684"/>
                                        </p:tgtEl>
                                        <p:attrNameLst>
                                          <p:attrName>style.visibility</p:attrName>
                                        </p:attrNameLst>
                                      </p:cBhvr>
                                      <p:to>
                                        <p:strVal val="visible"/>
                                      </p:to>
                                    </p:set>
                                    <p:animEffect transition="in" filter="strips(downLeft)">
                                      <p:cBhvr>
                                        <p:cTn id="110" dur="500"/>
                                        <p:tgtEl>
                                          <p:spTgt spid="198684"/>
                                        </p:tgtEl>
                                      </p:cBhvr>
                                    </p:animEffect>
                                  </p:childTnLst>
                                </p:cTn>
                              </p:par>
                            </p:childTnLst>
                          </p:cTn>
                        </p:par>
                      </p:childTnLst>
                    </p:cTn>
                  </p:par>
                  <p:par>
                    <p:cTn id="111" fill="hold">
                      <p:stCondLst>
                        <p:cond delay="indefinite"/>
                      </p:stCondLst>
                      <p:childTnLst>
                        <p:par>
                          <p:cTn id="112" fill="hold">
                            <p:stCondLst>
                              <p:cond delay="0"/>
                            </p:stCondLst>
                            <p:childTnLst>
                              <p:par>
                                <p:cTn id="113" presetID="25" presetClass="entr" presetSubtype="0" fill="hold" grpId="0" nodeType="clickEffect">
                                  <p:stCondLst>
                                    <p:cond delay="0"/>
                                  </p:stCondLst>
                                  <p:childTnLst>
                                    <p:set>
                                      <p:cBhvr>
                                        <p:cTn id="114" dur="1" fill="hold">
                                          <p:stCondLst>
                                            <p:cond delay="0"/>
                                          </p:stCondLst>
                                        </p:cTn>
                                        <p:tgtEl>
                                          <p:spTgt spid="198685"/>
                                        </p:tgtEl>
                                        <p:attrNameLst>
                                          <p:attrName>style.visibility</p:attrName>
                                        </p:attrNameLst>
                                      </p:cBhvr>
                                      <p:to>
                                        <p:strVal val="visible"/>
                                      </p:to>
                                    </p:set>
                                    <p:anim calcmode="lin" valueType="num">
                                      <p:cBhvr>
                                        <p:cTn id="115" dur="500" decel="50000" fill="hold">
                                          <p:stCondLst>
                                            <p:cond delay="0"/>
                                          </p:stCondLst>
                                        </p:cTn>
                                        <p:tgtEl>
                                          <p:spTgt spid="198685"/>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198685"/>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198685"/>
                                        </p:tgtEl>
                                        <p:attrNameLst>
                                          <p:attrName>ppt_w</p:attrName>
                                        </p:attrNameLst>
                                      </p:cBhvr>
                                      <p:tavLst>
                                        <p:tav tm="0">
                                          <p:val>
                                            <p:strVal val="#ppt_w*.05"/>
                                          </p:val>
                                        </p:tav>
                                        <p:tav tm="100000">
                                          <p:val>
                                            <p:strVal val="#ppt_w"/>
                                          </p:val>
                                        </p:tav>
                                      </p:tavLst>
                                    </p:anim>
                                    <p:anim calcmode="lin" valueType="num">
                                      <p:cBhvr>
                                        <p:cTn id="118" dur="1000" fill="hold"/>
                                        <p:tgtEl>
                                          <p:spTgt spid="198685"/>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198685"/>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198685"/>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198685"/>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198685"/>
                                        </p:tgtEl>
                                      </p:cBhvr>
                                    </p:animEffect>
                                  </p:childTnLst>
                                </p:cTn>
                              </p:par>
                            </p:childTnLst>
                          </p:cTn>
                        </p:par>
                      </p:childTnLst>
                    </p:cTn>
                  </p:par>
                  <p:par>
                    <p:cTn id="123" fill="hold">
                      <p:stCondLst>
                        <p:cond delay="indefinite"/>
                      </p:stCondLst>
                      <p:childTnLst>
                        <p:par>
                          <p:cTn id="124" fill="hold">
                            <p:stCondLst>
                              <p:cond delay="0"/>
                            </p:stCondLst>
                            <p:childTnLst>
                              <p:par>
                                <p:cTn id="125" presetID="18" presetClass="entr" presetSubtype="12" fill="hold" nodeType="clickEffect">
                                  <p:stCondLst>
                                    <p:cond delay="0"/>
                                  </p:stCondLst>
                                  <p:childTnLst>
                                    <p:set>
                                      <p:cBhvr>
                                        <p:cTn id="126" dur="1" fill="hold">
                                          <p:stCondLst>
                                            <p:cond delay="0"/>
                                          </p:stCondLst>
                                        </p:cTn>
                                        <p:tgtEl>
                                          <p:spTgt spid="198688"/>
                                        </p:tgtEl>
                                        <p:attrNameLst>
                                          <p:attrName>style.visibility</p:attrName>
                                        </p:attrNameLst>
                                      </p:cBhvr>
                                      <p:to>
                                        <p:strVal val="visible"/>
                                      </p:to>
                                    </p:set>
                                    <p:animEffect transition="in" filter="strips(downLeft)">
                                      <p:cBhvr>
                                        <p:cTn id="127" dur="500"/>
                                        <p:tgtEl>
                                          <p:spTgt spid="198688"/>
                                        </p:tgtEl>
                                      </p:cBhvr>
                                    </p:animEffect>
                                  </p:childTnLst>
                                </p:cTn>
                              </p:par>
                            </p:childTnLst>
                          </p:cTn>
                        </p:par>
                      </p:childTnLst>
                    </p:cTn>
                  </p:par>
                  <p:par>
                    <p:cTn id="128" fill="hold">
                      <p:stCondLst>
                        <p:cond delay="indefinite"/>
                      </p:stCondLst>
                      <p:childTnLst>
                        <p:par>
                          <p:cTn id="129" fill="hold">
                            <p:stCondLst>
                              <p:cond delay="0"/>
                            </p:stCondLst>
                            <p:childTnLst>
                              <p:par>
                                <p:cTn id="130" presetID="18" presetClass="entr" presetSubtype="6" fill="hold" grpId="0" nodeType="clickEffect">
                                  <p:stCondLst>
                                    <p:cond delay="0"/>
                                  </p:stCondLst>
                                  <p:childTnLst>
                                    <p:set>
                                      <p:cBhvr>
                                        <p:cTn id="131" dur="1" fill="hold">
                                          <p:stCondLst>
                                            <p:cond delay="0"/>
                                          </p:stCondLst>
                                        </p:cTn>
                                        <p:tgtEl>
                                          <p:spTgt spid="198686"/>
                                        </p:tgtEl>
                                        <p:attrNameLst>
                                          <p:attrName>style.visibility</p:attrName>
                                        </p:attrNameLst>
                                      </p:cBhvr>
                                      <p:to>
                                        <p:strVal val="visible"/>
                                      </p:to>
                                    </p:set>
                                    <p:animEffect transition="in" filter="strips(downRight)">
                                      <p:cBhvr>
                                        <p:cTn id="132" dur="500"/>
                                        <p:tgtEl>
                                          <p:spTgt spid="198686"/>
                                        </p:tgtEl>
                                      </p:cBhvr>
                                    </p:animEffect>
                                  </p:childTnLst>
                                </p:cTn>
                              </p:par>
                            </p:childTnLst>
                          </p:cTn>
                        </p:par>
                      </p:childTnLst>
                    </p:cTn>
                  </p:par>
                  <p:par>
                    <p:cTn id="133" fill="hold">
                      <p:stCondLst>
                        <p:cond delay="indefinite"/>
                      </p:stCondLst>
                      <p:childTnLst>
                        <p:par>
                          <p:cTn id="134" fill="hold">
                            <p:stCondLst>
                              <p:cond delay="0"/>
                            </p:stCondLst>
                            <p:childTnLst>
                              <p:par>
                                <p:cTn id="135" presetID="18" presetClass="entr" presetSubtype="12" fill="hold" nodeType="clickEffect">
                                  <p:stCondLst>
                                    <p:cond delay="0"/>
                                  </p:stCondLst>
                                  <p:childTnLst>
                                    <p:set>
                                      <p:cBhvr>
                                        <p:cTn id="136" dur="1" fill="hold">
                                          <p:stCondLst>
                                            <p:cond delay="0"/>
                                          </p:stCondLst>
                                        </p:cTn>
                                        <p:tgtEl>
                                          <p:spTgt spid="198690"/>
                                        </p:tgtEl>
                                        <p:attrNameLst>
                                          <p:attrName>style.visibility</p:attrName>
                                        </p:attrNameLst>
                                      </p:cBhvr>
                                      <p:to>
                                        <p:strVal val="visible"/>
                                      </p:to>
                                    </p:set>
                                    <p:animEffect transition="in" filter="strips(downLeft)">
                                      <p:cBhvr>
                                        <p:cTn id="137" dur="500"/>
                                        <p:tgtEl>
                                          <p:spTgt spid="198690"/>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198691"/>
                                        </p:tgtEl>
                                        <p:attrNameLst>
                                          <p:attrName>style.visibility</p:attrName>
                                        </p:attrNameLst>
                                      </p:cBhvr>
                                      <p:to>
                                        <p:strVal val="visible"/>
                                      </p:to>
                                    </p:set>
                                    <p:animEffect transition="in" filter="strips(downLeft)">
                                      <p:cBhvr>
                                        <p:cTn id="142" dur="500"/>
                                        <p:tgtEl>
                                          <p:spTgt spid="198691"/>
                                        </p:tgtEl>
                                      </p:cBhvr>
                                    </p:animEffect>
                                  </p:childTnLst>
                                </p:cTn>
                              </p:par>
                            </p:childTnLst>
                          </p:cTn>
                        </p:par>
                      </p:childTnLst>
                    </p:cTn>
                  </p:par>
                  <p:par>
                    <p:cTn id="143" fill="hold">
                      <p:stCondLst>
                        <p:cond delay="indefinite"/>
                      </p:stCondLst>
                      <p:childTnLst>
                        <p:par>
                          <p:cTn id="144" fill="hold">
                            <p:stCondLst>
                              <p:cond delay="0"/>
                            </p:stCondLst>
                            <p:childTnLst>
                              <p:par>
                                <p:cTn id="145" presetID="8" presetClass="exit" presetSubtype="16" fill="hold" nodeType="clickEffect">
                                  <p:stCondLst>
                                    <p:cond delay="0"/>
                                  </p:stCondLst>
                                  <p:childTnLst>
                                    <p:animEffect transition="out" filter="diamond(in)">
                                      <p:cBhvr>
                                        <p:cTn id="146" dur="2000"/>
                                        <p:tgtEl>
                                          <p:spTgt spid="198690"/>
                                        </p:tgtEl>
                                      </p:cBhvr>
                                    </p:animEffect>
                                    <p:set>
                                      <p:cBhvr>
                                        <p:cTn id="147" dur="1" fill="hold">
                                          <p:stCondLst>
                                            <p:cond delay="1999"/>
                                          </p:stCondLst>
                                        </p:cTn>
                                        <p:tgtEl>
                                          <p:spTgt spid="198690"/>
                                        </p:tgtEl>
                                        <p:attrNameLst>
                                          <p:attrName>style.visibility</p:attrName>
                                        </p:attrNameLst>
                                      </p:cBhvr>
                                      <p:to>
                                        <p:strVal val="hidden"/>
                                      </p:to>
                                    </p:set>
                                  </p:childTnLst>
                                </p:cTn>
                              </p:par>
                              <p:par>
                                <p:cTn id="148" presetID="8" presetClass="exit" presetSubtype="16" fill="hold" grpId="1" nodeType="withEffect">
                                  <p:stCondLst>
                                    <p:cond delay="0"/>
                                  </p:stCondLst>
                                  <p:childTnLst>
                                    <p:animEffect transition="out" filter="diamond(in)">
                                      <p:cBhvr>
                                        <p:cTn id="149" dur="2000"/>
                                        <p:tgtEl>
                                          <p:spTgt spid="198691"/>
                                        </p:tgtEl>
                                      </p:cBhvr>
                                    </p:animEffect>
                                    <p:set>
                                      <p:cBhvr>
                                        <p:cTn id="150" dur="1" fill="hold">
                                          <p:stCondLst>
                                            <p:cond delay="1999"/>
                                          </p:stCondLst>
                                        </p:cTn>
                                        <p:tgtEl>
                                          <p:spTgt spid="198691"/>
                                        </p:tgtEl>
                                        <p:attrNameLst>
                                          <p:attrName>style.visibility</p:attrName>
                                        </p:attrNameLst>
                                      </p:cBhvr>
                                      <p:to>
                                        <p:strVal val="hidden"/>
                                      </p:to>
                                    </p:set>
                                  </p:childTnLst>
                                </p:cTn>
                              </p:par>
                              <p:par>
                                <p:cTn id="151" presetID="8" presetClass="exit" presetSubtype="16" fill="hold" grpId="1" nodeType="withEffect">
                                  <p:stCondLst>
                                    <p:cond delay="0"/>
                                  </p:stCondLst>
                                  <p:childTnLst>
                                    <p:animEffect transition="out" filter="diamond(in)">
                                      <p:cBhvr>
                                        <p:cTn id="152" dur="2000"/>
                                        <p:tgtEl>
                                          <p:spTgt spid="198686"/>
                                        </p:tgtEl>
                                      </p:cBhvr>
                                    </p:animEffect>
                                    <p:set>
                                      <p:cBhvr>
                                        <p:cTn id="153" dur="1" fill="hold">
                                          <p:stCondLst>
                                            <p:cond delay="1999"/>
                                          </p:stCondLst>
                                        </p:cTn>
                                        <p:tgtEl>
                                          <p:spTgt spid="198686"/>
                                        </p:tgtEl>
                                        <p:attrNameLst>
                                          <p:attrName>style.visibility</p:attrName>
                                        </p:attrNameLst>
                                      </p:cBhvr>
                                      <p:to>
                                        <p:strVal val="hidden"/>
                                      </p:to>
                                    </p:set>
                                  </p:childTnLst>
                                </p:cTn>
                              </p:par>
                              <p:par>
                                <p:cTn id="154" presetID="8" presetClass="exit" presetSubtype="16" fill="hold" nodeType="withEffect">
                                  <p:stCondLst>
                                    <p:cond delay="0"/>
                                  </p:stCondLst>
                                  <p:childTnLst>
                                    <p:animEffect transition="out" filter="diamond(in)">
                                      <p:cBhvr>
                                        <p:cTn id="155" dur="2000"/>
                                        <p:tgtEl>
                                          <p:spTgt spid="198688"/>
                                        </p:tgtEl>
                                      </p:cBhvr>
                                    </p:animEffect>
                                    <p:set>
                                      <p:cBhvr>
                                        <p:cTn id="156" dur="1" fill="hold">
                                          <p:stCondLst>
                                            <p:cond delay="1999"/>
                                          </p:stCondLst>
                                        </p:cTn>
                                        <p:tgtEl>
                                          <p:spTgt spid="19868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8" presetClass="entr" presetSubtype="12" fill="hold" nodeType="clickEffect">
                                  <p:stCondLst>
                                    <p:cond delay="0"/>
                                  </p:stCondLst>
                                  <p:childTnLst>
                                    <p:set>
                                      <p:cBhvr>
                                        <p:cTn id="160" dur="1" fill="hold">
                                          <p:stCondLst>
                                            <p:cond delay="0"/>
                                          </p:stCondLst>
                                        </p:cTn>
                                        <p:tgtEl>
                                          <p:spTgt spid="198688"/>
                                        </p:tgtEl>
                                        <p:attrNameLst>
                                          <p:attrName>style.visibility</p:attrName>
                                        </p:attrNameLst>
                                      </p:cBhvr>
                                      <p:to>
                                        <p:strVal val="visible"/>
                                      </p:to>
                                    </p:set>
                                    <p:animEffect transition="in" filter="strips(downLeft)">
                                      <p:cBhvr>
                                        <p:cTn id="161" dur="500"/>
                                        <p:tgtEl>
                                          <p:spTgt spid="198688"/>
                                        </p:tgtEl>
                                      </p:cBhvr>
                                    </p:animEffect>
                                  </p:childTnLst>
                                </p:cTn>
                              </p:par>
                            </p:childTnLst>
                          </p:cTn>
                        </p:par>
                      </p:childTnLst>
                    </p:cTn>
                  </p:par>
                  <p:par>
                    <p:cTn id="162" fill="hold">
                      <p:stCondLst>
                        <p:cond delay="indefinite"/>
                      </p:stCondLst>
                      <p:childTnLst>
                        <p:par>
                          <p:cTn id="163" fill="hold">
                            <p:stCondLst>
                              <p:cond delay="0"/>
                            </p:stCondLst>
                            <p:childTnLst>
                              <p:par>
                                <p:cTn id="164" presetID="18" presetClass="entr" presetSubtype="12" fill="hold" grpId="2" nodeType="clickEffect">
                                  <p:stCondLst>
                                    <p:cond delay="0"/>
                                  </p:stCondLst>
                                  <p:childTnLst>
                                    <p:set>
                                      <p:cBhvr>
                                        <p:cTn id="165" dur="1" fill="hold">
                                          <p:stCondLst>
                                            <p:cond delay="0"/>
                                          </p:stCondLst>
                                        </p:cTn>
                                        <p:tgtEl>
                                          <p:spTgt spid="198686"/>
                                        </p:tgtEl>
                                        <p:attrNameLst>
                                          <p:attrName>style.visibility</p:attrName>
                                        </p:attrNameLst>
                                      </p:cBhvr>
                                      <p:to>
                                        <p:strVal val="visible"/>
                                      </p:to>
                                    </p:set>
                                    <p:animEffect transition="in" filter="strips(downLeft)">
                                      <p:cBhvr>
                                        <p:cTn id="166" dur="500"/>
                                        <p:tgtEl>
                                          <p:spTgt spid="198686"/>
                                        </p:tgtEl>
                                      </p:cBhvr>
                                    </p:animEffect>
                                  </p:childTnLst>
                                </p:cTn>
                              </p:par>
                            </p:childTnLst>
                          </p:cTn>
                        </p:par>
                      </p:childTnLst>
                    </p:cTn>
                  </p:par>
                  <p:par>
                    <p:cTn id="167" fill="hold">
                      <p:stCondLst>
                        <p:cond delay="indefinite"/>
                      </p:stCondLst>
                      <p:childTnLst>
                        <p:par>
                          <p:cTn id="168" fill="hold">
                            <p:stCondLst>
                              <p:cond delay="0"/>
                            </p:stCondLst>
                            <p:childTnLst>
                              <p:par>
                                <p:cTn id="169" presetID="18" presetClass="entr" presetSubtype="12" fill="hold" nodeType="clickEffect">
                                  <p:stCondLst>
                                    <p:cond delay="0"/>
                                  </p:stCondLst>
                                  <p:childTnLst>
                                    <p:set>
                                      <p:cBhvr>
                                        <p:cTn id="170" dur="1" fill="hold">
                                          <p:stCondLst>
                                            <p:cond delay="0"/>
                                          </p:stCondLst>
                                        </p:cTn>
                                        <p:tgtEl>
                                          <p:spTgt spid="198690"/>
                                        </p:tgtEl>
                                        <p:attrNameLst>
                                          <p:attrName>style.visibility</p:attrName>
                                        </p:attrNameLst>
                                      </p:cBhvr>
                                      <p:to>
                                        <p:strVal val="visible"/>
                                      </p:to>
                                    </p:set>
                                    <p:animEffect transition="in" filter="strips(downLeft)">
                                      <p:cBhvr>
                                        <p:cTn id="171" dur="500"/>
                                        <p:tgtEl>
                                          <p:spTgt spid="198690"/>
                                        </p:tgtEl>
                                      </p:cBhvr>
                                    </p:animEffect>
                                  </p:childTnLst>
                                </p:cTn>
                              </p:par>
                            </p:childTnLst>
                          </p:cTn>
                        </p:par>
                      </p:childTnLst>
                    </p:cTn>
                  </p:par>
                  <p:par>
                    <p:cTn id="172" fill="hold">
                      <p:stCondLst>
                        <p:cond delay="indefinite"/>
                      </p:stCondLst>
                      <p:childTnLst>
                        <p:par>
                          <p:cTn id="173" fill="hold">
                            <p:stCondLst>
                              <p:cond delay="0"/>
                            </p:stCondLst>
                            <p:childTnLst>
                              <p:par>
                                <p:cTn id="174" presetID="18" presetClass="entr" presetSubtype="6" fill="hold" grpId="3" nodeType="clickEffect">
                                  <p:stCondLst>
                                    <p:cond delay="0"/>
                                  </p:stCondLst>
                                  <p:childTnLst>
                                    <p:set>
                                      <p:cBhvr>
                                        <p:cTn id="175" dur="1" fill="hold">
                                          <p:stCondLst>
                                            <p:cond delay="0"/>
                                          </p:stCondLst>
                                        </p:cTn>
                                        <p:tgtEl>
                                          <p:spTgt spid="198686"/>
                                        </p:tgtEl>
                                        <p:attrNameLst>
                                          <p:attrName>style.visibility</p:attrName>
                                        </p:attrNameLst>
                                      </p:cBhvr>
                                      <p:to>
                                        <p:strVal val="visible"/>
                                      </p:to>
                                    </p:set>
                                    <p:animEffect transition="in" filter="strips(downRight)">
                                      <p:cBhvr>
                                        <p:cTn id="176" dur="500"/>
                                        <p:tgtEl>
                                          <p:spTgt spid="19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nimBg="1"/>
      <p:bldP spid="198659" grpId="0" animBg="1"/>
      <p:bldP spid="198660" grpId="0" animBg="1"/>
      <p:bldP spid="198673" grpId="0" animBg="1"/>
      <p:bldP spid="198676" grpId="0" animBg="1"/>
      <p:bldP spid="198679" grpId="0" animBg="1"/>
      <p:bldP spid="198685" grpId="0"/>
      <p:bldP spid="198686" grpId="0" animBg="1"/>
      <p:bldP spid="198686" grpId="1" animBg="1"/>
      <p:bldP spid="198686" grpId="2" animBg="1"/>
      <p:bldP spid="198686" grpId="3" animBg="1"/>
      <p:bldP spid="198691" grpId="0" animBg="1"/>
      <p:bldP spid="198691" grpId="1"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C2AD2DB2-81BD-4F30-B808-7B64A5BFA493}" type="datetime1">
              <a:rPr lang="en-US"/>
              <a:pPr/>
              <a:t>5/15/2017</a:t>
            </a:fld>
            <a:endParaRPr lang="en-US"/>
          </a:p>
        </p:txBody>
      </p:sp>
      <p:sp>
        <p:nvSpPr>
          <p:cNvPr id="35" name="Slide Number Placeholder 5"/>
          <p:cNvSpPr>
            <a:spLocks noGrp="1"/>
          </p:cNvSpPr>
          <p:nvPr>
            <p:ph type="sldNum" sz="quarter" idx="12"/>
          </p:nvPr>
        </p:nvSpPr>
        <p:spPr/>
        <p:txBody>
          <a:bodyPr/>
          <a:lstStyle/>
          <a:p>
            <a:fld id="{15F64F58-19DF-4CD2-91D3-3F619A8F8D65}" type="slidenum">
              <a:rPr lang="en-US"/>
              <a:pPr/>
              <a:t>206</a:t>
            </a:fld>
            <a:endParaRPr lang="en-US"/>
          </a:p>
        </p:txBody>
      </p:sp>
      <p:sp>
        <p:nvSpPr>
          <p:cNvPr id="199682" name="Line 2"/>
          <p:cNvSpPr>
            <a:spLocks noChangeShapeType="1"/>
          </p:cNvSpPr>
          <p:nvPr/>
        </p:nvSpPr>
        <p:spPr bwMode="auto">
          <a:xfrm>
            <a:off x="4008438" y="115889"/>
            <a:ext cx="0" cy="1800225"/>
          </a:xfrm>
          <a:prstGeom prst="line">
            <a:avLst/>
          </a:prstGeom>
          <a:noFill/>
          <a:ln w="28575">
            <a:solidFill>
              <a:schemeClr val="tx1"/>
            </a:solidFill>
            <a:round/>
            <a:headEnd/>
            <a:tailEnd/>
          </a:ln>
          <a:effectLst/>
        </p:spPr>
        <p:txBody>
          <a:bodyPr/>
          <a:lstStyle/>
          <a:p>
            <a:endParaRPr lang="id-ID"/>
          </a:p>
        </p:txBody>
      </p:sp>
      <p:sp>
        <p:nvSpPr>
          <p:cNvPr id="199683" name="Line 3"/>
          <p:cNvSpPr>
            <a:spLocks noChangeShapeType="1"/>
          </p:cNvSpPr>
          <p:nvPr/>
        </p:nvSpPr>
        <p:spPr bwMode="auto">
          <a:xfrm>
            <a:off x="4008439" y="908050"/>
            <a:ext cx="4175125" cy="0"/>
          </a:xfrm>
          <a:prstGeom prst="line">
            <a:avLst/>
          </a:prstGeom>
          <a:noFill/>
          <a:ln w="12700">
            <a:solidFill>
              <a:schemeClr val="tx1"/>
            </a:solidFill>
            <a:round/>
            <a:headEnd/>
            <a:tailEnd/>
          </a:ln>
          <a:effectLst/>
        </p:spPr>
        <p:txBody>
          <a:bodyPr/>
          <a:lstStyle/>
          <a:p>
            <a:endParaRPr lang="id-ID"/>
          </a:p>
        </p:txBody>
      </p:sp>
      <p:sp>
        <p:nvSpPr>
          <p:cNvPr id="199684" name="Line 4"/>
          <p:cNvSpPr>
            <a:spLocks noChangeShapeType="1"/>
          </p:cNvSpPr>
          <p:nvPr/>
        </p:nvSpPr>
        <p:spPr bwMode="auto">
          <a:xfrm>
            <a:off x="5087939" y="404813"/>
            <a:ext cx="1800225" cy="0"/>
          </a:xfrm>
          <a:prstGeom prst="line">
            <a:avLst/>
          </a:prstGeom>
          <a:noFill/>
          <a:ln w="9525">
            <a:solidFill>
              <a:schemeClr val="tx1"/>
            </a:solidFill>
            <a:round/>
            <a:headEnd/>
            <a:tailEnd type="triangle" w="med" len="med"/>
          </a:ln>
          <a:effectLst/>
        </p:spPr>
        <p:txBody>
          <a:bodyPr/>
          <a:lstStyle/>
          <a:p>
            <a:endParaRPr lang="id-ID"/>
          </a:p>
        </p:txBody>
      </p:sp>
      <p:sp>
        <p:nvSpPr>
          <p:cNvPr id="199685" name="Rectangle 5"/>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86" name="Object 6"/>
          <p:cNvGraphicFramePr>
            <a:graphicFrameLocks noChangeAspect="1"/>
          </p:cNvGraphicFramePr>
          <p:nvPr/>
        </p:nvGraphicFramePr>
        <p:xfrm>
          <a:off x="3502026" y="1690689"/>
          <a:ext cx="290513" cy="382587"/>
        </p:xfrm>
        <a:graphic>
          <a:graphicData uri="http://schemas.openxmlformats.org/presentationml/2006/ole">
            <mc:AlternateContent xmlns:mc="http://schemas.openxmlformats.org/markup-compatibility/2006">
              <mc:Choice xmlns:v="urn:schemas-microsoft-com:vml" Requires="v">
                <p:oleObj spid="_x0000_s92175" name="Equation" r:id="rId3" imgW="177646" imgH="241091" progId="Equation.3">
                  <p:embed/>
                </p:oleObj>
              </mc:Choice>
              <mc:Fallback>
                <p:oleObj name="Equation" r:id="rId3" imgW="177646" imgH="24109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6" y="169068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87" name="Rectangle 7"/>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88" name="Object 8"/>
          <p:cNvGraphicFramePr>
            <a:graphicFrameLocks noChangeAspect="1"/>
          </p:cNvGraphicFramePr>
          <p:nvPr/>
        </p:nvGraphicFramePr>
        <p:xfrm>
          <a:off x="3432176" y="1978025"/>
          <a:ext cx="352425" cy="382588"/>
        </p:xfrm>
        <a:graphic>
          <a:graphicData uri="http://schemas.openxmlformats.org/presentationml/2006/ole">
            <mc:AlternateContent xmlns:mc="http://schemas.openxmlformats.org/markup-compatibility/2006">
              <mc:Choice xmlns:v="urn:schemas-microsoft-com:vml" Requires="v">
                <p:oleObj spid="_x0000_s92176" name="Equation" r:id="rId5" imgW="215713" imgH="241091" progId="Equation.3">
                  <p:embed/>
                </p:oleObj>
              </mc:Choice>
              <mc:Fallback>
                <p:oleObj name="Equation" r:id="rId5" imgW="215713"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176" y="1978025"/>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89" name="Rectangle 9"/>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0" name="Object 10"/>
          <p:cNvGraphicFramePr>
            <a:graphicFrameLocks noChangeAspect="1"/>
          </p:cNvGraphicFramePr>
          <p:nvPr/>
        </p:nvGraphicFramePr>
        <p:xfrm>
          <a:off x="8328026" y="1690689"/>
          <a:ext cx="290513" cy="382587"/>
        </p:xfrm>
        <a:graphic>
          <a:graphicData uri="http://schemas.openxmlformats.org/presentationml/2006/ole">
            <mc:AlternateContent xmlns:mc="http://schemas.openxmlformats.org/markup-compatibility/2006">
              <mc:Choice xmlns:v="urn:schemas-microsoft-com:vml" Requires="v">
                <p:oleObj spid="_x0000_s92177" name="Equation" r:id="rId7" imgW="177646" imgH="241091" progId="Equation.3">
                  <p:embed/>
                </p:oleObj>
              </mc:Choice>
              <mc:Fallback>
                <p:oleObj name="Equation" r:id="rId7" imgW="177646"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1690689"/>
                        <a:ext cx="290513"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91" name="Rectangle 1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2" name="Object 12"/>
          <p:cNvGraphicFramePr>
            <a:graphicFrameLocks noChangeAspect="1"/>
          </p:cNvGraphicFramePr>
          <p:nvPr/>
        </p:nvGraphicFramePr>
        <p:xfrm>
          <a:off x="8328026" y="2051050"/>
          <a:ext cx="352425" cy="382588"/>
        </p:xfrm>
        <a:graphic>
          <a:graphicData uri="http://schemas.openxmlformats.org/presentationml/2006/ole">
            <mc:AlternateContent xmlns:mc="http://schemas.openxmlformats.org/markup-compatibility/2006">
              <mc:Choice xmlns:v="urn:schemas-microsoft-com:vml" Requires="v">
                <p:oleObj spid="_x0000_s92178"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6" y="2051050"/>
                        <a:ext cx="3524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93" name="Rectangle 13"/>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4" name="Object 14"/>
          <p:cNvGraphicFramePr>
            <a:graphicFrameLocks noChangeAspect="1"/>
          </p:cNvGraphicFramePr>
          <p:nvPr/>
        </p:nvGraphicFramePr>
        <p:xfrm>
          <a:off x="3359151" y="1314451"/>
          <a:ext cx="1223963" cy="398463"/>
        </p:xfrm>
        <a:graphic>
          <a:graphicData uri="http://schemas.openxmlformats.org/presentationml/2006/ole">
            <mc:AlternateContent xmlns:mc="http://schemas.openxmlformats.org/markup-compatibility/2006">
              <mc:Choice xmlns:v="urn:schemas-microsoft-com:vml" Requires="v">
                <p:oleObj spid="_x0000_s92179" name="Equation" r:id="rId11" imgW="850531" imgH="279279" progId="Equation.3">
                  <p:embed/>
                </p:oleObj>
              </mc:Choice>
              <mc:Fallback>
                <p:oleObj name="Equation" r:id="rId11" imgW="850531" imgH="279279"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9151" y="1314451"/>
                        <a:ext cx="1223963"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9696" name="Object 16"/>
          <p:cNvGraphicFramePr>
            <a:graphicFrameLocks noChangeAspect="1"/>
          </p:cNvGraphicFramePr>
          <p:nvPr/>
        </p:nvGraphicFramePr>
        <p:xfrm>
          <a:off x="7535864" y="1268414"/>
          <a:ext cx="1296987" cy="422275"/>
        </p:xfrm>
        <a:graphic>
          <a:graphicData uri="http://schemas.openxmlformats.org/presentationml/2006/ole">
            <mc:AlternateContent xmlns:mc="http://schemas.openxmlformats.org/markup-compatibility/2006">
              <mc:Choice xmlns:v="urn:schemas-microsoft-com:vml" Requires="v">
                <p:oleObj spid="_x0000_s92180" name="Equation" r:id="rId13" imgW="850531" imgH="279279" progId="Equation.3">
                  <p:embed/>
                </p:oleObj>
              </mc:Choice>
              <mc:Fallback>
                <p:oleObj name="Equation" r:id="rId13" imgW="850531" imgH="27927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5864" y="1268414"/>
                        <a:ext cx="129698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697" name="Line 17"/>
          <p:cNvSpPr>
            <a:spLocks noChangeShapeType="1"/>
          </p:cNvSpPr>
          <p:nvPr/>
        </p:nvSpPr>
        <p:spPr bwMode="auto">
          <a:xfrm flipH="1">
            <a:off x="5016501" y="260350"/>
            <a:ext cx="1871663" cy="0"/>
          </a:xfrm>
          <a:prstGeom prst="line">
            <a:avLst/>
          </a:prstGeom>
          <a:noFill/>
          <a:ln w="9525">
            <a:solidFill>
              <a:schemeClr val="tx1"/>
            </a:solidFill>
            <a:round/>
            <a:headEnd/>
            <a:tailEnd type="triangle" w="med" len="med"/>
          </a:ln>
          <a:effectLst/>
        </p:spPr>
        <p:txBody>
          <a:bodyPr/>
          <a:lstStyle/>
          <a:p>
            <a:endParaRPr lang="id-ID"/>
          </a:p>
        </p:txBody>
      </p:sp>
      <p:sp>
        <p:nvSpPr>
          <p:cNvPr id="199698" name="Rectangle 18"/>
          <p:cNvSpPr>
            <a:spLocks noChangeArrowheads="1"/>
          </p:cNvSpPr>
          <p:nvPr/>
        </p:nvSpPr>
        <p:spPr bwMode="auto">
          <a:xfrm>
            <a:off x="1524001" y="31728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699" name="Object 19"/>
          <p:cNvGraphicFramePr>
            <a:graphicFrameLocks noChangeAspect="1"/>
          </p:cNvGraphicFramePr>
          <p:nvPr/>
        </p:nvGraphicFramePr>
        <p:xfrm>
          <a:off x="3503614" y="1"/>
          <a:ext cx="441325" cy="576263"/>
        </p:xfrm>
        <a:graphic>
          <a:graphicData uri="http://schemas.openxmlformats.org/presentationml/2006/ole">
            <mc:AlternateContent xmlns:mc="http://schemas.openxmlformats.org/markup-compatibility/2006">
              <mc:Choice xmlns:v="urn:schemas-microsoft-com:vml" Requires="v">
                <p:oleObj spid="_x0000_s92181" name="Equation" r:id="rId15" imgW="126780" imgH="164814" progId="Equation.3">
                  <p:embed/>
                </p:oleObj>
              </mc:Choice>
              <mc:Fallback>
                <p:oleObj name="Equation" r:id="rId15" imgW="126780" imgH="164814"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3614" y="1"/>
                        <a:ext cx="441325" cy="576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00" name="Line 20"/>
          <p:cNvSpPr>
            <a:spLocks noChangeShapeType="1"/>
          </p:cNvSpPr>
          <p:nvPr/>
        </p:nvSpPr>
        <p:spPr bwMode="auto">
          <a:xfrm>
            <a:off x="8183563" y="115889"/>
            <a:ext cx="0" cy="1800225"/>
          </a:xfrm>
          <a:prstGeom prst="line">
            <a:avLst/>
          </a:prstGeom>
          <a:noFill/>
          <a:ln w="28575">
            <a:solidFill>
              <a:schemeClr val="tx1"/>
            </a:solidFill>
            <a:round/>
            <a:headEnd/>
            <a:tailEnd/>
          </a:ln>
          <a:effectLst/>
        </p:spPr>
        <p:txBody>
          <a:bodyPr/>
          <a:lstStyle/>
          <a:p>
            <a:endParaRPr lang="id-ID"/>
          </a:p>
        </p:txBody>
      </p:sp>
      <p:sp>
        <p:nvSpPr>
          <p:cNvPr id="199701" name="Rectangle 21"/>
          <p:cNvSpPr>
            <a:spLocks noChangeArrowheads="1"/>
          </p:cNvSpPr>
          <p:nvPr/>
        </p:nvSpPr>
        <p:spPr bwMode="auto">
          <a:xfrm>
            <a:off x="1524001" y="31633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02" name="Object 22"/>
          <p:cNvGraphicFramePr>
            <a:graphicFrameLocks noChangeAspect="1"/>
          </p:cNvGraphicFramePr>
          <p:nvPr/>
        </p:nvGraphicFramePr>
        <p:xfrm>
          <a:off x="8256589" y="0"/>
          <a:ext cx="447675" cy="585788"/>
        </p:xfrm>
        <a:graphic>
          <a:graphicData uri="http://schemas.openxmlformats.org/presentationml/2006/ole">
            <mc:AlternateContent xmlns:mc="http://schemas.openxmlformats.org/markup-compatibility/2006">
              <mc:Choice xmlns:v="urn:schemas-microsoft-com:vml" Requires="v">
                <p:oleObj spid="_x0000_s92182" name="Equation" r:id="rId17" imgW="126780" imgH="164814" progId="Equation.3">
                  <p:embed/>
                </p:oleObj>
              </mc:Choice>
              <mc:Fallback>
                <p:oleObj name="Equation" r:id="rId17" imgW="126780" imgH="164814"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56589" y="0"/>
                        <a:ext cx="447675" cy="585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03" name="Rectangle 23"/>
          <p:cNvSpPr>
            <a:spLocks noChangeArrowheads="1"/>
          </p:cNvSpPr>
          <p:nvPr/>
        </p:nvSpPr>
        <p:spPr bwMode="auto">
          <a:xfrm>
            <a:off x="5591176" y="765176"/>
            <a:ext cx="792163" cy="288925"/>
          </a:xfrm>
          <a:prstGeom prst="rect">
            <a:avLst/>
          </a:prstGeom>
          <a:solidFill>
            <a:schemeClr val="accent1"/>
          </a:solidFill>
          <a:ln w="9525">
            <a:solidFill>
              <a:schemeClr val="tx1"/>
            </a:solidFill>
            <a:miter lim="800000"/>
            <a:headEnd/>
            <a:tailEnd/>
          </a:ln>
          <a:effectLst/>
        </p:spPr>
        <p:txBody>
          <a:bodyPr wrap="none" anchor="ctr"/>
          <a:lstStyle/>
          <a:p>
            <a:endParaRPr lang="id-ID"/>
          </a:p>
        </p:txBody>
      </p:sp>
      <p:sp>
        <p:nvSpPr>
          <p:cNvPr id="199704" name="Rectangle 24"/>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05" name="Object 25"/>
          <p:cNvGraphicFramePr>
            <a:graphicFrameLocks noChangeAspect="1"/>
          </p:cNvGraphicFramePr>
          <p:nvPr/>
        </p:nvGraphicFramePr>
        <p:xfrm>
          <a:off x="5735638" y="260350"/>
          <a:ext cx="468312" cy="433388"/>
        </p:xfrm>
        <a:graphic>
          <a:graphicData uri="http://schemas.openxmlformats.org/presentationml/2006/ole">
            <mc:AlternateContent xmlns:mc="http://schemas.openxmlformats.org/markup-compatibility/2006">
              <mc:Choice xmlns:v="urn:schemas-microsoft-com:vml" Requires="v">
                <p:oleObj spid="_x0000_s92183" name="Equation" r:id="rId19" imgW="253890" imgH="241195" progId="Equation.3">
                  <p:embed/>
                </p:oleObj>
              </mc:Choice>
              <mc:Fallback>
                <p:oleObj name="Equation" r:id="rId19" imgW="253890" imgH="241195"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35638" y="260350"/>
                        <a:ext cx="468312" cy="43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06" name="Rectangle 26"/>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07" name="Object 27"/>
          <p:cNvGraphicFramePr>
            <a:graphicFrameLocks noChangeAspect="1"/>
          </p:cNvGraphicFramePr>
          <p:nvPr/>
        </p:nvGraphicFramePr>
        <p:xfrm>
          <a:off x="6959601" y="188914"/>
          <a:ext cx="384175" cy="479425"/>
        </p:xfrm>
        <a:graphic>
          <a:graphicData uri="http://schemas.openxmlformats.org/presentationml/2006/ole">
            <mc:AlternateContent xmlns:mc="http://schemas.openxmlformats.org/markup-compatibility/2006">
              <mc:Choice xmlns:v="urn:schemas-microsoft-com:vml" Requires="v">
                <p:oleObj spid="_x0000_s92184" name="Equation" r:id="rId21" imgW="190440" imgH="241200" progId="Equation.3">
                  <p:embed/>
                </p:oleObj>
              </mc:Choice>
              <mc:Fallback>
                <p:oleObj name="Equation" r:id="rId21" imgW="190440" imgH="2412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59601" y="188914"/>
                        <a:ext cx="3841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11" name="Rectangle 3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sp>
        <p:nvSpPr>
          <p:cNvPr id="199717" name="Rectangle 37"/>
          <p:cNvSpPr>
            <a:spLocks noChangeArrowheads="1"/>
          </p:cNvSpPr>
          <p:nvPr/>
        </p:nvSpPr>
        <p:spPr bwMode="auto">
          <a:xfrm>
            <a:off x="1524001" y="28014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16" name="Object 36"/>
          <p:cNvGraphicFramePr>
            <a:graphicFrameLocks noChangeAspect="1"/>
          </p:cNvGraphicFramePr>
          <p:nvPr/>
        </p:nvGraphicFramePr>
        <p:xfrm>
          <a:off x="2279650" y="2708275"/>
          <a:ext cx="5761038" cy="996950"/>
        </p:xfrm>
        <a:graphic>
          <a:graphicData uri="http://schemas.openxmlformats.org/presentationml/2006/ole">
            <mc:AlternateContent xmlns:mc="http://schemas.openxmlformats.org/markup-compatibility/2006">
              <mc:Choice xmlns:v="urn:schemas-microsoft-com:vml" Requires="v">
                <p:oleObj spid="_x0000_s92185" name="Equation" r:id="rId23" imgW="2489040" imgH="431640" progId="Equation.3">
                  <p:embed/>
                </p:oleObj>
              </mc:Choice>
              <mc:Fallback>
                <p:oleObj name="Equation" r:id="rId23" imgW="2489040" imgH="43164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79650" y="2708275"/>
                        <a:ext cx="5761038"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9718" name="Object 38"/>
          <p:cNvGraphicFramePr>
            <a:graphicFrameLocks noChangeAspect="1"/>
          </p:cNvGraphicFramePr>
          <p:nvPr/>
        </p:nvGraphicFramePr>
        <p:xfrm>
          <a:off x="2279650" y="4211639"/>
          <a:ext cx="5976938" cy="1017587"/>
        </p:xfrm>
        <a:graphic>
          <a:graphicData uri="http://schemas.openxmlformats.org/presentationml/2006/ole">
            <mc:AlternateContent xmlns:mc="http://schemas.openxmlformats.org/markup-compatibility/2006">
              <mc:Choice xmlns:v="urn:schemas-microsoft-com:vml" Requires="v">
                <p:oleObj spid="_x0000_s92186" name="Equation" r:id="rId25" imgW="2527200" imgH="431640" progId="Equation.3">
                  <p:embed/>
                </p:oleObj>
              </mc:Choice>
              <mc:Fallback>
                <p:oleObj name="Equation" r:id="rId25" imgW="2527200" imgH="43164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79650" y="4211639"/>
                        <a:ext cx="5976938"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9720" name="Rectangle 40"/>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9719" name="Object 39"/>
          <p:cNvGraphicFramePr>
            <a:graphicFrameLocks noChangeAspect="1"/>
          </p:cNvGraphicFramePr>
          <p:nvPr/>
        </p:nvGraphicFramePr>
        <p:xfrm>
          <a:off x="4583113" y="1989139"/>
          <a:ext cx="3097212" cy="674687"/>
        </p:xfrm>
        <a:graphic>
          <a:graphicData uri="http://schemas.openxmlformats.org/presentationml/2006/ole">
            <mc:AlternateContent xmlns:mc="http://schemas.openxmlformats.org/markup-compatibility/2006">
              <mc:Choice xmlns:v="urn:schemas-microsoft-com:vml" Requires="v">
                <p:oleObj spid="_x0000_s92187" name="Equation" r:id="rId27" imgW="1180588" imgH="253890" progId="Equation.3">
                  <p:embed/>
                </p:oleObj>
              </mc:Choice>
              <mc:Fallback>
                <p:oleObj name="Equation" r:id="rId27" imgW="1180588" imgH="25389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583113" y="1989139"/>
                        <a:ext cx="3097212" cy="67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9827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9699"/>
                                        </p:tgtEl>
                                        <p:attrNameLst>
                                          <p:attrName>style.visibility</p:attrName>
                                        </p:attrNameLst>
                                      </p:cBhvr>
                                      <p:to>
                                        <p:strVal val="visible"/>
                                      </p:to>
                                    </p:set>
                                    <p:anim calcmode="lin" valueType="num">
                                      <p:cBhvr>
                                        <p:cTn id="7" dur="1000" fill="hold"/>
                                        <p:tgtEl>
                                          <p:spTgt spid="199699"/>
                                        </p:tgtEl>
                                        <p:attrNameLst>
                                          <p:attrName>ppt_w</p:attrName>
                                        </p:attrNameLst>
                                      </p:cBhvr>
                                      <p:tavLst>
                                        <p:tav tm="0">
                                          <p:val>
                                            <p:strVal val="#ppt_w*0.70"/>
                                          </p:val>
                                        </p:tav>
                                        <p:tav tm="100000">
                                          <p:val>
                                            <p:strVal val="#ppt_w"/>
                                          </p:val>
                                        </p:tav>
                                      </p:tavLst>
                                    </p:anim>
                                    <p:anim calcmode="lin" valueType="num">
                                      <p:cBhvr>
                                        <p:cTn id="8" dur="1000" fill="hold"/>
                                        <p:tgtEl>
                                          <p:spTgt spid="199699"/>
                                        </p:tgtEl>
                                        <p:attrNameLst>
                                          <p:attrName>ppt_h</p:attrName>
                                        </p:attrNameLst>
                                      </p:cBhvr>
                                      <p:tavLst>
                                        <p:tav tm="0">
                                          <p:val>
                                            <p:strVal val="#ppt_h"/>
                                          </p:val>
                                        </p:tav>
                                        <p:tav tm="100000">
                                          <p:val>
                                            <p:strVal val="#ppt_h"/>
                                          </p:val>
                                        </p:tav>
                                      </p:tavLst>
                                    </p:anim>
                                    <p:animEffect transition="in" filter="fade">
                                      <p:cBhvr>
                                        <p:cTn id="9" dur="1000"/>
                                        <p:tgtEl>
                                          <p:spTgt spid="19969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9682"/>
                                        </p:tgtEl>
                                        <p:attrNameLst>
                                          <p:attrName>style.visibility</p:attrName>
                                        </p:attrNameLst>
                                      </p:cBhvr>
                                      <p:to>
                                        <p:strVal val="visible"/>
                                      </p:to>
                                    </p:set>
                                    <p:anim calcmode="lin" valueType="num">
                                      <p:cBhvr>
                                        <p:cTn id="12" dur="1000" fill="hold"/>
                                        <p:tgtEl>
                                          <p:spTgt spid="199682"/>
                                        </p:tgtEl>
                                        <p:attrNameLst>
                                          <p:attrName>ppt_w</p:attrName>
                                        </p:attrNameLst>
                                      </p:cBhvr>
                                      <p:tavLst>
                                        <p:tav tm="0">
                                          <p:val>
                                            <p:strVal val="#ppt_w*0.70"/>
                                          </p:val>
                                        </p:tav>
                                        <p:tav tm="100000">
                                          <p:val>
                                            <p:strVal val="#ppt_w"/>
                                          </p:val>
                                        </p:tav>
                                      </p:tavLst>
                                    </p:anim>
                                    <p:anim calcmode="lin" valueType="num">
                                      <p:cBhvr>
                                        <p:cTn id="13" dur="1000" fill="hold"/>
                                        <p:tgtEl>
                                          <p:spTgt spid="199682"/>
                                        </p:tgtEl>
                                        <p:attrNameLst>
                                          <p:attrName>ppt_h</p:attrName>
                                        </p:attrNameLst>
                                      </p:cBhvr>
                                      <p:tavLst>
                                        <p:tav tm="0">
                                          <p:val>
                                            <p:strVal val="#ppt_h"/>
                                          </p:val>
                                        </p:tav>
                                        <p:tav tm="100000">
                                          <p:val>
                                            <p:strVal val="#ppt_h"/>
                                          </p:val>
                                        </p:tav>
                                      </p:tavLst>
                                    </p:anim>
                                    <p:animEffect transition="in" filter="fade">
                                      <p:cBhvr>
                                        <p:cTn id="14" dur="1000"/>
                                        <p:tgtEl>
                                          <p:spTgt spid="19968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9700"/>
                                        </p:tgtEl>
                                        <p:attrNameLst>
                                          <p:attrName>style.visibility</p:attrName>
                                        </p:attrNameLst>
                                      </p:cBhvr>
                                      <p:to>
                                        <p:strVal val="visible"/>
                                      </p:to>
                                    </p:set>
                                    <p:anim calcmode="lin" valueType="num">
                                      <p:cBhvr>
                                        <p:cTn id="19" dur="1000" fill="hold"/>
                                        <p:tgtEl>
                                          <p:spTgt spid="199700"/>
                                        </p:tgtEl>
                                        <p:attrNameLst>
                                          <p:attrName>ppt_w</p:attrName>
                                        </p:attrNameLst>
                                      </p:cBhvr>
                                      <p:tavLst>
                                        <p:tav tm="0">
                                          <p:val>
                                            <p:strVal val="#ppt_w*0.70"/>
                                          </p:val>
                                        </p:tav>
                                        <p:tav tm="100000">
                                          <p:val>
                                            <p:strVal val="#ppt_w"/>
                                          </p:val>
                                        </p:tav>
                                      </p:tavLst>
                                    </p:anim>
                                    <p:anim calcmode="lin" valueType="num">
                                      <p:cBhvr>
                                        <p:cTn id="20" dur="1000" fill="hold"/>
                                        <p:tgtEl>
                                          <p:spTgt spid="199700"/>
                                        </p:tgtEl>
                                        <p:attrNameLst>
                                          <p:attrName>ppt_h</p:attrName>
                                        </p:attrNameLst>
                                      </p:cBhvr>
                                      <p:tavLst>
                                        <p:tav tm="0">
                                          <p:val>
                                            <p:strVal val="#ppt_h"/>
                                          </p:val>
                                        </p:tav>
                                        <p:tav tm="100000">
                                          <p:val>
                                            <p:strVal val="#ppt_h"/>
                                          </p:val>
                                        </p:tav>
                                      </p:tavLst>
                                    </p:anim>
                                    <p:animEffect transition="in" filter="fade">
                                      <p:cBhvr>
                                        <p:cTn id="21" dur="1000"/>
                                        <p:tgtEl>
                                          <p:spTgt spid="199700"/>
                                        </p:tgtEl>
                                      </p:cBhvr>
                                    </p:animEffect>
                                  </p:childTnLst>
                                </p:cTn>
                              </p:par>
                              <p:par>
                                <p:cTn id="22" presetID="55" presetClass="entr" presetSubtype="0" fill="hold" nodeType="withEffect">
                                  <p:stCondLst>
                                    <p:cond delay="0"/>
                                  </p:stCondLst>
                                  <p:childTnLst>
                                    <p:set>
                                      <p:cBhvr>
                                        <p:cTn id="23" dur="1" fill="hold">
                                          <p:stCondLst>
                                            <p:cond delay="0"/>
                                          </p:stCondLst>
                                        </p:cTn>
                                        <p:tgtEl>
                                          <p:spTgt spid="199702"/>
                                        </p:tgtEl>
                                        <p:attrNameLst>
                                          <p:attrName>style.visibility</p:attrName>
                                        </p:attrNameLst>
                                      </p:cBhvr>
                                      <p:to>
                                        <p:strVal val="visible"/>
                                      </p:to>
                                    </p:set>
                                    <p:anim calcmode="lin" valueType="num">
                                      <p:cBhvr>
                                        <p:cTn id="24" dur="1000" fill="hold"/>
                                        <p:tgtEl>
                                          <p:spTgt spid="199702"/>
                                        </p:tgtEl>
                                        <p:attrNameLst>
                                          <p:attrName>ppt_w</p:attrName>
                                        </p:attrNameLst>
                                      </p:cBhvr>
                                      <p:tavLst>
                                        <p:tav tm="0">
                                          <p:val>
                                            <p:strVal val="#ppt_w*0.70"/>
                                          </p:val>
                                        </p:tav>
                                        <p:tav tm="100000">
                                          <p:val>
                                            <p:strVal val="#ppt_w"/>
                                          </p:val>
                                        </p:tav>
                                      </p:tavLst>
                                    </p:anim>
                                    <p:anim calcmode="lin" valueType="num">
                                      <p:cBhvr>
                                        <p:cTn id="25" dur="1000" fill="hold"/>
                                        <p:tgtEl>
                                          <p:spTgt spid="199702"/>
                                        </p:tgtEl>
                                        <p:attrNameLst>
                                          <p:attrName>ppt_h</p:attrName>
                                        </p:attrNameLst>
                                      </p:cBhvr>
                                      <p:tavLst>
                                        <p:tav tm="0">
                                          <p:val>
                                            <p:strVal val="#ppt_h"/>
                                          </p:val>
                                        </p:tav>
                                        <p:tav tm="100000">
                                          <p:val>
                                            <p:strVal val="#ppt_h"/>
                                          </p:val>
                                        </p:tav>
                                      </p:tavLst>
                                    </p:anim>
                                    <p:animEffect transition="in" filter="fade">
                                      <p:cBhvr>
                                        <p:cTn id="26" dur="1000"/>
                                        <p:tgtEl>
                                          <p:spTgt spid="19970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99683"/>
                                        </p:tgtEl>
                                        <p:attrNameLst>
                                          <p:attrName>style.visibility</p:attrName>
                                        </p:attrNameLst>
                                      </p:cBhvr>
                                      <p:to>
                                        <p:strVal val="visible"/>
                                      </p:to>
                                    </p:set>
                                    <p:animEffect transition="in" filter="strips(downRight)">
                                      <p:cBhvr>
                                        <p:cTn id="31" dur="2000"/>
                                        <p:tgtEl>
                                          <p:spTgt spid="199683"/>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199703"/>
                                        </p:tgtEl>
                                        <p:attrNameLst>
                                          <p:attrName>style.visibility</p:attrName>
                                        </p:attrNameLst>
                                      </p:cBhvr>
                                      <p:to>
                                        <p:strVal val="visible"/>
                                      </p:to>
                                    </p:set>
                                    <p:animEffect transition="in" filter="strips(downRight)">
                                      <p:cBhvr>
                                        <p:cTn id="34" dur="2000"/>
                                        <p:tgtEl>
                                          <p:spTgt spid="199703"/>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99705"/>
                                        </p:tgtEl>
                                        <p:attrNameLst>
                                          <p:attrName>style.visibility</p:attrName>
                                        </p:attrNameLst>
                                      </p:cBhvr>
                                      <p:to>
                                        <p:strVal val="visible"/>
                                      </p:to>
                                    </p:set>
                                    <p:anim calcmode="lin" valueType="num">
                                      <p:cBhvr>
                                        <p:cTn id="39" dur="1000" fill="hold"/>
                                        <p:tgtEl>
                                          <p:spTgt spid="199705"/>
                                        </p:tgtEl>
                                        <p:attrNameLst>
                                          <p:attrName>ppt_w</p:attrName>
                                        </p:attrNameLst>
                                      </p:cBhvr>
                                      <p:tavLst>
                                        <p:tav tm="0">
                                          <p:val>
                                            <p:strVal val="#ppt_w*0.70"/>
                                          </p:val>
                                        </p:tav>
                                        <p:tav tm="100000">
                                          <p:val>
                                            <p:strVal val="#ppt_w"/>
                                          </p:val>
                                        </p:tav>
                                      </p:tavLst>
                                    </p:anim>
                                    <p:anim calcmode="lin" valueType="num">
                                      <p:cBhvr>
                                        <p:cTn id="40" dur="1000" fill="hold"/>
                                        <p:tgtEl>
                                          <p:spTgt spid="199705"/>
                                        </p:tgtEl>
                                        <p:attrNameLst>
                                          <p:attrName>ppt_h</p:attrName>
                                        </p:attrNameLst>
                                      </p:cBhvr>
                                      <p:tavLst>
                                        <p:tav tm="0">
                                          <p:val>
                                            <p:strVal val="#ppt_h"/>
                                          </p:val>
                                        </p:tav>
                                        <p:tav tm="100000">
                                          <p:val>
                                            <p:strVal val="#ppt_h"/>
                                          </p:val>
                                        </p:tav>
                                      </p:tavLst>
                                    </p:anim>
                                    <p:animEffect transition="in" filter="fade">
                                      <p:cBhvr>
                                        <p:cTn id="41" dur="1000"/>
                                        <p:tgtEl>
                                          <p:spTgt spid="199705"/>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9697"/>
                                        </p:tgtEl>
                                        <p:attrNameLst>
                                          <p:attrName>style.visibility</p:attrName>
                                        </p:attrNameLst>
                                      </p:cBhvr>
                                      <p:to>
                                        <p:strVal val="visible"/>
                                      </p:to>
                                    </p:set>
                                    <p:animEffect transition="in" filter="strips(downLeft)">
                                      <p:cBhvr>
                                        <p:cTn id="46" dur="2000"/>
                                        <p:tgtEl>
                                          <p:spTgt spid="199697"/>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99684"/>
                                        </p:tgtEl>
                                        <p:attrNameLst>
                                          <p:attrName>style.visibility</p:attrName>
                                        </p:attrNameLst>
                                      </p:cBhvr>
                                      <p:to>
                                        <p:strVal val="visible"/>
                                      </p:to>
                                    </p:set>
                                    <p:animEffect transition="in" filter="strips(downRight)">
                                      <p:cBhvr>
                                        <p:cTn id="51" dur="2000"/>
                                        <p:tgtEl>
                                          <p:spTgt spid="199684"/>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99707"/>
                                        </p:tgtEl>
                                        <p:attrNameLst>
                                          <p:attrName>style.visibility</p:attrName>
                                        </p:attrNameLst>
                                      </p:cBhvr>
                                      <p:to>
                                        <p:strVal val="visible"/>
                                      </p:to>
                                    </p:set>
                                    <p:anim calcmode="lin" valueType="num">
                                      <p:cBhvr>
                                        <p:cTn id="56" dur="1000" fill="hold"/>
                                        <p:tgtEl>
                                          <p:spTgt spid="199707"/>
                                        </p:tgtEl>
                                        <p:attrNameLst>
                                          <p:attrName>ppt_w</p:attrName>
                                        </p:attrNameLst>
                                      </p:cBhvr>
                                      <p:tavLst>
                                        <p:tav tm="0">
                                          <p:val>
                                            <p:strVal val="#ppt_w*0.70"/>
                                          </p:val>
                                        </p:tav>
                                        <p:tav tm="100000">
                                          <p:val>
                                            <p:strVal val="#ppt_w"/>
                                          </p:val>
                                        </p:tav>
                                      </p:tavLst>
                                    </p:anim>
                                    <p:anim calcmode="lin" valueType="num">
                                      <p:cBhvr>
                                        <p:cTn id="57" dur="1000" fill="hold"/>
                                        <p:tgtEl>
                                          <p:spTgt spid="199707"/>
                                        </p:tgtEl>
                                        <p:attrNameLst>
                                          <p:attrName>ppt_h</p:attrName>
                                        </p:attrNameLst>
                                      </p:cBhvr>
                                      <p:tavLst>
                                        <p:tav tm="0">
                                          <p:val>
                                            <p:strVal val="#ppt_h"/>
                                          </p:val>
                                        </p:tav>
                                        <p:tav tm="100000">
                                          <p:val>
                                            <p:strVal val="#ppt_h"/>
                                          </p:val>
                                        </p:tav>
                                      </p:tavLst>
                                    </p:anim>
                                    <p:animEffect transition="in" filter="fade">
                                      <p:cBhvr>
                                        <p:cTn id="58" dur="1000"/>
                                        <p:tgtEl>
                                          <p:spTgt spid="199707"/>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99694"/>
                                        </p:tgtEl>
                                        <p:attrNameLst>
                                          <p:attrName>style.visibility</p:attrName>
                                        </p:attrNameLst>
                                      </p:cBhvr>
                                      <p:to>
                                        <p:strVal val="visible"/>
                                      </p:to>
                                    </p:set>
                                    <p:anim calcmode="lin" valueType="num">
                                      <p:cBhvr>
                                        <p:cTn id="63" dur="1000" fill="hold"/>
                                        <p:tgtEl>
                                          <p:spTgt spid="199694"/>
                                        </p:tgtEl>
                                        <p:attrNameLst>
                                          <p:attrName>ppt_w</p:attrName>
                                        </p:attrNameLst>
                                      </p:cBhvr>
                                      <p:tavLst>
                                        <p:tav tm="0">
                                          <p:val>
                                            <p:strVal val="#ppt_w*0.70"/>
                                          </p:val>
                                        </p:tav>
                                        <p:tav tm="100000">
                                          <p:val>
                                            <p:strVal val="#ppt_w"/>
                                          </p:val>
                                        </p:tav>
                                      </p:tavLst>
                                    </p:anim>
                                    <p:anim calcmode="lin" valueType="num">
                                      <p:cBhvr>
                                        <p:cTn id="64" dur="1000" fill="hold"/>
                                        <p:tgtEl>
                                          <p:spTgt spid="199694"/>
                                        </p:tgtEl>
                                        <p:attrNameLst>
                                          <p:attrName>ppt_h</p:attrName>
                                        </p:attrNameLst>
                                      </p:cBhvr>
                                      <p:tavLst>
                                        <p:tav tm="0">
                                          <p:val>
                                            <p:strVal val="#ppt_h"/>
                                          </p:val>
                                        </p:tav>
                                        <p:tav tm="100000">
                                          <p:val>
                                            <p:strVal val="#ppt_h"/>
                                          </p:val>
                                        </p:tav>
                                      </p:tavLst>
                                    </p:anim>
                                    <p:animEffect transition="in" filter="fade">
                                      <p:cBhvr>
                                        <p:cTn id="65" dur="1000"/>
                                        <p:tgtEl>
                                          <p:spTgt spid="199694"/>
                                        </p:tgtEl>
                                      </p:cBhvr>
                                    </p:animEffect>
                                  </p:childTnLst>
                                </p:cTn>
                              </p:par>
                              <p:par>
                                <p:cTn id="66" presetID="55" presetClass="entr" presetSubtype="0" fill="hold" nodeType="withEffect">
                                  <p:stCondLst>
                                    <p:cond delay="0"/>
                                  </p:stCondLst>
                                  <p:childTnLst>
                                    <p:set>
                                      <p:cBhvr>
                                        <p:cTn id="67" dur="1" fill="hold">
                                          <p:stCondLst>
                                            <p:cond delay="0"/>
                                          </p:stCondLst>
                                        </p:cTn>
                                        <p:tgtEl>
                                          <p:spTgt spid="199686"/>
                                        </p:tgtEl>
                                        <p:attrNameLst>
                                          <p:attrName>style.visibility</p:attrName>
                                        </p:attrNameLst>
                                      </p:cBhvr>
                                      <p:to>
                                        <p:strVal val="visible"/>
                                      </p:to>
                                    </p:set>
                                    <p:anim calcmode="lin" valueType="num">
                                      <p:cBhvr>
                                        <p:cTn id="68" dur="1000" fill="hold"/>
                                        <p:tgtEl>
                                          <p:spTgt spid="199686"/>
                                        </p:tgtEl>
                                        <p:attrNameLst>
                                          <p:attrName>ppt_w</p:attrName>
                                        </p:attrNameLst>
                                      </p:cBhvr>
                                      <p:tavLst>
                                        <p:tav tm="0">
                                          <p:val>
                                            <p:strVal val="#ppt_w*0.70"/>
                                          </p:val>
                                        </p:tav>
                                        <p:tav tm="100000">
                                          <p:val>
                                            <p:strVal val="#ppt_w"/>
                                          </p:val>
                                        </p:tav>
                                      </p:tavLst>
                                    </p:anim>
                                    <p:anim calcmode="lin" valueType="num">
                                      <p:cBhvr>
                                        <p:cTn id="69" dur="1000" fill="hold"/>
                                        <p:tgtEl>
                                          <p:spTgt spid="199686"/>
                                        </p:tgtEl>
                                        <p:attrNameLst>
                                          <p:attrName>ppt_h</p:attrName>
                                        </p:attrNameLst>
                                      </p:cBhvr>
                                      <p:tavLst>
                                        <p:tav tm="0">
                                          <p:val>
                                            <p:strVal val="#ppt_h"/>
                                          </p:val>
                                        </p:tav>
                                        <p:tav tm="100000">
                                          <p:val>
                                            <p:strVal val="#ppt_h"/>
                                          </p:val>
                                        </p:tav>
                                      </p:tavLst>
                                    </p:anim>
                                    <p:animEffect transition="in" filter="fade">
                                      <p:cBhvr>
                                        <p:cTn id="70" dur="1000"/>
                                        <p:tgtEl>
                                          <p:spTgt spid="199686"/>
                                        </p:tgtEl>
                                      </p:cBhvr>
                                    </p:animEffect>
                                  </p:childTnLst>
                                </p:cTn>
                              </p:par>
                              <p:par>
                                <p:cTn id="71" presetID="55" presetClass="entr" presetSubtype="0" fill="hold" nodeType="withEffect">
                                  <p:stCondLst>
                                    <p:cond delay="0"/>
                                  </p:stCondLst>
                                  <p:childTnLst>
                                    <p:set>
                                      <p:cBhvr>
                                        <p:cTn id="72" dur="1" fill="hold">
                                          <p:stCondLst>
                                            <p:cond delay="0"/>
                                          </p:stCondLst>
                                        </p:cTn>
                                        <p:tgtEl>
                                          <p:spTgt spid="199688"/>
                                        </p:tgtEl>
                                        <p:attrNameLst>
                                          <p:attrName>style.visibility</p:attrName>
                                        </p:attrNameLst>
                                      </p:cBhvr>
                                      <p:to>
                                        <p:strVal val="visible"/>
                                      </p:to>
                                    </p:set>
                                    <p:anim calcmode="lin" valueType="num">
                                      <p:cBhvr>
                                        <p:cTn id="73" dur="1000" fill="hold"/>
                                        <p:tgtEl>
                                          <p:spTgt spid="199688"/>
                                        </p:tgtEl>
                                        <p:attrNameLst>
                                          <p:attrName>ppt_w</p:attrName>
                                        </p:attrNameLst>
                                      </p:cBhvr>
                                      <p:tavLst>
                                        <p:tav tm="0">
                                          <p:val>
                                            <p:strVal val="#ppt_w*0.70"/>
                                          </p:val>
                                        </p:tav>
                                        <p:tav tm="100000">
                                          <p:val>
                                            <p:strVal val="#ppt_w"/>
                                          </p:val>
                                        </p:tav>
                                      </p:tavLst>
                                    </p:anim>
                                    <p:anim calcmode="lin" valueType="num">
                                      <p:cBhvr>
                                        <p:cTn id="74" dur="1000" fill="hold"/>
                                        <p:tgtEl>
                                          <p:spTgt spid="199688"/>
                                        </p:tgtEl>
                                        <p:attrNameLst>
                                          <p:attrName>ppt_h</p:attrName>
                                        </p:attrNameLst>
                                      </p:cBhvr>
                                      <p:tavLst>
                                        <p:tav tm="0">
                                          <p:val>
                                            <p:strVal val="#ppt_h"/>
                                          </p:val>
                                        </p:tav>
                                        <p:tav tm="100000">
                                          <p:val>
                                            <p:strVal val="#ppt_h"/>
                                          </p:val>
                                        </p:tav>
                                      </p:tavLst>
                                    </p:anim>
                                    <p:animEffect transition="in" filter="fade">
                                      <p:cBhvr>
                                        <p:cTn id="75" dur="1000"/>
                                        <p:tgtEl>
                                          <p:spTgt spid="199688"/>
                                        </p:tgtEl>
                                      </p:cBhvr>
                                    </p:animEffect>
                                  </p:childTnLst>
                                </p:cTn>
                              </p:par>
                              <p:par>
                                <p:cTn id="76" presetID="55" presetClass="entr" presetSubtype="0" fill="hold" nodeType="withEffect">
                                  <p:stCondLst>
                                    <p:cond delay="0"/>
                                  </p:stCondLst>
                                  <p:childTnLst>
                                    <p:set>
                                      <p:cBhvr>
                                        <p:cTn id="77" dur="1" fill="hold">
                                          <p:stCondLst>
                                            <p:cond delay="0"/>
                                          </p:stCondLst>
                                        </p:cTn>
                                        <p:tgtEl>
                                          <p:spTgt spid="199696"/>
                                        </p:tgtEl>
                                        <p:attrNameLst>
                                          <p:attrName>style.visibility</p:attrName>
                                        </p:attrNameLst>
                                      </p:cBhvr>
                                      <p:to>
                                        <p:strVal val="visible"/>
                                      </p:to>
                                    </p:set>
                                    <p:anim calcmode="lin" valueType="num">
                                      <p:cBhvr>
                                        <p:cTn id="78" dur="1000" fill="hold"/>
                                        <p:tgtEl>
                                          <p:spTgt spid="199696"/>
                                        </p:tgtEl>
                                        <p:attrNameLst>
                                          <p:attrName>ppt_w</p:attrName>
                                        </p:attrNameLst>
                                      </p:cBhvr>
                                      <p:tavLst>
                                        <p:tav tm="0">
                                          <p:val>
                                            <p:strVal val="#ppt_w*0.70"/>
                                          </p:val>
                                        </p:tav>
                                        <p:tav tm="100000">
                                          <p:val>
                                            <p:strVal val="#ppt_w"/>
                                          </p:val>
                                        </p:tav>
                                      </p:tavLst>
                                    </p:anim>
                                    <p:anim calcmode="lin" valueType="num">
                                      <p:cBhvr>
                                        <p:cTn id="79" dur="1000" fill="hold"/>
                                        <p:tgtEl>
                                          <p:spTgt spid="199696"/>
                                        </p:tgtEl>
                                        <p:attrNameLst>
                                          <p:attrName>ppt_h</p:attrName>
                                        </p:attrNameLst>
                                      </p:cBhvr>
                                      <p:tavLst>
                                        <p:tav tm="0">
                                          <p:val>
                                            <p:strVal val="#ppt_h"/>
                                          </p:val>
                                        </p:tav>
                                        <p:tav tm="100000">
                                          <p:val>
                                            <p:strVal val="#ppt_h"/>
                                          </p:val>
                                        </p:tav>
                                      </p:tavLst>
                                    </p:anim>
                                    <p:animEffect transition="in" filter="fade">
                                      <p:cBhvr>
                                        <p:cTn id="80" dur="1000"/>
                                        <p:tgtEl>
                                          <p:spTgt spid="199696"/>
                                        </p:tgtEl>
                                      </p:cBhvr>
                                    </p:animEffect>
                                  </p:childTnLst>
                                </p:cTn>
                              </p:par>
                              <p:par>
                                <p:cTn id="81" presetID="55" presetClass="entr" presetSubtype="0" fill="hold" nodeType="withEffect">
                                  <p:stCondLst>
                                    <p:cond delay="0"/>
                                  </p:stCondLst>
                                  <p:childTnLst>
                                    <p:set>
                                      <p:cBhvr>
                                        <p:cTn id="82" dur="1" fill="hold">
                                          <p:stCondLst>
                                            <p:cond delay="0"/>
                                          </p:stCondLst>
                                        </p:cTn>
                                        <p:tgtEl>
                                          <p:spTgt spid="199690"/>
                                        </p:tgtEl>
                                        <p:attrNameLst>
                                          <p:attrName>style.visibility</p:attrName>
                                        </p:attrNameLst>
                                      </p:cBhvr>
                                      <p:to>
                                        <p:strVal val="visible"/>
                                      </p:to>
                                    </p:set>
                                    <p:anim calcmode="lin" valueType="num">
                                      <p:cBhvr>
                                        <p:cTn id="83" dur="1000" fill="hold"/>
                                        <p:tgtEl>
                                          <p:spTgt spid="199690"/>
                                        </p:tgtEl>
                                        <p:attrNameLst>
                                          <p:attrName>ppt_w</p:attrName>
                                        </p:attrNameLst>
                                      </p:cBhvr>
                                      <p:tavLst>
                                        <p:tav tm="0">
                                          <p:val>
                                            <p:strVal val="#ppt_w*0.70"/>
                                          </p:val>
                                        </p:tav>
                                        <p:tav tm="100000">
                                          <p:val>
                                            <p:strVal val="#ppt_w"/>
                                          </p:val>
                                        </p:tav>
                                      </p:tavLst>
                                    </p:anim>
                                    <p:anim calcmode="lin" valueType="num">
                                      <p:cBhvr>
                                        <p:cTn id="84" dur="1000" fill="hold"/>
                                        <p:tgtEl>
                                          <p:spTgt spid="199690"/>
                                        </p:tgtEl>
                                        <p:attrNameLst>
                                          <p:attrName>ppt_h</p:attrName>
                                        </p:attrNameLst>
                                      </p:cBhvr>
                                      <p:tavLst>
                                        <p:tav tm="0">
                                          <p:val>
                                            <p:strVal val="#ppt_h"/>
                                          </p:val>
                                        </p:tav>
                                        <p:tav tm="100000">
                                          <p:val>
                                            <p:strVal val="#ppt_h"/>
                                          </p:val>
                                        </p:tav>
                                      </p:tavLst>
                                    </p:anim>
                                    <p:animEffect transition="in" filter="fade">
                                      <p:cBhvr>
                                        <p:cTn id="85" dur="1000"/>
                                        <p:tgtEl>
                                          <p:spTgt spid="199690"/>
                                        </p:tgtEl>
                                      </p:cBhvr>
                                    </p:animEffect>
                                  </p:childTnLst>
                                </p:cTn>
                              </p:par>
                              <p:par>
                                <p:cTn id="86" presetID="55" presetClass="entr" presetSubtype="0" fill="hold" nodeType="withEffect">
                                  <p:stCondLst>
                                    <p:cond delay="0"/>
                                  </p:stCondLst>
                                  <p:childTnLst>
                                    <p:set>
                                      <p:cBhvr>
                                        <p:cTn id="87" dur="1" fill="hold">
                                          <p:stCondLst>
                                            <p:cond delay="0"/>
                                          </p:stCondLst>
                                        </p:cTn>
                                        <p:tgtEl>
                                          <p:spTgt spid="199692"/>
                                        </p:tgtEl>
                                        <p:attrNameLst>
                                          <p:attrName>style.visibility</p:attrName>
                                        </p:attrNameLst>
                                      </p:cBhvr>
                                      <p:to>
                                        <p:strVal val="visible"/>
                                      </p:to>
                                    </p:set>
                                    <p:anim calcmode="lin" valueType="num">
                                      <p:cBhvr>
                                        <p:cTn id="88" dur="1000" fill="hold"/>
                                        <p:tgtEl>
                                          <p:spTgt spid="199692"/>
                                        </p:tgtEl>
                                        <p:attrNameLst>
                                          <p:attrName>ppt_w</p:attrName>
                                        </p:attrNameLst>
                                      </p:cBhvr>
                                      <p:tavLst>
                                        <p:tav tm="0">
                                          <p:val>
                                            <p:strVal val="#ppt_w*0.70"/>
                                          </p:val>
                                        </p:tav>
                                        <p:tav tm="100000">
                                          <p:val>
                                            <p:strVal val="#ppt_w"/>
                                          </p:val>
                                        </p:tav>
                                      </p:tavLst>
                                    </p:anim>
                                    <p:anim calcmode="lin" valueType="num">
                                      <p:cBhvr>
                                        <p:cTn id="89" dur="1000" fill="hold"/>
                                        <p:tgtEl>
                                          <p:spTgt spid="199692"/>
                                        </p:tgtEl>
                                        <p:attrNameLst>
                                          <p:attrName>ppt_h</p:attrName>
                                        </p:attrNameLst>
                                      </p:cBhvr>
                                      <p:tavLst>
                                        <p:tav tm="0">
                                          <p:val>
                                            <p:strVal val="#ppt_h"/>
                                          </p:val>
                                        </p:tav>
                                        <p:tav tm="100000">
                                          <p:val>
                                            <p:strVal val="#ppt_h"/>
                                          </p:val>
                                        </p:tav>
                                      </p:tavLst>
                                    </p:anim>
                                    <p:animEffect transition="in" filter="fade">
                                      <p:cBhvr>
                                        <p:cTn id="90" dur="1000"/>
                                        <p:tgtEl>
                                          <p:spTgt spid="199692"/>
                                        </p:tgtEl>
                                      </p:cBhvr>
                                    </p:animEffect>
                                  </p:childTnLst>
                                </p:cTn>
                              </p:par>
                            </p:childTnLst>
                          </p:cTn>
                        </p:par>
                      </p:childTnLst>
                    </p:cTn>
                  </p:par>
                  <p:par>
                    <p:cTn id="91" fill="hold">
                      <p:stCondLst>
                        <p:cond delay="indefinite"/>
                      </p:stCondLst>
                      <p:childTnLst>
                        <p:par>
                          <p:cTn id="92" fill="hold">
                            <p:stCondLst>
                              <p:cond delay="0"/>
                            </p:stCondLst>
                            <p:childTnLst>
                              <p:par>
                                <p:cTn id="93" presetID="55" presetClass="entr" presetSubtype="0" fill="hold" nodeType="clickEffect">
                                  <p:stCondLst>
                                    <p:cond delay="0"/>
                                  </p:stCondLst>
                                  <p:childTnLst>
                                    <p:set>
                                      <p:cBhvr>
                                        <p:cTn id="94" dur="1" fill="hold">
                                          <p:stCondLst>
                                            <p:cond delay="0"/>
                                          </p:stCondLst>
                                        </p:cTn>
                                        <p:tgtEl>
                                          <p:spTgt spid="199719"/>
                                        </p:tgtEl>
                                        <p:attrNameLst>
                                          <p:attrName>style.visibility</p:attrName>
                                        </p:attrNameLst>
                                      </p:cBhvr>
                                      <p:to>
                                        <p:strVal val="visible"/>
                                      </p:to>
                                    </p:set>
                                    <p:anim calcmode="lin" valueType="num">
                                      <p:cBhvr>
                                        <p:cTn id="95" dur="1000" fill="hold"/>
                                        <p:tgtEl>
                                          <p:spTgt spid="199719"/>
                                        </p:tgtEl>
                                        <p:attrNameLst>
                                          <p:attrName>ppt_w</p:attrName>
                                        </p:attrNameLst>
                                      </p:cBhvr>
                                      <p:tavLst>
                                        <p:tav tm="0">
                                          <p:val>
                                            <p:strVal val="#ppt_w*0.70"/>
                                          </p:val>
                                        </p:tav>
                                        <p:tav tm="100000">
                                          <p:val>
                                            <p:strVal val="#ppt_w"/>
                                          </p:val>
                                        </p:tav>
                                      </p:tavLst>
                                    </p:anim>
                                    <p:anim calcmode="lin" valueType="num">
                                      <p:cBhvr>
                                        <p:cTn id="96" dur="1000" fill="hold"/>
                                        <p:tgtEl>
                                          <p:spTgt spid="199719"/>
                                        </p:tgtEl>
                                        <p:attrNameLst>
                                          <p:attrName>ppt_h</p:attrName>
                                        </p:attrNameLst>
                                      </p:cBhvr>
                                      <p:tavLst>
                                        <p:tav tm="0">
                                          <p:val>
                                            <p:strVal val="#ppt_h"/>
                                          </p:val>
                                        </p:tav>
                                        <p:tav tm="100000">
                                          <p:val>
                                            <p:strVal val="#ppt_h"/>
                                          </p:val>
                                        </p:tav>
                                      </p:tavLst>
                                    </p:anim>
                                    <p:animEffect transition="in" filter="fade">
                                      <p:cBhvr>
                                        <p:cTn id="97" dur="1000"/>
                                        <p:tgtEl>
                                          <p:spTgt spid="199719"/>
                                        </p:tgtEl>
                                      </p:cBhvr>
                                    </p:animEffect>
                                  </p:childTnLst>
                                </p:cTn>
                              </p:par>
                            </p:childTnLst>
                          </p:cTn>
                        </p:par>
                      </p:childTnLst>
                    </p:cTn>
                  </p:par>
                  <p:par>
                    <p:cTn id="98" fill="hold">
                      <p:stCondLst>
                        <p:cond delay="indefinite"/>
                      </p:stCondLst>
                      <p:childTnLst>
                        <p:par>
                          <p:cTn id="99" fill="hold">
                            <p:stCondLst>
                              <p:cond delay="0"/>
                            </p:stCondLst>
                            <p:childTnLst>
                              <p:par>
                                <p:cTn id="100" presetID="29" presetClass="entr" presetSubtype="0" fill="hold" nodeType="clickEffect">
                                  <p:stCondLst>
                                    <p:cond delay="0"/>
                                  </p:stCondLst>
                                  <p:childTnLst>
                                    <p:set>
                                      <p:cBhvr>
                                        <p:cTn id="101" dur="1" fill="hold">
                                          <p:stCondLst>
                                            <p:cond delay="0"/>
                                          </p:stCondLst>
                                        </p:cTn>
                                        <p:tgtEl>
                                          <p:spTgt spid="199716"/>
                                        </p:tgtEl>
                                        <p:attrNameLst>
                                          <p:attrName>style.visibility</p:attrName>
                                        </p:attrNameLst>
                                      </p:cBhvr>
                                      <p:to>
                                        <p:strVal val="visible"/>
                                      </p:to>
                                    </p:set>
                                    <p:anim calcmode="lin" valueType="num">
                                      <p:cBhvr>
                                        <p:cTn id="102" dur="1000" fill="hold"/>
                                        <p:tgtEl>
                                          <p:spTgt spid="199716"/>
                                        </p:tgtEl>
                                        <p:attrNameLst>
                                          <p:attrName>ppt_x</p:attrName>
                                        </p:attrNameLst>
                                      </p:cBhvr>
                                      <p:tavLst>
                                        <p:tav tm="0">
                                          <p:val>
                                            <p:strVal val="#ppt_x-.2"/>
                                          </p:val>
                                        </p:tav>
                                        <p:tav tm="100000">
                                          <p:val>
                                            <p:strVal val="#ppt_x"/>
                                          </p:val>
                                        </p:tav>
                                      </p:tavLst>
                                    </p:anim>
                                    <p:anim calcmode="lin" valueType="num">
                                      <p:cBhvr>
                                        <p:cTn id="103" dur="1000" fill="hold"/>
                                        <p:tgtEl>
                                          <p:spTgt spid="199716"/>
                                        </p:tgtEl>
                                        <p:attrNameLst>
                                          <p:attrName>ppt_y</p:attrName>
                                        </p:attrNameLst>
                                      </p:cBhvr>
                                      <p:tavLst>
                                        <p:tav tm="0">
                                          <p:val>
                                            <p:strVal val="#ppt_y"/>
                                          </p:val>
                                        </p:tav>
                                        <p:tav tm="100000">
                                          <p:val>
                                            <p:strVal val="#ppt_y"/>
                                          </p:val>
                                        </p:tav>
                                      </p:tavLst>
                                    </p:anim>
                                    <p:animEffect transition="in" filter="wipe(right)" prLst="gradientSize: 0.1">
                                      <p:cBhvr>
                                        <p:cTn id="104" dur="1000"/>
                                        <p:tgtEl>
                                          <p:spTgt spid="199716"/>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6" fill="hold" nodeType="clickEffect">
                                  <p:stCondLst>
                                    <p:cond delay="0"/>
                                  </p:stCondLst>
                                  <p:childTnLst>
                                    <p:set>
                                      <p:cBhvr>
                                        <p:cTn id="108" dur="1" fill="hold">
                                          <p:stCondLst>
                                            <p:cond delay="0"/>
                                          </p:stCondLst>
                                        </p:cTn>
                                        <p:tgtEl>
                                          <p:spTgt spid="199718"/>
                                        </p:tgtEl>
                                        <p:attrNameLst>
                                          <p:attrName>style.visibility</p:attrName>
                                        </p:attrNameLst>
                                      </p:cBhvr>
                                      <p:to>
                                        <p:strVal val="visible"/>
                                      </p:to>
                                    </p:set>
                                    <p:animEffect transition="in" filter="strips(downRight)">
                                      <p:cBhvr>
                                        <p:cTn id="109" dur="500"/>
                                        <p:tgtEl>
                                          <p:spTgt spid="199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3" grpId="0" animBg="1"/>
      <p:bldP spid="199684" grpId="0" animBg="1"/>
      <p:bldP spid="199697" grpId="0" animBg="1"/>
      <p:bldP spid="199700" grpId="0" animBg="1"/>
      <p:bldP spid="199703" grpId="0" animBg="1"/>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E8DAC532-C8B4-4DF9-8713-03F9D7B9F3DC}" type="datetime1">
              <a:rPr lang="en-US"/>
              <a:pPr/>
              <a:t>5/15/2017</a:t>
            </a:fld>
            <a:endParaRPr lang="en-US"/>
          </a:p>
        </p:txBody>
      </p:sp>
      <p:sp>
        <p:nvSpPr>
          <p:cNvPr id="17" name="Slide Number Placeholder 5"/>
          <p:cNvSpPr>
            <a:spLocks noGrp="1"/>
          </p:cNvSpPr>
          <p:nvPr>
            <p:ph type="sldNum" sz="quarter" idx="12"/>
          </p:nvPr>
        </p:nvSpPr>
        <p:spPr/>
        <p:txBody>
          <a:bodyPr/>
          <a:lstStyle/>
          <a:p>
            <a:fld id="{80B27EE3-9374-4652-ABD8-4DE97546F9E5}" type="slidenum">
              <a:rPr lang="en-US"/>
              <a:pPr/>
              <a:t>207</a:t>
            </a:fld>
            <a:endParaRPr lang="en-US"/>
          </a:p>
        </p:txBody>
      </p:sp>
      <p:sp>
        <p:nvSpPr>
          <p:cNvPr id="191490" name="Rectangle 2"/>
          <p:cNvSpPr>
            <a:spLocks noChangeArrowheads="1"/>
          </p:cNvSpPr>
          <p:nvPr/>
        </p:nvSpPr>
        <p:spPr bwMode="auto">
          <a:xfrm>
            <a:off x="2044195" y="187296"/>
            <a:ext cx="5981125" cy="400110"/>
          </a:xfrm>
          <a:prstGeom prst="rect">
            <a:avLst/>
          </a:prstGeom>
          <a:noFill/>
          <a:ln w="9525">
            <a:noFill/>
            <a:miter lim="800000"/>
            <a:headEnd/>
            <a:tailEnd/>
          </a:ln>
          <a:effectLst/>
        </p:spPr>
        <p:txBody>
          <a:bodyPr wrap="none" anchor="ctr">
            <a:spAutoFit/>
          </a:bodyPr>
          <a:lstStyle/>
          <a:p>
            <a:pPr algn="ctr"/>
            <a:r>
              <a:rPr lang="en-US" sz="2000" b="1"/>
              <a:t>PENYELESAIAN DAN PENGATURAN ALIRAN BEBAN</a:t>
            </a:r>
          </a:p>
        </p:txBody>
      </p:sp>
      <p:sp>
        <p:nvSpPr>
          <p:cNvPr id="191491" name="Rectangle 3"/>
          <p:cNvSpPr>
            <a:spLocks noChangeArrowheads="1"/>
          </p:cNvSpPr>
          <p:nvPr/>
        </p:nvSpPr>
        <p:spPr bwMode="auto">
          <a:xfrm>
            <a:off x="1703389" y="748784"/>
            <a:ext cx="1869423" cy="369332"/>
          </a:xfrm>
          <a:prstGeom prst="rect">
            <a:avLst/>
          </a:prstGeom>
          <a:noFill/>
          <a:ln w="9525">
            <a:noFill/>
            <a:miter lim="800000"/>
            <a:headEnd/>
            <a:tailEnd/>
          </a:ln>
          <a:effectLst/>
        </p:spPr>
        <p:txBody>
          <a:bodyPr wrap="none" anchor="ctr">
            <a:spAutoFit/>
          </a:bodyPr>
          <a:lstStyle/>
          <a:p>
            <a:r>
              <a:rPr lang="en-US" b="1"/>
              <a:t>PENDAHULUAN</a:t>
            </a:r>
            <a:r>
              <a:rPr lang="en-US"/>
              <a:t> </a:t>
            </a:r>
          </a:p>
        </p:txBody>
      </p:sp>
      <p:sp>
        <p:nvSpPr>
          <p:cNvPr id="191493" name="Rectangle 5"/>
          <p:cNvSpPr>
            <a:spLocks noChangeArrowheads="1"/>
          </p:cNvSpPr>
          <p:nvPr/>
        </p:nvSpPr>
        <p:spPr bwMode="auto">
          <a:xfrm>
            <a:off x="1735138" y="1252022"/>
            <a:ext cx="2286588"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Persamaan jaringan </a:t>
            </a:r>
            <a:endParaRPr lang="sv-SE"/>
          </a:p>
        </p:txBody>
      </p:sp>
      <p:graphicFrame>
        <p:nvGraphicFramePr>
          <p:cNvPr id="191492" name="Object 4"/>
          <p:cNvGraphicFramePr>
            <a:graphicFrameLocks noChangeAspect="1"/>
          </p:cNvGraphicFramePr>
          <p:nvPr/>
        </p:nvGraphicFramePr>
        <p:xfrm>
          <a:off x="3875088" y="981076"/>
          <a:ext cx="3516312" cy="879475"/>
        </p:xfrm>
        <a:graphic>
          <a:graphicData uri="http://schemas.openxmlformats.org/presentationml/2006/ole">
            <mc:AlternateContent xmlns:mc="http://schemas.openxmlformats.org/markup-compatibility/2006">
              <mc:Choice xmlns:v="urn:schemas-microsoft-com:vml" Requires="v">
                <p:oleObj spid="_x0000_s93190" name="Equation" r:id="rId3" imgW="914400" imgH="228600" progId="Equation.3">
                  <p:embed/>
                </p:oleObj>
              </mc:Choice>
              <mc:Fallback>
                <p:oleObj name="Equation" r:id="rId3" imgW="914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088" y="981076"/>
                        <a:ext cx="3516312"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1494" name="Rectangle 6"/>
          <p:cNvSpPr>
            <a:spLocks noChangeArrowheads="1"/>
          </p:cNvSpPr>
          <p:nvPr/>
        </p:nvSpPr>
        <p:spPr bwMode="auto">
          <a:xfrm>
            <a:off x="5313363" y="3542121"/>
            <a:ext cx="287258" cy="276999"/>
          </a:xfrm>
          <a:prstGeom prst="rect">
            <a:avLst/>
          </a:prstGeom>
          <a:noFill/>
          <a:ln w="9525">
            <a:noFill/>
            <a:miter lim="800000"/>
            <a:headEnd/>
            <a:tailEnd/>
          </a:ln>
          <a:effectLst/>
        </p:spPr>
        <p:txBody>
          <a:bodyPr wrap="none" anchor="ctr">
            <a:spAutoFit/>
          </a:bodyPr>
          <a:lstStyle/>
          <a:p>
            <a:r>
              <a:rPr lang="sv-SE" sz="1200">
                <a:solidFill>
                  <a:srgbClr val="000000"/>
                </a:solidFill>
                <a:cs typeface="Times New Roman" pitchFamily="18" charset="0"/>
              </a:rPr>
              <a:t>, </a:t>
            </a:r>
            <a:endParaRPr lang="sv-SE"/>
          </a:p>
        </p:txBody>
      </p:sp>
      <p:sp>
        <p:nvSpPr>
          <p:cNvPr id="191495" name="Rectangle 7"/>
          <p:cNvSpPr>
            <a:spLocks noChangeArrowheads="1"/>
          </p:cNvSpPr>
          <p:nvPr/>
        </p:nvSpPr>
        <p:spPr bwMode="auto">
          <a:xfrm>
            <a:off x="1774826" y="1899722"/>
            <a:ext cx="7521611" cy="369332"/>
          </a:xfrm>
          <a:prstGeom prst="rect">
            <a:avLst/>
          </a:prstGeom>
          <a:noFill/>
          <a:ln w="9525">
            <a:noFill/>
            <a:miter lim="800000"/>
            <a:headEnd/>
            <a:tailEnd/>
          </a:ln>
          <a:effectLst/>
        </p:spPr>
        <p:txBody>
          <a:bodyPr wrap="none" anchor="ctr">
            <a:spAutoFit/>
          </a:bodyPr>
          <a:lstStyle/>
          <a:p>
            <a:r>
              <a:rPr lang="sv-SE"/>
              <a:t>Dalam setiap bus, paling sedikit ada dua besaran yang harus diketahui</a:t>
            </a:r>
            <a:r>
              <a:rPr lang="en-US"/>
              <a:t> </a:t>
            </a:r>
          </a:p>
        </p:txBody>
      </p:sp>
      <p:sp>
        <p:nvSpPr>
          <p:cNvPr id="191496" name="Rectangle 8"/>
          <p:cNvSpPr>
            <a:spLocks noChangeArrowheads="1"/>
          </p:cNvSpPr>
          <p:nvPr/>
        </p:nvSpPr>
        <p:spPr bwMode="auto">
          <a:xfrm>
            <a:off x="1809750" y="2404547"/>
            <a:ext cx="8374408" cy="369332"/>
          </a:xfrm>
          <a:prstGeom prst="rect">
            <a:avLst/>
          </a:prstGeom>
          <a:noFill/>
          <a:ln w="9525">
            <a:noFill/>
            <a:miter lim="800000"/>
            <a:headEnd/>
            <a:tailEnd/>
          </a:ln>
          <a:effectLst/>
        </p:spPr>
        <p:txBody>
          <a:bodyPr wrap="none" anchor="ctr">
            <a:spAutoFit/>
          </a:bodyPr>
          <a:lstStyle/>
          <a:p>
            <a:r>
              <a:rPr lang="sv-SE"/>
              <a:t>Dalam penyelesaian dan pengaturan aliran beban dikenal tiga tipe bus, yaitu :</a:t>
            </a:r>
            <a:r>
              <a:rPr lang="en-US"/>
              <a:t> </a:t>
            </a:r>
          </a:p>
        </p:txBody>
      </p:sp>
      <p:sp>
        <p:nvSpPr>
          <p:cNvPr id="191497" name="Rectangle 9"/>
          <p:cNvSpPr>
            <a:spLocks noChangeArrowheads="1"/>
          </p:cNvSpPr>
          <p:nvPr/>
        </p:nvSpPr>
        <p:spPr bwMode="auto">
          <a:xfrm>
            <a:off x="2279651" y="2907784"/>
            <a:ext cx="995785" cy="369332"/>
          </a:xfrm>
          <a:prstGeom prst="rect">
            <a:avLst/>
          </a:prstGeom>
          <a:noFill/>
          <a:ln w="9525">
            <a:noFill/>
            <a:miter lim="800000"/>
            <a:headEnd/>
            <a:tailEnd/>
          </a:ln>
          <a:effectLst/>
        </p:spPr>
        <p:txBody>
          <a:bodyPr wrap="none" anchor="ctr">
            <a:spAutoFit/>
          </a:bodyPr>
          <a:lstStyle/>
          <a:p>
            <a:r>
              <a:rPr lang="en-US"/>
              <a:t>BUS PQ </a:t>
            </a:r>
          </a:p>
        </p:txBody>
      </p:sp>
      <p:sp>
        <p:nvSpPr>
          <p:cNvPr id="191498" name="Rectangle 10"/>
          <p:cNvSpPr>
            <a:spLocks noChangeArrowheads="1"/>
          </p:cNvSpPr>
          <p:nvPr/>
        </p:nvSpPr>
        <p:spPr bwMode="auto">
          <a:xfrm>
            <a:off x="2289390" y="3412609"/>
            <a:ext cx="907621" cy="369332"/>
          </a:xfrm>
          <a:prstGeom prst="rect">
            <a:avLst/>
          </a:prstGeom>
          <a:noFill/>
          <a:ln w="9525">
            <a:noFill/>
            <a:miter lim="800000"/>
            <a:headEnd/>
            <a:tailEnd/>
          </a:ln>
          <a:effectLst/>
        </p:spPr>
        <p:txBody>
          <a:bodyPr wrap="none" anchor="ctr">
            <a:spAutoFit/>
          </a:bodyPr>
          <a:lstStyle/>
          <a:p>
            <a:pPr algn="just">
              <a:tabLst>
                <a:tab pos="228600" algn="l"/>
              </a:tabLst>
            </a:pPr>
            <a:r>
              <a:rPr lang="en-US"/>
              <a:t>BUS PV</a:t>
            </a:r>
          </a:p>
        </p:txBody>
      </p:sp>
      <p:sp>
        <p:nvSpPr>
          <p:cNvPr id="191499" name="Rectangle 11"/>
          <p:cNvSpPr>
            <a:spLocks noChangeArrowheads="1"/>
          </p:cNvSpPr>
          <p:nvPr/>
        </p:nvSpPr>
        <p:spPr bwMode="auto">
          <a:xfrm>
            <a:off x="2304218" y="3868222"/>
            <a:ext cx="1170064" cy="369332"/>
          </a:xfrm>
          <a:prstGeom prst="rect">
            <a:avLst/>
          </a:prstGeom>
          <a:noFill/>
          <a:ln w="9525">
            <a:noFill/>
            <a:miter lim="800000"/>
            <a:headEnd/>
            <a:tailEnd/>
          </a:ln>
          <a:effectLst/>
        </p:spPr>
        <p:txBody>
          <a:bodyPr wrap="none" anchor="ctr">
            <a:spAutoFit/>
          </a:bodyPr>
          <a:lstStyle/>
          <a:p>
            <a:pPr algn="just">
              <a:tabLst>
                <a:tab pos="228600" algn="l"/>
              </a:tabLst>
            </a:pPr>
            <a:r>
              <a:rPr lang="en-US"/>
              <a:t>BUS AYUN</a:t>
            </a:r>
          </a:p>
        </p:txBody>
      </p:sp>
      <p:graphicFrame>
        <p:nvGraphicFramePr>
          <p:cNvPr id="191500" name="Object 12"/>
          <p:cNvGraphicFramePr>
            <a:graphicFrameLocks noChangeAspect="1"/>
          </p:cNvGraphicFramePr>
          <p:nvPr/>
        </p:nvGraphicFramePr>
        <p:xfrm>
          <a:off x="2927350" y="4437064"/>
          <a:ext cx="820738" cy="1081087"/>
        </p:xfrm>
        <a:graphic>
          <a:graphicData uri="http://schemas.openxmlformats.org/presentationml/2006/ole">
            <mc:AlternateContent xmlns:mc="http://schemas.openxmlformats.org/markup-compatibility/2006">
              <mc:Choice xmlns:v="urn:schemas-microsoft-com:vml" Requires="v">
                <p:oleObj spid="_x0000_s93191" name="Equation" r:id="rId5" imgW="177646" imgH="241091" progId="Equation.3">
                  <p:embed/>
                </p:oleObj>
              </mc:Choice>
              <mc:Fallback>
                <p:oleObj name="Equation" r:id="rId5" imgW="177646" imgH="2410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4437064"/>
                        <a:ext cx="820738" cy="1081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501" name="Object 13"/>
          <p:cNvGraphicFramePr>
            <a:graphicFrameLocks noChangeAspect="1"/>
          </p:cNvGraphicFramePr>
          <p:nvPr/>
        </p:nvGraphicFramePr>
        <p:xfrm>
          <a:off x="4151313" y="4437064"/>
          <a:ext cx="995362" cy="1081087"/>
        </p:xfrm>
        <a:graphic>
          <a:graphicData uri="http://schemas.openxmlformats.org/presentationml/2006/ole">
            <mc:AlternateContent xmlns:mc="http://schemas.openxmlformats.org/markup-compatibility/2006">
              <mc:Choice xmlns:v="urn:schemas-microsoft-com:vml" Requires="v">
                <p:oleObj spid="_x0000_s93192" name="Equation" r:id="rId7" imgW="215713" imgH="241091" progId="Equation.3">
                  <p:embed/>
                </p:oleObj>
              </mc:Choice>
              <mc:Fallback>
                <p:oleObj name="Equation" r:id="rId7" imgW="215713" imgH="2410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313" y="4437064"/>
                        <a:ext cx="995362" cy="1081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502" name="Object 14"/>
          <p:cNvGraphicFramePr>
            <a:graphicFrameLocks noChangeAspect="1"/>
          </p:cNvGraphicFramePr>
          <p:nvPr/>
        </p:nvGraphicFramePr>
        <p:xfrm>
          <a:off x="5953125" y="4391025"/>
          <a:ext cx="3455988" cy="1125538"/>
        </p:xfrm>
        <a:graphic>
          <a:graphicData uri="http://schemas.openxmlformats.org/presentationml/2006/ole">
            <mc:AlternateContent xmlns:mc="http://schemas.openxmlformats.org/markup-compatibility/2006">
              <mc:Choice xmlns:v="urn:schemas-microsoft-com:vml" Requires="v">
                <p:oleObj spid="_x0000_s93193" name="Equation" r:id="rId9" imgW="850531" imgH="279279" progId="Equation.3">
                  <p:embed/>
                </p:oleObj>
              </mc:Choice>
              <mc:Fallback>
                <p:oleObj name="Equation" r:id="rId9" imgW="850531" imgH="27927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3125" y="4391025"/>
                        <a:ext cx="3455988" cy="112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7651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Effect transition="in" filter="strips(downRight)">
                                      <p:cBhvr>
                                        <p:cTn id="7" dur="2000"/>
                                        <p:tgtEl>
                                          <p:spTgt spid="19149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91491"/>
                                        </p:tgtEl>
                                        <p:attrNameLst>
                                          <p:attrName>style.visibility</p:attrName>
                                        </p:attrNameLst>
                                      </p:cBhvr>
                                      <p:to>
                                        <p:strVal val="visible"/>
                                      </p:to>
                                    </p:set>
                                    <p:anim calcmode="lin" valueType="num">
                                      <p:cBhvr>
                                        <p:cTn id="12" dur="1000" fill="hold"/>
                                        <p:tgtEl>
                                          <p:spTgt spid="191491"/>
                                        </p:tgtEl>
                                        <p:attrNameLst>
                                          <p:attrName>ppt_x</p:attrName>
                                        </p:attrNameLst>
                                      </p:cBhvr>
                                      <p:tavLst>
                                        <p:tav tm="0">
                                          <p:val>
                                            <p:strVal val="#ppt_x-.2"/>
                                          </p:val>
                                        </p:tav>
                                        <p:tav tm="100000">
                                          <p:val>
                                            <p:strVal val="#ppt_x"/>
                                          </p:val>
                                        </p:tav>
                                      </p:tavLst>
                                    </p:anim>
                                    <p:anim calcmode="lin" valueType="num">
                                      <p:cBhvr>
                                        <p:cTn id="13" dur="1000" fill="hold"/>
                                        <p:tgtEl>
                                          <p:spTgt spid="19149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9149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91493"/>
                                        </p:tgtEl>
                                        <p:attrNameLst>
                                          <p:attrName>style.visibility</p:attrName>
                                        </p:attrNameLst>
                                      </p:cBhvr>
                                      <p:to>
                                        <p:strVal val="visible"/>
                                      </p:to>
                                    </p:set>
                                    <p:anim calcmode="lin" valueType="num">
                                      <p:cBhvr>
                                        <p:cTn id="19" dur="1000" fill="hold"/>
                                        <p:tgtEl>
                                          <p:spTgt spid="191493"/>
                                        </p:tgtEl>
                                        <p:attrNameLst>
                                          <p:attrName>ppt_w</p:attrName>
                                        </p:attrNameLst>
                                      </p:cBhvr>
                                      <p:tavLst>
                                        <p:tav tm="0">
                                          <p:val>
                                            <p:strVal val="#ppt_w*0.70"/>
                                          </p:val>
                                        </p:tav>
                                        <p:tav tm="100000">
                                          <p:val>
                                            <p:strVal val="#ppt_w"/>
                                          </p:val>
                                        </p:tav>
                                      </p:tavLst>
                                    </p:anim>
                                    <p:anim calcmode="lin" valueType="num">
                                      <p:cBhvr>
                                        <p:cTn id="20" dur="1000" fill="hold"/>
                                        <p:tgtEl>
                                          <p:spTgt spid="191493"/>
                                        </p:tgtEl>
                                        <p:attrNameLst>
                                          <p:attrName>ppt_h</p:attrName>
                                        </p:attrNameLst>
                                      </p:cBhvr>
                                      <p:tavLst>
                                        <p:tav tm="0">
                                          <p:val>
                                            <p:strVal val="#ppt_h"/>
                                          </p:val>
                                        </p:tav>
                                        <p:tav tm="100000">
                                          <p:val>
                                            <p:strVal val="#ppt_h"/>
                                          </p:val>
                                        </p:tav>
                                      </p:tavLst>
                                    </p:anim>
                                    <p:animEffect transition="in" filter="fade">
                                      <p:cBhvr>
                                        <p:cTn id="21" dur="1000"/>
                                        <p:tgtEl>
                                          <p:spTgt spid="19149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91492"/>
                                        </p:tgtEl>
                                        <p:attrNameLst>
                                          <p:attrName>style.visibility</p:attrName>
                                        </p:attrNameLst>
                                      </p:cBhvr>
                                      <p:to>
                                        <p:strVal val="visible"/>
                                      </p:to>
                                    </p:set>
                                    <p:anim calcmode="lin" valueType="num">
                                      <p:cBhvr>
                                        <p:cTn id="26" dur="1000" fill="hold"/>
                                        <p:tgtEl>
                                          <p:spTgt spid="191492"/>
                                        </p:tgtEl>
                                        <p:attrNameLst>
                                          <p:attrName>ppt_w</p:attrName>
                                        </p:attrNameLst>
                                      </p:cBhvr>
                                      <p:tavLst>
                                        <p:tav tm="0">
                                          <p:val>
                                            <p:strVal val="#ppt_w*0.70"/>
                                          </p:val>
                                        </p:tav>
                                        <p:tav tm="100000">
                                          <p:val>
                                            <p:strVal val="#ppt_w"/>
                                          </p:val>
                                        </p:tav>
                                      </p:tavLst>
                                    </p:anim>
                                    <p:anim calcmode="lin" valueType="num">
                                      <p:cBhvr>
                                        <p:cTn id="27" dur="1000" fill="hold"/>
                                        <p:tgtEl>
                                          <p:spTgt spid="191492"/>
                                        </p:tgtEl>
                                        <p:attrNameLst>
                                          <p:attrName>ppt_h</p:attrName>
                                        </p:attrNameLst>
                                      </p:cBhvr>
                                      <p:tavLst>
                                        <p:tav tm="0">
                                          <p:val>
                                            <p:strVal val="#ppt_h"/>
                                          </p:val>
                                        </p:tav>
                                        <p:tav tm="100000">
                                          <p:val>
                                            <p:strVal val="#ppt_h"/>
                                          </p:val>
                                        </p:tav>
                                      </p:tavLst>
                                    </p:anim>
                                    <p:animEffect transition="in" filter="fade">
                                      <p:cBhvr>
                                        <p:cTn id="28" dur="1000"/>
                                        <p:tgtEl>
                                          <p:spTgt spid="191492"/>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91495"/>
                                        </p:tgtEl>
                                        <p:attrNameLst>
                                          <p:attrName>style.visibility</p:attrName>
                                        </p:attrNameLst>
                                      </p:cBhvr>
                                      <p:to>
                                        <p:strVal val="visible"/>
                                      </p:to>
                                    </p:set>
                                    <p:animEffect transition="in" filter="fade">
                                      <p:cBhvr>
                                        <p:cTn id="33" dur="500"/>
                                        <p:tgtEl>
                                          <p:spTgt spid="191495"/>
                                        </p:tgtEl>
                                      </p:cBhvr>
                                    </p:animEffect>
                                    <p:anim calcmode="lin" valueType="num">
                                      <p:cBhvr>
                                        <p:cTn id="34" dur="500" fill="hold"/>
                                        <p:tgtEl>
                                          <p:spTgt spid="191495"/>
                                        </p:tgtEl>
                                        <p:attrNameLst>
                                          <p:attrName>ppt_w</p:attrName>
                                        </p:attrNameLst>
                                      </p:cBhvr>
                                      <p:tavLst>
                                        <p:tav tm="0" fmla="#ppt_w*sin(2.5*pi*$)">
                                          <p:val>
                                            <p:fltVal val="0"/>
                                          </p:val>
                                        </p:tav>
                                        <p:tav tm="100000">
                                          <p:val>
                                            <p:fltVal val="1"/>
                                          </p:val>
                                        </p:tav>
                                      </p:tavLst>
                                    </p:anim>
                                    <p:anim calcmode="lin" valueType="num">
                                      <p:cBhvr>
                                        <p:cTn id="35" dur="500" fill="hold"/>
                                        <p:tgtEl>
                                          <p:spTgt spid="19149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191496"/>
                                        </p:tgtEl>
                                        <p:attrNameLst>
                                          <p:attrName>style.visibility</p:attrName>
                                        </p:attrNameLst>
                                      </p:cBhvr>
                                      <p:to>
                                        <p:strVal val="visible"/>
                                      </p:to>
                                    </p:set>
                                    <p:animEffect transition="in" filter="strips(downRight)">
                                      <p:cBhvr>
                                        <p:cTn id="40" dur="2000"/>
                                        <p:tgtEl>
                                          <p:spTgt spid="191496"/>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iterate type="lt">
                                    <p:tmPct val="10000"/>
                                  </p:iterate>
                                  <p:childTnLst>
                                    <p:set>
                                      <p:cBhvr>
                                        <p:cTn id="44" dur="1" fill="hold">
                                          <p:stCondLst>
                                            <p:cond delay="0"/>
                                          </p:stCondLst>
                                        </p:cTn>
                                        <p:tgtEl>
                                          <p:spTgt spid="191497"/>
                                        </p:tgtEl>
                                        <p:attrNameLst>
                                          <p:attrName>style.visibility</p:attrName>
                                        </p:attrNameLst>
                                      </p:cBhvr>
                                      <p:to>
                                        <p:strVal val="visible"/>
                                      </p:to>
                                    </p:set>
                                    <p:animEffect transition="in" filter="fade">
                                      <p:cBhvr>
                                        <p:cTn id="45" dur="1000"/>
                                        <p:tgtEl>
                                          <p:spTgt spid="191497"/>
                                        </p:tgtEl>
                                      </p:cBhvr>
                                    </p:animEffect>
                                    <p:anim calcmode="lin" valueType="num">
                                      <p:cBhvr>
                                        <p:cTn id="46" dur="1000" fill="hold"/>
                                        <p:tgtEl>
                                          <p:spTgt spid="191497"/>
                                        </p:tgtEl>
                                        <p:attrNameLst>
                                          <p:attrName>ppt_w</p:attrName>
                                        </p:attrNameLst>
                                      </p:cBhvr>
                                      <p:tavLst>
                                        <p:tav tm="0" fmla="#ppt_w*sin(2.5*pi*$)">
                                          <p:val>
                                            <p:fltVal val="0"/>
                                          </p:val>
                                        </p:tav>
                                        <p:tav tm="100000">
                                          <p:val>
                                            <p:fltVal val="1"/>
                                          </p:val>
                                        </p:tav>
                                      </p:tavLst>
                                    </p:anim>
                                    <p:anim calcmode="lin" valueType="num">
                                      <p:cBhvr>
                                        <p:cTn id="47" dur="1000" fill="hold"/>
                                        <p:tgtEl>
                                          <p:spTgt spid="191497"/>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191498"/>
                                        </p:tgtEl>
                                        <p:attrNameLst>
                                          <p:attrName>style.visibility</p:attrName>
                                        </p:attrNameLst>
                                      </p:cBhvr>
                                      <p:to>
                                        <p:strVal val="visible"/>
                                      </p:to>
                                    </p:set>
                                    <p:anim calcmode="lin" valueType="num">
                                      <p:cBhvr>
                                        <p:cTn id="52" dur="1000" fill="hold"/>
                                        <p:tgtEl>
                                          <p:spTgt spid="191498"/>
                                        </p:tgtEl>
                                        <p:attrNameLst>
                                          <p:attrName>ppt_x</p:attrName>
                                        </p:attrNameLst>
                                      </p:cBhvr>
                                      <p:tavLst>
                                        <p:tav tm="0">
                                          <p:val>
                                            <p:strVal val="#ppt_x-.2"/>
                                          </p:val>
                                        </p:tav>
                                        <p:tav tm="100000">
                                          <p:val>
                                            <p:strVal val="#ppt_x"/>
                                          </p:val>
                                        </p:tav>
                                      </p:tavLst>
                                    </p:anim>
                                    <p:anim calcmode="lin" valueType="num">
                                      <p:cBhvr>
                                        <p:cTn id="53" dur="1000" fill="hold"/>
                                        <p:tgtEl>
                                          <p:spTgt spid="191498"/>
                                        </p:tgtEl>
                                        <p:attrNameLst>
                                          <p:attrName>ppt_y</p:attrName>
                                        </p:attrNameLst>
                                      </p:cBhvr>
                                      <p:tavLst>
                                        <p:tav tm="0">
                                          <p:val>
                                            <p:strVal val="#ppt_y"/>
                                          </p:val>
                                        </p:tav>
                                        <p:tav tm="100000">
                                          <p:val>
                                            <p:strVal val="#ppt_y"/>
                                          </p:val>
                                        </p:tav>
                                      </p:tavLst>
                                    </p:anim>
                                    <p:animEffect transition="in" filter="wipe(right)" prLst="gradientSize: 0.1">
                                      <p:cBhvr>
                                        <p:cTn id="54" dur="1000"/>
                                        <p:tgtEl>
                                          <p:spTgt spid="191498"/>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191499"/>
                                        </p:tgtEl>
                                        <p:attrNameLst>
                                          <p:attrName>style.visibility</p:attrName>
                                        </p:attrNameLst>
                                      </p:cBhvr>
                                      <p:to>
                                        <p:strVal val="visible"/>
                                      </p:to>
                                    </p:set>
                                    <p:animEffect transition="in" filter="fade">
                                      <p:cBhvr>
                                        <p:cTn id="59" dur="500"/>
                                        <p:tgtEl>
                                          <p:spTgt spid="191499"/>
                                        </p:tgtEl>
                                      </p:cBhvr>
                                    </p:animEffect>
                                    <p:anim calcmode="lin" valueType="num">
                                      <p:cBhvr>
                                        <p:cTn id="60" dur="500" fill="hold"/>
                                        <p:tgtEl>
                                          <p:spTgt spid="191499"/>
                                        </p:tgtEl>
                                        <p:attrNameLst>
                                          <p:attrName>ppt_w</p:attrName>
                                        </p:attrNameLst>
                                      </p:cBhvr>
                                      <p:tavLst>
                                        <p:tav tm="0" fmla="#ppt_w*sin(2.5*pi*$)">
                                          <p:val>
                                            <p:fltVal val="0"/>
                                          </p:val>
                                        </p:tav>
                                        <p:tav tm="100000">
                                          <p:val>
                                            <p:fltVal val="1"/>
                                          </p:val>
                                        </p:tav>
                                      </p:tavLst>
                                    </p:anim>
                                    <p:anim calcmode="lin" valueType="num">
                                      <p:cBhvr>
                                        <p:cTn id="61" dur="500" fill="hold"/>
                                        <p:tgtEl>
                                          <p:spTgt spid="191499"/>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191502"/>
                                        </p:tgtEl>
                                        <p:attrNameLst>
                                          <p:attrName>style.visibility</p:attrName>
                                        </p:attrNameLst>
                                      </p:cBhvr>
                                      <p:to>
                                        <p:strVal val="visible"/>
                                      </p:to>
                                    </p:set>
                                    <p:anim calcmode="lin" valueType="num">
                                      <p:cBhvr>
                                        <p:cTn id="66" dur="1000" fill="hold"/>
                                        <p:tgtEl>
                                          <p:spTgt spid="191502"/>
                                        </p:tgtEl>
                                        <p:attrNameLst>
                                          <p:attrName>ppt_w</p:attrName>
                                        </p:attrNameLst>
                                      </p:cBhvr>
                                      <p:tavLst>
                                        <p:tav tm="0">
                                          <p:val>
                                            <p:strVal val="#ppt_w*0.70"/>
                                          </p:val>
                                        </p:tav>
                                        <p:tav tm="100000">
                                          <p:val>
                                            <p:strVal val="#ppt_w"/>
                                          </p:val>
                                        </p:tav>
                                      </p:tavLst>
                                    </p:anim>
                                    <p:anim calcmode="lin" valueType="num">
                                      <p:cBhvr>
                                        <p:cTn id="67" dur="1000" fill="hold"/>
                                        <p:tgtEl>
                                          <p:spTgt spid="191502"/>
                                        </p:tgtEl>
                                        <p:attrNameLst>
                                          <p:attrName>ppt_h</p:attrName>
                                        </p:attrNameLst>
                                      </p:cBhvr>
                                      <p:tavLst>
                                        <p:tav tm="0">
                                          <p:val>
                                            <p:strVal val="#ppt_h"/>
                                          </p:val>
                                        </p:tav>
                                        <p:tav tm="100000">
                                          <p:val>
                                            <p:strVal val="#ppt_h"/>
                                          </p:val>
                                        </p:tav>
                                      </p:tavLst>
                                    </p:anim>
                                    <p:animEffect transition="in" filter="fade">
                                      <p:cBhvr>
                                        <p:cTn id="68" dur="1000"/>
                                        <p:tgtEl>
                                          <p:spTgt spid="191502"/>
                                        </p:tgtEl>
                                      </p:cBhvr>
                                    </p:animEffect>
                                  </p:childTnLst>
                                </p:cTn>
                              </p:par>
                              <p:par>
                                <p:cTn id="69" presetID="55" presetClass="entr" presetSubtype="0" fill="hold" nodeType="withEffect">
                                  <p:stCondLst>
                                    <p:cond delay="0"/>
                                  </p:stCondLst>
                                  <p:childTnLst>
                                    <p:set>
                                      <p:cBhvr>
                                        <p:cTn id="70" dur="1" fill="hold">
                                          <p:stCondLst>
                                            <p:cond delay="0"/>
                                          </p:stCondLst>
                                        </p:cTn>
                                        <p:tgtEl>
                                          <p:spTgt spid="191500"/>
                                        </p:tgtEl>
                                        <p:attrNameLst>
                                          <p:attrName>style.visibility</p:attrName>
                                        </p:attrNameLst>
                                      </p:cBhvr>
                                      <p:to>
                                        <p:strVal val="visible"/>
                                      </p:to>
                                    </p:set>
                                    <p:anim calcmode="lin" valueType="num">
                                      <p:cBhvr>
                                        <p:cTn id="71" dur="1000" fill="hold"/>
                                        <p:tgtEl>
                                          <p:spTgt spid="191500"/>
                                        </p:tgtEl>
                                        <p:attrNameLst>
                                          <p:attrName>ppt_w</p:attrName>
                                        </p:attrNameLst>
                                      </p:cBhvr>
                                      <p:tavLst>
                                        <p:tav tm="0">
                                          <p:val>
                                            <p:strVal val="#ppt_w*0.70"/>
                                          </p:val>
                                        </p:tav>
                                        <p:tav tm="100000">
                                          <p:val>
                                            <p:strVal val="#ppt_w"/>
                                          </p:val>
                                        </p:tav>
                                      </p:tavLst>
                                    </p:anim>
                                    <p:anim calcmode="lin" valueType="num">
                                      <p:cBhvr>
                                        <p:cTn id="72" dur="1000" fill="hold"/>
                                        <p:tgtEl>
                                          <p:spTgt spid="191500"/>
                                        </p:tgtEl>
                                        <p:attrNameLst>
                                          <p:attrName>ppt_h</p:attrName>
                                        </p:attrNameLst>
                                      </p:cBhvr>
                                      <p:tavLst>
                                        <p:tav tm="0">
                                          <p:val>
                                            <p:strVal val="#ppt_h"/>
                                          </p:val>
                                        </p:tav>
                                        <p:tav tm="100000">
                                          <p:val>
                                            <p:strVal val="#ppt_h"/>
                                          </p:val>
                                        </p:tav>
                                      </p:tavLst>
                                    </p:anim>
                                    <p:animEffect transition="in" filter="fade">
                                      <p:cBhvr>
                                        <p:cTn id="73" dur="1000"/>
                                        <p:tgtEl>
                                          <p:spTgt spid="191500"/>
                                        </p:tgtEl>
                                      </p:cBhvr>
                                    </p:animEffect>
                                  </p:childTnLst>
                                </p:cTn>
                              </p:par>
                              <p:par>
                                <p:cTn id="74" presetID="55" presetClass="entr" presetSubtype="0" fill="hold" nodeType="withEffect">
                                  <p:stCondLst>
                                    <p:cond delay="0"/>
                                  </p:stCondLst>
                                  <p:childTnLst>
                                    <p:set>
                                      <p:cBhvr>
                                        <p:cTn id="75" dur="1" fill="hold">
                                          <p:stCondLst>
                                            <p:cond delay="0"/>
                                          </p:stCondLst>
                                        </p:cTn>
                                        <p:tgtEl>
                                          <p:spTgt spid="191501"/>
                                        </p:tgtEl>
                                        <p:attrNameLst>
                                          <p:attrName>style.visibility</p:attrName>
                                        </p:attrNameLst>
                                      </p:cBhvr>
                                      <p:to>
                                        <p:strVal val="visible"/>
                                      </p:to>
                                    </p:set>
                                    <p:anim calcmode="lin" valueType="num">
                                      <p:cBhvr>
                                        <p:cTn id="76" dur="1000" fill="hold"/>
                                        <p:tgtEl>
                                          <p:spTgt spid="191501"/>
                                        </p:tgtEl>
                                        <p:attrNameLst>
                                          <p:attrName>ppt_w</p:attrName>
                                        </p:attrNameLst>
                                      </p:cBhvr>
                                      <p:tavLst>
                                        <p:tav tm="0">
                                          <p:val>
                                            <p:strVal val="#ppt_w*0.70"/>
                                          </p:val>
                                        </p:tav>
                                        <p:tav tm="100000">
                                          <p:val>
                                            <p:strVal val="#ppt_w"/>
                                          </p:val>
                                        </p:tav>
                                      </p:tavLst>
                                    </p:anim>
                                    <p:anim calcmode="lin" valueType="num">
                                      <p:cBhvr>
                                        <p:cTn id="77" dur="1000" fill="hold"/>
                                        <p:tgtEl>
                                          <p:spTgt spid="191501"/>
                                        </p:tgtEl>
                                        <p:attrNameLst>
                                          <p:attrName>ppt_h</p:attrName>
                                        </p:attrNameLst>
                                      </p:cBhvr>
                                      <p:tavLst>
                                        <p:tav tm="0">
                                          <p:val>
                                            <p:strVal val="#ppt_h"/>
                                          </p:val>
                                        </p:tav>
                                        <p:tav tm="100000">
                                          <p:val>
                                            <p:strVal val="#ppt_h"/>
                                          </p:val>
                                        </p:tav>
                                      </p:tavLst>
                                    </p:anim>
                                    <p:animEffect transition="in" filter="fade">
                                      <p:cBhvr>
                                        <p:cTn id="78" dur="1000"/>
                                        <p:tgtEl>
                                          <p:spTgt spid="191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p:bldP spid="191491" grpId="0"/>
      <p:bldP spid="191493" grpId="0"/>
      <p:bldP spid="191495" grpId="0"/>
      <p:bldP spid="191496" grpId="0"/>
      <p:bldP spid="191497" grpId="0"/>
      <p:bldP spid="191498" grpId="0"/>
      <p:bldP spid="191499" grpId="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0EFC3F46-7F8D-48C8-B167-082FEC9DBCD0}" type="datetime1">
              <a:rPr lang="en-US"/>
              <a:pPr/>
              <a:t>5/15/2017</a:t>
            </a:fld>
            <a:endParaRPr lang="en-US"/>
          </a:p>
        </p:txBody>
      </p:sp>
      <p:sp>
        <p:nvSpPr>
          <p:cNvPr id="8" name="Slide Number Placeholder 5"/>
          <p:cNvSpPr>
            <a:spLocks noGrp="1"/>
          </p:cNvSpPr>
          <p:nvPr>
            <p:ph type="sldNum" sz="quarter" idx="12"/>
          </p:nvPr>
        </p:nvSpPr>
        <p:spPr/>
        <p:txBody>
          <a:bodyPr/>
          <a:lstStyle/>
          <a:p>
            <a:fld id="{119AB35E-F23C-4C17-AEAD-64A74A997C46}" type="slidenum">
              <a:rPr lang="en-US"/>
              <a:pPr/>
              <a:t>208</a:t>
            </a:fld>
            <a:endParaRPr lang="en-US"/>
          </a:p>
        </p:txBody>
      </p:sp>
      <p:sp>
        <p:nvSpPr>
          <p:cNvPr id="190466" name="Rectangle 2"/>
          <p:cNvSpPr>
            <a:spLocks noChangeArrowheads="1"/>
          </p:cNvSpPr>
          <p:nvPr/>
        </p:nvSpPr>
        <p:spPr bwMode="auto">
          <a:xfrm>
            <a:off x="1929567" y="258733"/>
            <a:ext cx="4243469" cy="400110"/>
          </a:xfrm>
          <a:prstGeom prst="rect">
            <a:avLst/>
          </a:prstGeom>
          <a:noFill/>
          <a:ln w="9525">
            <a:noFill/>
            <a:miter lim="800000"/>
            <a:headEnd/>
            <a:tailEnd/>
          </a:ln>
          <a:effectLst/>
        </p:spPr>
        <p:txBody>
          <a:bodyPr wrap="none" anchor="ctr">
            <a:spAutoFit/>
          </a:bodyPr>
          <a:lstStyle/>
          <a:p>
            <a:pPr algn="just"/>
            <a:r>
              <a:rPr lang="it-IT" sz="2000" b="1"/>
              <a:t>DATA UNTUK STUDI ALIRAN BEBAN</a:t>
            </a:r>
          </a:p>
        </p:txBody>
      </p:sp>
      <p:sp>
        <p:nvSpPr>
          <p:cNvPr id="190468" name="Rectangle 4"/>
          <p:cNvSpPr>
            <a:spLocks noChangeArrowheads="1"/>
          </p:cNvSpPr>
          <p:nvPr/>
        </p:nvSpPr>
        <p:spPr bwMode="auto">
          <a:xfrm>
            <a:off x="1524001" y="22584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90467" name="Object 3"/>
          <p:cNvGraphicFramePr>
            <a:graphicFrameLocks noChangeAspect="1"/>
          </p:cNvGraphicFramePr>
          <p:nvPr/>
        </p:nvGraphicFramePr>
        <p:xfrm>
          <a:off x="2424113" y="1916113"/>
          <a:ext cx="7345362" cy="2970212"/>
        </p:xfrm>
        <a:graphic>
          <a:graphicData uri="http://schemas.openxmlformats.org/presentationml/2006/ole">
            <mc:AlternateContent xmlns:mc="http://schemas.openxmlformats.org/markup-compatibility/2006">
              <mc:Choice xmlns:v="urn:schemas-microsoft-com:vml" Requires="v">
                <p:oleObj spid="_x0000_s94211" name="Visio" r:id="rId3" imgW="3408680" imgH="1366520" progId="Visio.Drawing.11">
                  <p:embed/>
                </p:oleObj>
              </mc:Choice>
              <mc:Fallback>
                <p:oleObj name="Visio" r:id="rId3" imgW="3408680" imgH="13665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1916113"/>
                        <a:ext cx="7345362" cy="297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0475" name="Rectangle 11"/>
          <p:cNvSpPr>
            <a:spLocks noChangeArrowheads="1"/>
          </p:cNvSpPr>
          <p:nvPr/>
        </p:nvSpPr>
        <p:spPr bwMode="auto">
          <a:xfrm>
            <a:off x="1937981" y="1036122"/>
            <a:ext cx="2339102" cy="369332"/>
          </a:xfrm>
          <a:prstGeom prst="rect">
            <a:avLst/>
          </a:prstGeom>
          <a:noFill/>
          <a:ln w="9525">
            <a:noFill/>
            <a:miter lim="800000"/>
            <a:headEnd/>
            <a:tailEnd/>
          </a:ln>
          <a:effectLst/>
        </p:spPr>
        <p:txBody>
          <a:bodyPr wrap="none" anchor="ctr">
            <a:spAutoFit/>
          </a:bodyPr>
          <a:lstStyle/>
          <a:p>
            <a:pPr algn="ctr"/>
            <a:r>
              <a:rPr lang="en-US">
                <a:latin typeface="Times New Roman" pitchFamily="18" charset="0"/>
                <a:cs typeface="Times New Roman" pitchFamily="18" charset="0"/>
              </a:rPr>
              <a:t>Diagram segaris sistem</a:t>
            </a:r>
            <a:endParaRPr lang="en-US"/>
          </a:p>
        </p:txBody>
      </p:sp>
    </p:spTree>
    <p:extLst>
      <p:ext uri="{BB962C8B-B14F-4D97-AF65-F5344CB8AC3E}">
        <p14:creationId xmlns:p14="http://schemas.microsoft.com/office/powerpoint/2010/main" val="3106753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90466"/>
                                        </p:tgtEl>
                                        <p:attrNameLst>
                                          <p:attrName>style.visibility</p:attrName>
                                        </p:attrNameLst>
                                      </p:cBhvr>
                                      <p:to>
                                        <p:strVal val="visible"/>
                                      </p:to>
                                    </p:set>
                                    <p:animEffect transition="in" filter="fade">
                                      <p:cBhvr>
                                        <p:cTn id="7" dur="500"/>
                                        <p:tgtEl>
                                          <p:spTgt spid="190466"/>
                                        </p:tgtEl>
                                      </p:cBhvr>
                                    </p:animEffect>
                                    <p:anim calcmode="lin" valueType="num">
                                      <p:cBhvr>
                                        <p:cTn id="8" dur="500" fill="hold"/>
                                        <p:tgtEl>
                                          <p:spTgt spid="190466"/>
                                        </p:tgtEl>
                                        <p:attrNameLst>
                                          <p:attrName>ppt_w</p:attrName>
                                        </p:attrNameLst>
                                      </p:cBhvr>
                                      <p:tavLst>
                                        <p:tav tm="0" fmla="#ppt_w*sin(2.5*pi*$)">
                                          <p:val>
                                            <p:fltVal val="0"/>
                                          </p:val>
                                        </p:tav>
                                        <p:tav tm="100000">
                                          <p:val>
                                            <p:fltVal val="1"/>
                                          </p:val>
                                        </p:tav>
                                      </p:tavLst>
                                    </p:anim>
                                    <p:anim calcmode="lin" valueType="num">
                                      <p:cBhvr>
                                        <p:cTn id="9" dur="500" fill="hold"/>
                                        <p:tgtEl>
                                          <p:spTgt spid="19046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90475"/>
                                        </p:tgtEl>
                                        <p:attrNameLst>
                                          <p:attrName>style.visibility</p:attrName>
                                        </p:attrNameLst>
                                      </p:cBhvr>
                                      <p:to>
                                        <p:strVal val="visible"/>
                                      </p:to>
                                    </p:set>
                                    <p:animEffect transition="in" filter="fade">
                                      <p:cBhvr>
                                        <p:cTn id="14" dur="500"/>
                                        <p:tgtEl>
                                          <p:spTgt spid="190475"/>
                                        </p:tgtEl>
                                      </p:cBhvr>
                                    </p:animEffect>
                                    <p:anim calcmode="lin" valueType="num">
                                      <p:cBhvr>
                                        <p:cTn id="15" dur="500" fill="hold"/>
                                        <p:tgtEl>
                                          <p:spTgt spid="190475"/>
                                        </p:tgtEl>
                                        <p:attrNameLst>
                                          <p:attrName>ppt_w</p:attrName>
                                        </p:attrNameLst>
                                      </p:cBhvr>
                                      <p:tavLst>
                                        <p:tav tm="0" fmla="#ppt_w*sin(2.5*pi*$)">
                                          <p:val>
                                            <p:fltVal val="0"/>
                                          </p:val>
                                        </p:tav>
                                        <p:tav tm="100000">
                                          <p:val>
                                            <p:fltVal val="1"/>
                                          </p:val>
                                        </p:tav>
                                      </p:tavLst>
                                    </p:anim>
                                    <p:anim calcmode="lin" valueType="num">
                                      <p:cBhvr>
                                        <p:cTn id="16" dur="500" fill="hold"/>
                                        <p:tgtEl>
                                          <p:spTgt spid="19047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90467"/>
                                        </p:tgtEl>
                                        <p:attrNameLst>
                                          <p:attrName>style.visibility</p:attrName>
                                        </p:attrNameLst>
                                      </p:cBhvr>
                                      <p:to>
                                        <p:strVal val="visible"/>
                                      </p:to>
                                    </p:set>
                                    <p:anim calcmode="lin" valueType="num">
                                      <p:cBhvr>
                                        <p:cTn id="21" dur="5000" fill="hold"/>
                                        <p:tgtEl>
                                          <p:spTgt spid="190467"/>
                                        </p:tgtEl>
                                        <p:attrNameLst>
                                          <p:attrName>ppt_x</p:attrName>
                                        </p:attrNameLst>
                                      </p:cBhvr>
                                      <p:tavLst>
                                        <p:tav tm="0">
                                          <p:val>
                                            <p:strVal val="#ppt_x-.2"/>
                                          </p:val>
                                        </p:tav>
                                        <p:tav tm="100000">
                                          <p:val>
                                            <p:strVal val="#ppt_x"/>
                                          </p:val>
                                        </p:tav>
                                      </p:tavLst>
                                    </p:anim>
                                    <p:anim calcmode="lin" valueType="num">
                                      <p:cBhvr>
                                        <p:cTn id="22" dur="5000" fill="hold"/>
                                        <p:tgtEl>
                                          <p:spTgt spid="190467"/>
                                        </p:tgtEl>
                                        <p:attrNameLst>
                                          <p:attrName>ppt_y</p:attrName>
                                        </p:attrNameLst>
                                      </p:cBhvr>
                                      <p:tavLst>
                                        <p:tav tm="0">
                                          <p:val>
                                            <p:strVal val="#ppt_y"/>
                                          </p:val>
                                        </p:tav>
                                        <p:tav tm="100000">
                                          <p:val>
                                            <p:strVal val="#ppt_y"/>
                                          </p:val>
                                        </p:tav>
                                      </p:tavLst>
                                    </p:anim>
                                    <p:animEffect transition="in" filter="wipe(right)" prLst="gradientSize: 0.1">
                                      <p:cBhvr>
                                        <p:cTn id="23" dur="5000"/>
                                        <p:tgtEl>
                                          <p:spTgt spid="190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P spid="190475" grpId="0"/>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 name="Date Placeholder 3"/>
          <p:cNvSpPr>
            <a:spLocks noGrp="1"/>
          </p:cNvSpPr>
          <p:nvPr>
            <p:ph type="dt" sz="half" idx="10"/>
          </p:nvPr>
        </p:nvSpPr>
        <p:spPr/>
        <p:txBody>
          <a:bodyPr/>
          <a:lstStyle/>
          <a:p>
            <a:fld id="{5FB5090B-833F-4ABF-813B-E68331F23617}" type="datetime1">
              <a:rPr lang="en-US"/>
              <a:pPr/>
              <a:t>5/15/2017</a:t>
            </a:fld>
            <a:endParaRPr lang="en-US"/>
          </a:p>
        </p:txBody>
      </p:sp>
      <p:sp>
        <p:nvSpPr>
          <p:cNvPr id="52" name="Slide Number Placeholder 5"/>
          <p:cNvSpPr>
            <a:spLocks noGrp="1"/>
          </p:cNvSpPr>
          <p:nvPr>
            <p:ph type="sldNum" sz="quarter" idx="12"/>
          </p:nvPr>
        </p:nvSpPr>
        <p:spPr/>
        <p:txBody>
          <a:bodyPr/>
          <a:lstStyle/>
          <a:p>
            <a:fld id="{E566A5C1-5052-4879-BA4A-76FB4BFB37C1}" type="slidenum">
              <a:rPr lang="en-US"/>
              <a:pPr/>
              <a:t>209</a:t>
            </a:fld>
            <a:endParaRPr lang="en-US"/>
          </a:p>
        </p:txBody>
      </p:sp>
      <p:graphicFrame>
        <p:nvGraphicFramePr>
          <p:cNvPr id="189491" name="Group 51"/>
          <p:cNvGraphicFramePr>
            <a:graphicFrameLocks noGrp="1"/>
          </p:cNvGraphicFramePr>
          <p:nvPr/>
        </p:nvGraphicFramePr>
        <p:xfrm>
          <a:off x="2063751" y="1052513"/>
          <a:ext cx="7993063" cy="4032254"/>
        </p:xfrm>
        <a:graphic>
          <a:graphicData uri="http://schemas.openxmlformats.org/drawingml/2006/table">
            <a:tbl>
              <a:tblPr/>
              <a:tblGrid>
                <a:gridCol w="1511300">
                  <a:extLst>
                    <a:ext uri="{9D8B030D-6E8A-4147-A177-3AD203B41FA5}">
                      <a16:colId xmlns="" xmlns:a16="http://schemas.microsoft.com/office/drawing/2014/main" val="20000"/>
                    </a:ext>
                  </a:extLst>
                </a:gridCol>
                <a:gridCol w="1728788">
                  <a:extLst>
                    <a:ext uri="{9D8B030D-6E8A-4147-A177-3AD203B41FA5}">
                      <a16:colId xmlns="" xmlns:a16="http://schemas.microsoft.com/office/drawing/2014/main" val="20001"/>
                    </a:ext>
                  </a:extLst>
                </a:gridCol>
                <a:gridCol w="2376487">
                  <a:extLst>
                    <a:ext uri="{9D8B030D-6E8A-4147-A177-3AD203B41FA5}">
                      <a16:colId xmlns="" xmlns:a16="http://schemas.microsoft.com/office/drawing/2014/main" val="20002"/>
                    </a:ext>
                  </a:extLst>
                </a:gridCol>
                <a:gridCol w="2376488">
                  <a:extLst>
                    <a:ext uri="{9D8B030D-6E8A-4147-A177-3AD203B41FA5}">
                      <a16:colId xmlns="" xmlns:a16="http://schemas.microsoft.com/office/drawing/2014/main" val="20003"/>
                    </a:ext>
                  </a:extLst>
                </a:gridCol>
              </a:tblGrid>
              <a:tr h="7985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Arial" pitchFamily="34" charset="0"/>
                          <a:cs typeface="Times New Roman" pitchFamily="18" charset="0"/>
                        </a:rPr>
                        <a:t>No cabang</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Arial" pitchFamily="34" charset="0"/>
                          <a:cs typeface="Times New Roman" pitchFamily="18" charset="0"/>
                        </a:rPr>
                        <a:t>Bus</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Arial" pitchFamily="34" charset="0"/>
                          <a:cs typeface="Times New Roman" pitchFamily="18" charset="0"/>
                        </a:rPr>
                        <a:t>P – 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Impedansi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Admitansi shunt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1 – 2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0,02 + j0,06</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j0,060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1 – 3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0,08 + j0,24</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 – 3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0,06 + j0,18</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 – 4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0,06 + j0,18</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2 – 5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0,04 + j0,12</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j0,015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3 – 4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0,01 + j0,03</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j0,010</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46196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4 – 5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0,08 + j0,24</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2400" b="0" i="0" u="none" strike="noStrike" cap="none" normalizeH="0" baseline="0" smtClean="0">
                          <a:ln>
                            <a:noFill/>
                          </a:ln>
                          <a:solidFill>
                            <a:srgbClr val="000000"/>
                          </a:solidFill>
                          <a:effectLst/>
                          <a:latin typeface="Arial" pitchFamily="34" charset="0"/>
                          <a:cs typeface="Times New Roman" pitchFamily="18" charset="0"/>
                        </a:rPr>
                        <a:t>j0,025</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89492" name="Rectangle 52"/>
          <p:cNvSpPr>
            <a:spLocks noChangeArrowheads="1"/>
          </p:cNvSpPr>
          <p:nvPr/>
        </p:nvSpPr>
        <p:spPr bwMode="auto">
          <a:xfrm>
            <a:off x="1774825" y="388422"/>
            <a:ext cx="5056192" cy="369332"/>
          </a:xfrm>
          <a:prstGeom prst="rect">
            <a:avLst/>
          </a:prstGeom>
          <a:noFill/>
          <a:ln w="9525">
            <a:noFill/>
            <a:miter lim="800000"/>
            <a:headEnd/>
            <a:tailEnd/>
          </a:ln>
          <a:effectLst/>
        </p:spPr>
        <p:txBody>
          <a:bodyPr wrap="none" anchor="ctr">
            <a:spAutoFit/>
          </a:bodyPr>
          <a:lstStyle/>
          <a:p>
            <a:r>
              <a:rPr lang="it-IT"/>
              <a:t>Data Jaringan: Impedansi dan admitansi tanah</a:t>
            </a:r>
            <a:r>
              <a:rPr lang="en-US"/>
              <a:t> </a:t>
            </a:r>
          </a:p>
        </p:txBody>
      </p:sp>
    </p:spTree>
    <p:extLst>
      <p:ext uri="{BB962C8B-B14F-4D97-AF65-F5344CB8AC3E}">
        <p14:creationId xmlns:p14="http://schemas.microsoft.com/office/powerpoint/2010/main" val="235955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9492"/>
                                        </p:tgtEl>
                                        <p:attrNameLst>
                                          <p:attrName>style.visibility</p:attrName>
                                        </p:attrNameLst>
                                      </p:cBhvr>
                                      <p:to>
                                        <p:strVal val="visible"/>
                                      </p:to>
                                    </p:set>
                                    <p:animEffect transition="in" filter="fade">
                                      <p:cBhvr>
                                        <p:cTn id="7" dur="500"/>
                                        <p:tgtEl>
                                          <p:spTgt spid="189492"/>
                                        </p:tgtEl>
                                      </p:cBhvr>
                                    </p:animEffect>
                                    <p:anim calcmode="lin" valueType="num">
                                      <p:cBhvr>
                                        <p:cTn id="8" dur="500" fill="hold"/>
                                        <p:tgtEl>
                                          <p:spTgt spid="189492"/>
                                        </p:tgtEl>
                                        <p:attrNameLst>
                                          <p:attrName>ppt_w</p:attrName>
                                        </p:attrNameLst>
                                      </p:cBhvr>
                                      <p:tavLst>
                                        <p:tav tm="0" fmla="#ppt_w*sin(2.5*pi*$)">
                                          <p:val>
                                            <p:fltVal val="0"/>
                                          </p:val>
                                        </p:tav>
                                        <p:tav tm="100000">
                                          <p:val>
                                            <p:fltVal val="1"/>
                                          </p:val>
                                        </p:tav>
                                      </p:tavLst>
                                    </p:anim>
                                    <p:anim calcmode="lin" valueType="num">
                                      <p:cBhvr>
                                        <p:cTn id="9" dur="500" fill="hold"/>
                                        <p:tgtEl>
                                          <p:spTgt spid="18949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9491"/>
                                        </p:tgtEl>
                                        <p:attrNameLst>
                                          <p:attrName>style.visibility</p:attrName>
                                        </p:attrNameLst>
                                      </p:cBhvr>
                                      <p:to>
                                        <p:strVal val="visible"/>
                                      </p:to>
                                    </p:set>
                                    <p:anim calcmode="lin" valueType="num">
                                      <p:cBhvr>
                                        <p:cTn id="14" dur="1000" fill="hold"/>
                                        <p:tgtEl>
                                          <p:spTgt spid="189491"/>
                                        </p:tgtEl>
                                        <p:attrNameLst>
                                          <p:attrName>ppt_w</p:attrName>
                                        </p:attrNameLst>
                                      </p:cBhvr>
                                      <p:tavLst>
                                        <p:tav tm="0">
                                          <p:val>
                                            <p:strVal val="#ppt_w*0.70"/>
                                          </p:val>
                                        </p:tav>
                                        <p:tav tm="100000">
                                          <p:val>
                                            <p:strVal val="#ppt_w"/>
                                          </p:val>
                                        </p:tav>
                                      </p:tavLst>
                                    </p:anim>
                                    <p:anim calcmode="lin" valueType="num">
                                      <p:cBhvr>
                                        <p:cTn id="15" dur="1000" fill="hold"/>
                                        <p:tgtEl>
                                          <p:spTgt spid="189491"/>
                                        </p:tgtEl>
                                        <p:attrNameLst>
                                          <p:attrName>ppt_h</p:attrName>
                                        </p:attrNameLst>
                                      </p:cBhvr>
                                      <p:tavLst>
                                        <p:tav tm="0">
                                          <p:val>
                                            <p:strVal val="#ppt_h"/>
                                          </p:val>
                                        </p:tav>
                                        <p:tav tm="100000">
                                          <p:val>
                                            <p:strVal val="#ppt_h"/>
                                          </p:val>
                                        </p:tav>
                                      </p:tavLst>
                                    </p:anim>
                                    <p:animEffect transition="in" filter="fade">
                                      <p:cBhvr>
                                        <p:cTn id="16" dur="1000"/>
                                        <p:tgtEl>
                                          <p:spTgt spid="189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9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7968" y="521732"/>
            <a:ext cx="5094148" cy="4245122"/>
          </a:xfrm>
          <a:prstGeom prst="rect">
            <a:avLst/>
          </a:prstGeom>
        </p:spPr>
      </p:pic>
      <p:sp>
        <p:nvSpPr>
          <p:cNvPr id="3" name="Date Placeholder 2"/>
          <p:cNvSpPr>
            <a:spLocks noGrp="1"/>
          </p:cNvSpPr>
          <p:nvPr>
            <p:ph type="dt" sz="half" idx="10"/>
          </p:nvPr>
        </p:nvSpPr>
        <p:spPr/>
        <p:txBody>
          <a:bodyPr/>
          <a:lstStyle/>
          <a:p>
            <a:fld id="{1278CABE-5777-41B4-8FA1-6124414BD274}" type="datetime1">
              <a:rPr lang="en-US" smtClean="0"/>
              <a:t>5/15/2017</a:t>
            </a:fld>
            <a:endParaRPr lang="id-ID"/>
          </a:p>
        </p:txBody>
      </p:sp>
      <p:sp>
        <p:nvSpPr>
          <p:cNvPr id="4" name="Slide Number Placeholder 3"/>
          <p:cNvSpPr>
            <a:spLocks noGrp="1"/>
          </p:cNvSpPr>
          <p:nvPr>
            <p:ph type="sldNum" sz="quarter" idx="12"/>
          </p:nvPr>
        </p:nvSpPr>
        <p:spPr/>
        <p:txBody>
          <a:bodyPr/>
          <a:lstStyle/>
          <a:p>
            <a:fld id="{9F87CA7A-574C-43DA-A47E-B78A76D04275}" type="slidenum">
              <a:rPr lang="id-ID" smtClean="0"/>
              <a:t>21</a:t>
            </a:fld>
            <a:endParaRPr lang="id-ID"/>
          </a:p>
        </p:txBody>
      </p:sp>
    </p:spTree>
    <p:extLst>
      <p:ext uri="{BB962C8B-B14F-4D97-AF65-F5344CB8AC3E}">
        <p14:creationId xmlns:p14="http://schemas.microsoft.com/office/powerpoint/2010/main" val="309986538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 name="Date Placeholder 3"/>
          <p:cNvSpPr>
            <a:spLocks noGrp="1"/>
          </p:cNvSpPr>
          <p:nvPr>
            <p:ph type="dt" sz="half" idx="10"/>
          </p:nvPr>
        </p:nvSpPr>
        <p:spPr/>
        <p:txBody>
          <a:bodyPr/>
          <a:lstStyle/>
          <a:p>
            <a:fld id="{F5DF5F62-8B73-446E-AEAE-F8DCA2C50F7A}" type="datetime1">
              <a:rPr lang="en-US"/>
              <a:pPr/>
              <a:t>5/15/2017</a:t>
            </a:fld>
            <a:endParaRPr lang="en-US"/>
          </a:p>
        </p:txBody>
      </p:sp>
      <p:sp>
        <p:nvSpPr>
          <p:cNvPr id="67" name="Slide Number Placeholder 5"/>
          <p:cNvSpPr>
            <a:spLocks noGrp="1"/>
          </p:cNvSpPr>
          <p:nvPr>
            <p:ph type="sldNum" sz="quarter" idx="12"/>
          </p:nvPr>
        </p:nvSpPr>
        <p:spPr/>
        <p:txBody>
          <a:bodyPr/>
          <a:lstStyle/>
          <a:p>
            <a:fld id="{32D976D9-647F-4566-B2C8-98607104600A}" type="slidenum">
              <a:rPr lang="en-US"/>
              <a:pPr/>
              <a:t>210</a:t>
            </a:fld>
            <a:endParaRPr lang="en-US"/>
          </a:p>
        </p:txBody>
      </p:sp>
      <p:sp>
        <p:nvSpPr>
          <p:cNvPr id="188418" name="Rectangle 2"/>
          <p:cNvSpPr>
            <a:spLocks noChangeArrowheads="1"/>
          </p:cNvSpPr>
          <p:nvPr/>
        </p:nvSpPr>
        <p:spPr bwMode="auto">
          <a:xfrm>
            <a:off x="1847851" y="243959"/>
            <a:ext cx="1148071" cy="369332"/>
          </a:xfrm>
          <a:prstGeom prst="rect">
            <a:avLst/>
          </a:prstGeom>
          <a:noFill/>
          <a:ln w="9525">
            <a:noFill/>
            <a:miter lim="800000"/>
            <a:headEnd/>
            <a:tailEnd/>
          </a:ln>
          <a:effectLst/>
        </p:spPr>
        <p:txBody>
          <a:bodyPr wrap="none" anchor="ctr">
            <a:spAutoFit/>
          </a:bodyPr>
          <a:lstStyle/>
          <a:p>
            <a:r>
              <a:rPr lang="en-US"/>
              <a:t>Data Bus </a:t>
            </a:r>
          </a:p>
        </p:txBody>
      </p:sp>
      <p:graphicFrame>
        <p:nvGraphicFramePr>
          <p:cNvPr id="188728" name="Group 312"/>
          <p:cNvGraphicFramePr>
            <a:graphicFrameLocks noGrp="1"/>
          </p:cNvGraphicFramePr>
          <p:nvPr/>
        </p:nvGraphicFramePr>
        <p:xfrm>
          <a:off x="2422525" y="796925"/>
          <a:ext cx="6769100" cy="2346960"/>
        </p:xfrm>
        <a:graphic>
          <a:graphicData uri="http://schemas.openxmlformats.org/drawingml/2006/table">
            <a:tbl>
              <a:tblPr/>
              <a:tblGrid>
                <a:gridCol w="639763">
                  <a:extLst>
                    <a:ext uri="{9D8B030D-6E8A-4147-A177-3AD203B41FA5}">
                      <a16:colId xmlns="" xmlns:a16="http://schemas.microsoft.com/office/drawing/2014/main" val="20000"/>
                    </a:ext>
                  </a:extLst>
                </a:gridCol>
                <a:gridCol w="785812">
                  <a:extLst>
                    <a:ext uri="{9D8B030D-6E8A-4147-A177-3AD203B41FA5}">
                      <a16:colId xmlns="" xmlns:a16="http://schemas.microsoft.com/office/drawing/2014/main" val="20001"/>
                    </a:ext>
                  </a:extLst>
                </a:gridCol>
                <a:gridCol w="833438">
                  <a:extLst>
                    <a:ext uri="{9D8B030D-6E8A-4147-A177-3AD203B41FA5}">
                      <a16:colId xmlns="" xmlns:a16="http://schemas.microsoft.com/office/drawing/2014/main" val="20002"/>
                    </a:ext>
                  </a:extLst>
                </a:gridCol>
                <a:gridCol w="1101725">
                  <a:extLst>
                    <a:ext uri="{9D8B030D-6E8A-4147-A177-3AD203B41FA5}">
                      <a16:colId xmlns="" xmlns:a16="http://schemas.microsoft.com/office/drawing/2014/main" val="20003"/>
                    </a:ext>
                  </a:extLst>
                </a:gridCol>
                <a:gridCol w="858837">
                  <a:extLst>
                    <a:ext uri="{9D8B030D-6E8A-4147-A177-3AD203B41FA5}">
                      <a16:colId xmlns="" xmlns:a16="http://schemas.microsoft.com/office/drawing/2014/main" val="20004"/>
                    </a:ext>
                  </a:extLst>
                </a:gridCol>
                <a:gridCol w="1101725">
                  <a:extLst>
                    <a:ext uri="{9D8B030D-6E8A-4147-A177-3AD203B41FA5}">
                      <a16:colId xmlns="" xmlns:a16="http://schemas.microsoft.com/office/drawing/2014/main" val="20005"/>
                    </a:ext>
                  </a:extLst>
                </a:gridCol>
                <a:gridCol w="1447800">
                  <a:extLst>
                    <a:ext uri="{9D8B030D-6E8A-4147-A177-3AD203B41FA5}">
                      <a16:colId xmlns="" xmlns:a16="http://schemas.microsoft.com/office/drawing/2014/main" val="20006"/>
                    </a:ext>
                  </a:extLst>
                </a:gridCol>
              </a:tblGrid>
              <a:tr h="2444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No Bus</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Tipe Bus</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Pembangkitan</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Pembebanan</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Tegangan</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vMerge="1">
                  <a:txBody>
                    <a:bodyPr/>
                    <a:lstStyle/>
                    <a:p>
                      <a:endParaRPr lang="id-ID"/>
                    </a:p>
                  </a:txBody>
                  <a:tcPr/>
                </a:tc>
                <a:tc v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Slack</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1,06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99042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8418"/>
                                        </p:tgtEl>
                                        <p:attrNameLst>
                                          <p:attrName>style.visibility</p:attrName>
                                        </p:attrNameLst>
                                      </p:cBhvr>
                                      <p:to>
                                        <p:strVal val="visible"/>
                                      </p:to>
                                    </p:set>
                                    <p:animEffect transition="in" filter="fade">
                                      <p:cBhvr>
                                        <p:cTn id="7" dur="500"/>
                                        <p:tgtEl>
                                          <p:spTgt spid="188418"/>
                                        </p:tgtEl>
                                      </p:cBhvr>
                                    </p:animEffect>
                                    <p:anim calcmode="lin" valueType="num">
                                      <p:cBhvr>
                                        <p:cTn id="8" dur="500" fill="hold"/>
                                        <p:tgtEl>
                                          <p:spTgt spid="188418"/>
                                        </p:tgtEl>
                                        <p:attrNameLst>
                                          <p:attrName>ppt_w</p:attrName>
                                        </p:attrNameLst>
                                      </p:cBhvr>
                                      <p:tavLst>
                                        <p:tav tm="0" fmla="#ppt_w*sin(2.5*pi*$)">
                                          <p:val>
                                            <p:fltVal val="0"/>
                                          </p:val>
                                        </p:tav>
                                        <p:tav tm="100000">
                                          <p:val>
                                            <p:fltVal val="1"/>
                                          </p:val>
                                        </p:tav>
                                      </p:tavLst>
                                    </p:anim>
                                    <p:anim calcmode="lin" valueType="num">
                                      <p:cBhvr>
                                        <p:cTn id="9" dur="500" fill="hold"/>
                                        <p:tgtEl>
                                          <p:spTgt spid="1884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188728"/>
                                        </p:tgtEl>
                                        <p:attrNameLst>
                                          <p:attrName>style.visibility</p:attrName>
                                        </p:attrNameLst>
                                      </p:cBhvr>
                                      <p:to>
                                        <p:strVal val="visible"/>
                                      </p:to>
                                    </p:set>
                                    <p:animEffect transition="in" filter="strips(upRight)">
                                      <p:cBhvr>
                                        <p:cTn id="14" dur="2000"/>
                                        <p:tgtEl>
                                          <p:spTgt spid="18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fld id="{10B213BB-CAD8-40AB-B78E-1F26E674CAF2}" type="datetime1">
              <a:rPr lang="en-US"/>
              <a:pPr/>
              <a:t>5/15/2017</a:t>
            </a:fld>
            <a:endParaRPr lang="en-US"/>
          </a:p>
        </p:txBody>
      </p:sp>
      <p:sp>
        <p:nvSpPr>
          <p:cNvPr id="17" name="Slide Number Placeholder 5"/>
          <p:cNvSpPr>
            <a:spLocks noGrp="1"/>
          </p:cNvSpPr>
          <p:nvPr>
            <p:ph type="sldNum" sz="quarter" idx="12"/>
          </p:nvPr>
        </p:nvSpPr>
        <p:spPr/>
        <p:txBody>
          <a:bodyPr/>
          <a:lstStyle/>
          <a:p>
            <a:fld id="{7A4DF687-79DB-43CA-AE35-93617037FF8D}" type="slidenum">
              <a:rPr lang="en-US"/>
              <a:pPr/>
              <a:t>211</a:t>
            </a:fld>
            <a:endParaRPr lang="en-US"/>
          </a:p>
        </p:txBody>
      </p:sp>
      <p:sp>
        <p:nvSpPr>
          <p:cNvPr id="187394" name="Rectangle 2"/>
          <p:cNvSpPr>
            <a:spLocks noChangeArrowheads="1"/>
          </p:cNvSpPr>
          <p:nvPr/>
        </p:nvSpPr>
        <p:spPr bwMode="auto">
          <a:xfrm>
            <a:off x="1774825" y="173316"/>
            <a:ext cx="4355680" cy="369332"/>
          </a:xfrm>
          <a:prstGeom prst="rect">
            <a:avLst/>
          </a:prstGeom>
          <a:noFill/>
          <a:ln w="9525">
            <a:noFill/>
            <a:miter lim="800000"/>
            <a:headEnd/>
            <a:tailEnd/>
          </a:ln>
          <a:effectLst/>
        </p:spPr>
        <p:txBody>
          <a:bodyPr wrap="none" anchor="ctr">
            <a:spAutoFit/>
          </a:bodyPr>
          <a:lstStyle/>
          <a:p>
            <a:r>
              <a:rPr lang="sv-SE" b="1"/>
              <a:t>PERSAMAAN PERFORMANCE JARINGAN</a:t>
            </a:r>
            <a:r>
              <a:rPr lang="en-US"/>
              <a:t> </a:t>
            </a:r>
          </a:p>
        </p:txBody>
      </p:sp>
      <p:sp>
        <p:nvSpPr>
          <p:cNvPr id="187395" name="Rectangle 3"/>
          <p:cNvSpPr>
            <a:spLocks noChangeArrowheads="1"/>
          </p:cNvSpPr>
          <p:nvPr/>
        </p:nvSpPr>
        <p:spPr bwMode="auto">
          <a:xfrm>
            <a:off x="1774826" y="675759"/>
            <a:ext cx="8377999" cy="369332"/>
          </a:xfrm>
          <a:prstGeom prst="rect">
            <a:avLst/>
          </a:prstGeom>
          <a:noFill/>
          <a:ln w="9525">
            <a:noFill/>
            <a:miter lim="800000"/>
            <a:headEnd/>
            <a:tailEnd/>
          </a:ln>
          <a:effectLst/>
        </p:spPr>
        <p:txBody>
          <a:bodyPr wrap="none" anchor="ctr">
            <a:spAutoFit/>
          </a:bodyPr>
          <a:lstStyle/>
          <a:p>
            <a:r>
              <a:rPr lang="sv-SE"/>
              <a:t>Persamaan kinerja jaringan sistem tenaga elektrik dengan kerangka acuan bus </a:t>
            </a:r>
          </a:p>
        </p:txBody>
      </p:sp>
      <p:sp>
        <p:nvSpPr>
          <p:cNvPr id="187397" name="Rectangle 5"/>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7396" name="Object 4"/>
          <p:cNvGraphicFramePr>
            <a:graphicFrameLocks noChangeAspect="1"/>
          </p:cNvGraphicFramePr>
          <p:nvPr/>
        </p:nvGraphicFramePr>
        <p:xfrm>
          <a:off x="2351088" y="1125538"/>
          <a:ext cx="2665412" cy="666750"/>
        </p:xfrm>
        <a:graphic>
          <a:graphicData uri="http://schemas.openxmlformats.org/presentationml/2006/ole">
            <mc:AlternateContent xmlns:mc="http://schemas.openxmlformats.org/markup-compatibility/2006">
              <mc:Choice xmlns:v="urn:schemas-microsoft-com:vml" Requires="v">
                <p:oleObj spid="_x0000_s95238" name="Equation" r:id="rId3" imgW="914400" imgH="228600" progId="Equation.3">
                  <p:embed/>
                </p:oleObj>
              </mc:Choice>
              <mc:Fallback>
                <p:oleObj name="Equation" r:id="rId3" imgW="914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1125538"/>
                        <a:ext cx="2665412"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398" name="Rectangle 6"/>
          <p:cNvSpPr>
            <a:spLocks noChangeArrowheads="1"/>
          </p:cNvSpPr>
          <p:nvPr/>
        </p:nvSpPr>
        <p:spPr bwMode="auto">
          <a:xfrm>
            <a:off x="1774826" y="1828284"/>
            <a:ext cx="6413935" cy="369332"/>
          </a:xfrm>
          <a:prstGeom prst="rect">
            <a:avLst/>
          </a:prstGeom>
          <a:noFill/>
          <a:ln w="9525">
            <a:noFill/>
            <a:miter lim="800000"/>
            <a:headEnd/>
            <a:tailEnd/>
          </a:ln>
          <a:effectLst/>
        </p:spPr>
        <p:txBody>
          <a:bodyPr wrap="none" anchor="ctr">
            <a:spAutoFit/>
          </a:bodyPr>
          <a:lstStyle/>
          <a:p>
            <a:r>
              <a:rPr lang="sv-SE"/>
              <a:t>Hubungan-hubungan daya aktif dan daya reaktif pada bus p </a:t>
            </a:r>
          </a:p>
        </p:txBody>
      </p:sp>
      <p:sp>
        <p:nvSpPr>
          <p:cNvPr id="187400" name="Rectangle 8"/>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7399" name="Object 7"/>
          <p:cNvGraphicFramePr>
            <a:graphicFrameLocks noChangeAspect="1"/>
          </p:cNvGraphicFramePr>
          <p:nvPr/>
        </p:nvGraphicFramePr>
        <p:xfrm>
          <a:off x="2424113" y="2205038"/>
          <a:ext cx="1943100" cy="1065212"/>
        </p:xfrm>
        <a:graphic>
          <a:graphicData uri="http://schemas.openxmlformats.org/presentationml/2006/ole">
            <mc:AlternateContent xmlns:mc="http://schemas.openxmlformats.org/markup-compatibility/2006">
              <mc:Choice xmlns:v="urn:schemas-microsoft-com:vml" Requires="v">
                <p:oleObj spid="_x0000_s95239" name="Equation" r:id="rId5" imgW="888614" imgH="482391" progId="Equation.3">
                  <p:embed/>
                </p:oleObj>
              </mc:Choice>
              <mc:Fallback>
                <p:oleObj name="Equation" r:id="rId5" imgW="888614"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2205038"/>
                        <a:ext cx="1943100" cy="1065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402" name="Rectangle 10"/>
          <p:cNvSpPr>
            <a:spLocks noChangeArrowheads="1"/>
          </p:cNvSpPr>
          <p:nvPr/>
        </p:nvSpPr>
        <p:spPr bwMode="auto">
          <a:xfrm>
            <a:off x="4943475" y="2475984"/>
            <a:ext cx="660758"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Atau</a:t>
            </a:r>
            <a:endParaRPr lang="sv-SE"/>
          </a:p>
        </p:txBody>
      </p:sp>
      <p:graphicFrame>
        <p:nvGraphicFramePr>
          <p:cNvPr id="187401" name="Object 9"/>
          <p:cNvGraphicFramePr>
            <a:graphicFrameLocks noChangeAspect="1"/>
          </p:cNvGraphicFramePr>
          <p:nvPr/>
        </p:nvGraphicFramePr>
        <p:xfrm>
          <a:off x="5984875" y="2254250"/>
          <a:ext cx="3856038" cy="958850"/>
        </p:xfrm>
        <a:graphic>
          <a:graphicData uri="http://schemas.openxmlformats.org/presentationml/2006/ole">
            <mc:AlternateContent xmlns:mc="http://schemas.openxmlformats.org/markup-compatibility/2006">
              <mc:Choice xmlns:v="urn:schemas-microsoft-com:vml" Requires="v">
                <p:oleObj spid="_x0000_s95240" name="Equation" r:id="rId7" imgW="1955800" imgH="482600" progId="Equation.3">
                  <p:embed/>
                </p:oleObj>
              </mc:Choice>
              <mc:Fallback>
                <p:oleObj name="Equation" r:id="rId7" imgW="19558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4875" y="2254250"/>
                        <a:ext cx="3856038"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403" name="Rectangle 11"/>
          <p:cNvSpPr>
            <a:spLocks noChangeArrowheads="1"/>
          </p:cNvSpPr>
          <p:nvPr/>
        </p:nvSpPr>
        <p:spPr bwMode="auto">
          <a:xfrm>
            <a:off x="5119688" y="3762783"/>
            <a:ext cx="266420" cy="276999"/>
          </a:xfrm>
          <a:prstGeom prst="rect">
            <a:avLst/>
          </a:prstGeom>
          <a:noFill/>
          <a:ln w="9525">
            <a:noFill/>
            <a:miter lim="800000"/>
            <a:headEnd/>
            <a:tailEnd/>
          </a:ln>
          <a:effectLst/>
        </p:spPr>
        <p:txBody>
          <a:bodyPr wrap="none" anchor="ctr">
            <a:spAutoFit/>
          </a:bodyPr>
          <a:lstStyle/>
          <a:p>
            <a:r>
              <a:rPr lang="sv-SE" sz="1200">
                <a:solidFill>
                  <a:srgbClr val="000000"/>
                </a:solidFill>
                <a:cs typeface="Times New Roman" pitchFamily="18" charset="0"/>
              </a:rPr>
              <a:t> </a:t>
            </a:r>
            <a:r>
              <a:rPr lang="en-US" sz="900"/>
              <a:t> </a:t>
            </a:r>
            <a:endParaRPr lang="en-US"/>
          </a:p>
        </p:txBody>
      </p:sp>
      <p:sp>
        <p:nvSpPr>
          <p:cNvPr id="187404" name="Rectangle 12"/>
          <p:cNvSpPr>
            <a:spLocks noChangeArrowheads="1"/>
          </p:cNvSpPr>
          <p:nvPr/>
        </p:nvSpPr>
        <p:spPr bwMode="auto">
          <a:xfrm>
            <a:off x="1820864" y="3363397"/>
            <a:ext cx="8075031" cy="369332"/>
          </a:xfrm>
          <a:prstGeom prst="rect">
            <a:avLst/>
          </a:prstGeom>
          <a:noFill/>
          <a:ln w="9525">
            <a:noFill/>
            <a:miter lim="800000"/>
            <a:headEnd/>
            <a:tailEnd/>
          </a:ln>
          <a:effectLst/>
        </p:spPr>
        <p:txBody>
          <a:bodyPr wrap="none" anchor="ctr">
            <a:spAutoFit/>
          </a:bodyPr>
          <a:lstStyle/>
          <a:p>
            <a:r>
              <a:rPr lang="sv-SE"/>
              <a:t>Persamaan arus dalam jaringan yang menghubungkan bus p dengan bus lain </a:t>
            </a:r>
          </a:p>
        </p:txBody>
      </p:sp>
      <p:sp>
        <p:nvSpPr>
          <p:cNvPr id="187406" name="Rectangle 14"/>
          <p:cNvSpPr>
            <a:spLocks noChangeArrowheads="1"/>
          </p:cNvSpPr>
          <p:nvPr/>
        </p:nvSpPr>
        <p:spPr bwMode="auto">
          <a:xfrm>
            <a:off x="1524001" y="303478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7405" name="Object 13"/>
          <p:cNvGraphicFramePr>
            <a:graphicFrameLocks noChangeAspect="1"/>
          </p:cNvGraphicFramePr>
          <p:nvPr/>
        </p:nvGraphicFramePr>
        <p:xfrm>
          <a:off x="2495550" y="3716338"/>
          <a:ext cx="3600450" cy="920750"/>
        </p:xfrm>
        <a:graphic>
          <a:graphicData uri="http://schemas.openxmlformats.org/presentationml/2006/ole">
            <mc:AlternateContent xmlns:mc="http://schemas.openxmlformats.org/markup-compatibility/2006">
              <mc:Choice xmlns:v="urn:schemas-microsoft-com:vml" Requires="v">
                <p:oleObj spid="_x0000_s95241" name="Equation" r:id="rId9" imgW="1638300" imgH="419100" progId="Equation.3">
                  <p:embed/>
                </p:oleObj>
              </mc:Choice>
              <mc:Fallback>
                <p:oleObj name="Equation" r:id="rId9" imgW="16383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550" y="3716338"/>
                        <a:ext cx="3600450"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5473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7394"/>
                                        </p:tgtEl>
                                        <p:attrNameLst>
                                          <p:attrName>style.visibility</p:attrName>
                                        </p:attrNameLst>
                                      </p:cBhvr>
                                      <p:to>
                                        <p:strVal val="visible"/>
                                      </p:to>
                                    </p:set>
                                    <p:animEffect transition="in" filter="fade">
                                      <p:cBhvr>
                                        <p:cTn id="7" dur="500"/>
                                        <p:tgtEl>
                                          <p:spTgt spid="187394"/>
                                        </p:tgtEl>
                                      </p:cBhvr>
                                    </p:animEffect>
                                    <p:anim calcmode="lin" valueType="num">
                                      <p:cBhvr>
                                        <p:cTn id="8" dur="500" fill="hold"/>
                                        <p:tgtEl>
                                          <p:spTgt spid="187394"/>
                                        </p:tgtEl>
                                        <p:attrNameLst>
                                          <p:attrName>ppt_w</p:attrName>
                                        </p:attrNameLst>
                                      </p:cBhvr>
                                      <p:tavLst>
                                        <p:tav tm="0" fmla="#ppt_w*sin(2.5*pi*$)">
                                          <p:val>
                                            <p:fltVal val="0"/>
                                          </p:val>
                                        </p:tav>
                                        <p:tav tm="100000">
                                          <p:val>
                                            <p:fltVal val="1"/>
                                          </p:val>
                                        </p:tav>
                                      </p:tavLst>
                                    </p:anim>
                                    <p:anim calcmode="lin" valueType="num">
                                      <p:cBhvr>
                                        <p:cTn id="9" dur="500" fill="hold"/>
                                        <p:tgtEl>
                                          <p:spTgt spid="18739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187395"/>
                                        </p:tgtEl>
                                        <p:attrNameLst>
                                          <p:attrName>style.visibility</p:attrName>
                                        </p:attrNameLst>
                                      </p:cBhvr>
                                      <p:to>
                                        <p:strVal val="visible"/>
                                      </p:to>
                                    </p:set>
                                    <p:animEffect transition="in" filter="strips(downRight)">
                                      <p:cBhvr>
                                        <p:cTn id="14" dur="2000"/>
                                        <p:tgtEl>
                                          <p:spTgt spid="18739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87396"/>
                                        </p:tgtEl>
                                        <p:attrNameLst>
                                          <p:attrName>style.visibility</p:attrName>
                                        </p:attrNameLst>
                                      </p:cBhvr>
                                      <p:to>
                                        <p:strVal val="visible"/>
                                      </p:to>
                                    </p:set>
                                    <p:anim calcmode="lin" valueType="num">
                                      <p:cBhvr>
                                        <p:cTn id="19" dur="1000" fill="hold"/>
                                        <p:tgtEl>
                                          <p:spTgt spid="187396"/>
                                        </p:tgtEl>
                                        <p:attrNameLst>
                                          <p:attrName>ppt_w</p:attrName>
                                        </p:attrNameLst>
                                      </p:cBhvr>
                                      <p:tavLst>
                                        <p:tav tm="0">
                                          <p:val>
                                            <p:strVal val="#ppt_w*0.70"/>
                                          </p:val>
                                        </p:tav>
                                        <p:tav tm="100000">
                                          <p:val>
                                            <p:strVal val="#ppt_w"/>
                                          </p:val>
                                        </p:tav>
                                      </p:tavLst>
                                    </p:anim>
                                    <p:anim calcmode="lin" valueType="num">
                                      <p:cBhvr>
                                        <p:cTn id="20" dur="1000" fill="hold"/>
                                        <p:tgtEl>
                                          <p:spTgt spid="187396"/>
                                        </p:tgtEl>
                                        <p:attrNameLst>
                                          <p:attrName>ppt_h</p:attrName>
                                        </p:attrNameLst>
                                      </p:cBhvr>
                                      <p:tavLst>
                                        <p:tav tm="0">
                                          <p:val>
                                            <p:strVal val="#ppt_h"/>
                                          </p:val>
                                        </p:tav>
                                        <p:tav tm="100000">
                                          <p:val>
                                            <p:strVal val="#ppt_h"/>
                                          </p:val>
                                        </p:tav>
                                      </p:tavLst>
                                    </p:anim>
                                    <p:animEffect transition="in" filter="fade">
                                      <p:cBhvr>
                                        <p:cTn id="21" dur="1000"/>
                                        <p:tgtEl>
                                          <p:spTgt spid="18739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87398"/>
                                        </p:tgtEl>
                                        <p:attrNameLst>
                                          <p:attrName>style.visibility</p:attrName>
                                        </p:attrNameLst>
                                      </p:cBhvr>
                                      <p:to>
                                        <p:strVal val="visible"/>
                                      </p:to>
                                    </p:set>
                                    <p:animEffect transition="in" filter="strips(downRight)">
                                      <p:cBhvr>
                                        <p:cTn id="26" dur="2000"/>
                                        <p:tgtEl>
                                          <p:spTgt spid="187398"/>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87399"/>
                                        </p:tgtEl>
                                        <p:attrNameLst>
                                          <p:attrName>style.visibility</p:attrName>
                                        </p:attrNameLst>
                                      </p:cBhvr>
                                      <p:to>
                                        <p:strVal val="visible"/>
                                      </p:to>
                                    </p:set>
                                    <p:anim calcmode="lin" valueType="num">
                                      <p:cBhvr>
                                        <p:cTn id="31" dur="1000" fill="hold"/>
                                        <p:tgtEl>
                                          <p:spTgt spid="187399"/>
                                        </p:tgtEl>
                                        <p:attrNameLst>
                                          <p:attrName>ppt_w</p:attrName>
                                        </p:attrNameLst>
                                      </p:cBhvr>
                                      <p:tavLst>
                                        <p:tav tm="0">
                                          <p:val>
                                            <p:strVal val="#ppt_w*0.70"/>
                                          </p:val>
                                        </p:tav>
                                        <p:tav tm="100000">
                                          <p:val>
                                            <p:strVal val="#ppt_w"/>
                                          </p:val>
                                        </p:tav>
                                      </p:tavLst>
                                    </p:anim>
                                    <p:anim calcmode="lin" valueType="num">
                                      <p:cBhvr>
                                        <p:cTn id="32" dur="1000" fill="hold"/>
                                        <p:tgtEl>
                                          <p:spTgt spid="187399"/>
                                        </p:tgtEl>
                                        <p:attrNameLst>
                                          <p:attrName>ppt_h</p:attrName>
                                        </p:attrNameLst>
                                      </p:cBhvr>
                                      <p:tavLst>
                                        <p:tav tm="0">
                                          <p:val>
                                            <p:strVal val="#ppt_h"/>
                                          </p:val>
                                        </p:tav>
                                        <p:tav tm="100000">
                                          <p:val>
                                            <p:strVal val="#ppt_h"/>
                                          </p:val>
                                        </p:tav>
                                      </p:tavLst>
                                    </p:anim>
                                    <p:animEffect transition="in" filter="fade">
                                      <p:cBhvr>
                                        <p:cTn id="33" dur="1000"/>
                                        <p:tgtEl>
                                          <p:spTgt spid="18739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87402"/>
                                        </p:tgtEl>
                                        <p:attrNameLst>
                                          <p:attrName>style.visibility</p:attrName>
                                        </p:attrNameLst>
                                      </p:cBhvr>
                                      <p:to>
                                        <p:strVal val="visible"/>
                                      </p:to>
                                    </p:set>
                                    <p:animEffect transition="in" filter="strips(downLeft)">
                                      <p:cBhvr>
                                        <p:cTn id="38" dur="500"/>
                                        <p:tgtEl>
                                          <p:spTgt spid="18740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187401"/>
                                        </p:tgtEl>
                                        <p:attrNameLst>
                                          <p:attrName>style.visibility</p:attrName>
                                        </p:attrNameLst>
                                      </p:cBhvr>
                                      <p:to>
                                        <p:strVal val="visible"/>
                                      </p:to>
                                    </p:set>
                                    <p:anim calcmode="lin" valueType="num">
                                      <p:cBhvr>
                                        <p:cTn id="43" dur="1000" fill="hold"/>
                                        <p:tgtEl>
                                          <p:spTgt spid="187401"/>
                                        </p:tgtEl>
                                        <p:attrNameLst>
                                          <p:attrName>ppt_x</p:attrName>
                                        </p:attrNameLst>
                                      </p:cBhvr>
                                      <p:tavLst>
                                        <p:tav tm="0">
                                          <p:val>
                                            <p:strVal val="#ppt_x-.2"/>
                                          </p:val>
                                        </p:tav>
                                        <p:tav tm="100000">
                                          <p:val>
                                            <p:strVal val="#ppt_x"/>
                                          </p:val>
                                        </p:tav>
                                      </p:tavLst>
                                    </p:anim>
                                    <p:anim calcmode="lin" valueType="num">
                                      <p:cBhvr>
                                        <p:cTn id="44" dur="1000" fill="hold"/>
                                        <p:tgtEl>
                                          <p:spTgt spid="187401"/>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87401"/>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grpId="0" nodeType="clickEffect">
                                  <p:stCondLst>
                                    <p:cond delay="0"/>
                                  </p:stCondLst>
                                  <p:childTnLst>
                                    <p:set>
                                      <p:cBhvr>
                                        <p:cTn id="49" dur="1" fill="hold">
                                          <p:stCondLst>
                                            <p:cond delay="0"/>
                                          </p:stCondLst>
                                        </p:cTn>
                                        <p:tgtEl>
                                          <p:spTgt spid="187404"/>
                                        </p:tgtEl>
                                        <p:attrNameLst>
                                          <p:attrName>style.visibility</p:attrName>
                                        </p:attrNameLst>
                                      </p:cBhvr>
                                      <p:to>
                                        <p:strVal val="visible"/>
                                      </p:to>
                                    </p:set>
                                    <p:animEffect transition="in" filter="strips(downRight)">
                                      <p:cBhvr>
                                        <p:cTn id="50" dur="2000"/>
                                        <p:tgtEl>
                                          <p:spTgt spid="187404"/>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nodeType="clickEffect">
                                  <p:stCondLst>
                                    <p:cond delay="0"/>
                                  </p:stCondLst>
                                  <p:childTnLst>
                                    <p:set>
                                      <p:cBhvr>
                                        <p:cTn id="54" dur="1" fill="hold">
                                          <p:stCondLst>
                                            <p:cond delay="0"/>
                                          </p:stCondLst>
                                        </p:cTn>
                                        <p:tgtEl>
                                          <p:spTgt spid="187405"/>
                                        </p:tgtEl>
                                        <p:attrNameLst>
                                          <p:attrName>style.visibility</p:attrName>
                                        </p:attrNameLst>
                                      </p:cBhvr>
                                      <p:to>
                                        <p:strVal val="visible"/>
                                      </p:to>
                                    </p:set>
                                    <p:animEffect transition="in" filter="strips(downRight)">
                                      <p:cBhvr>
                                        <p:cTn id="55" dur="2000"/>
                                        <p:tgtEl>
                                          <p:spTgt spid="187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P spid="187395" grpId="0"/>
      <p:bldP spid="187398" grpId="0"/>
      <p:bldP spid="187402" grpId="0"/>
      <p:bldP spid="187404"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742A4C84-B39F-4067-9FA2-918C035FBF0F}" type="datetime1">
              <a:rPr lang="en-US"/>
              <a:pPr/>
              <a:t>5/15/2017</a:t>
            </a:fld>
            <a:endParaRPr lang="en-US"/>
          </a:p>
        </p:txBody>
      </p:sp>
      <p:sp>
        <p:nvSpPr>
          <p:cNvPr id="10" name="Slide Number Placeholder 5"/>
          <p:cNvSpPr>
            <a:spLocks noGrp="1"/>
          </p:cNvSpPr>
          <p:nvPr>
            <p:ph type="sldNum" sz="quarter" idx="12"/>
          </p:nvPr>
        </p:nvSpPr>
        <p:spPr/>
        <p:txBody>
          <a:bodyPr/>
          <a:lstStyle/>
          <a:p>
            <a:fld id="{71F1DD91-4E6E-4584-95ED-C791BEE7D30C}" type="slidenum">
              <a:rPr lang="en-US"/>
              <a:pPr/>
              <a:t>212</a:t>
            </a:fld>
            <a:endParaRPr lang="en-US"/>
          </a:p>
        </p:txBody>
      </p:sp>
      <p:sp>
        <p:nvSpPr>
          <p:cNvPr id="186370" name="Rectangle 2"/>
          <p:cNvSpPr>
            <a:spLocks noChangeArrowheads="1"/>
          </p:cNvSpPr>
          <p:nvPr/>
        </p:nvSpPr>
        <p:spPr bwMode="auto">
          <a:xfrm>
            <a:off x="1281928" y="172522"/>
            <a:ext cx="5872120" cy="369332"/>
          </a:xfrm>
          <a:prstGeom prst="rect">
            <a:avLst/>
          </a:prstGeom>
          <a:noFill/>
          <a:ln w="9525">
            <a:noFill/>
            <a:miter lim="800000"/>
            <a:headEnd/>
            <a:tailEnd/>
          </a:ln>
          <a:effectLst/>
        </p:spPr>
        <p:txBody>
          <a:bodyPr wrap="none" anchor="ctr">
            <a:spAutoFit/>
          </a:bodyPr>
          <a:lstStyle/>
          <a:p>
            <a:pPr algn="just"/>
            <a:r>
              <a:rPr lang="en-US"/>
              <a:t>Aliran daya aktif dan reaktif antara kedua bus menjadi</a:t>
            </a:r>
          </a:p>
        </p:txBody>
      </p:sp>
      <p:sp>
        <p:nvSpPr>
          <p:cNvPr id="186372" name="Rectangle 4"/>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6371" name="Object 3"/>
          <p:cNvGraphicFramePr>
            <a:graphicFrameLocks noChangeAspect="1"/>
          </p:cNvGraphicFramePr>
          <p:nvPr/>
        </p:nvGraphicFramePr>
        <p:xfrm>
          <a:off x="2135188" y="620714"/>
          <a:ext cx="3744912" cy="815975"/>
        </p:xfrm>
        <a:graphic>
          <a:graphicData uri="http://schemas.openxmlformats.org/presentationml/2006/ole">
            <mc:AlternateContent xmlns:mc="http://schemas.openxmlformats.org/markup-compatibility/2006">
              <mc:Choice xmlns:v="urn:schemas-microsoft-com:vml" Requires="v">
                <p:oleObj spid="_x0000_s96260" name="Equation" r:id="rId3" imgW="1180588" imgH="253890" progId="Equation.3">
                  <p:embed/>
                </p:oleObj>
              </mc:Choice>
              <mc:Fallback>
                <p:oleObj name="Equation" r:id="rId3" imgW="1180588"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620714"/>
                        <a:ext cx="3744912"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6374" name="Rectangle 6"/>
          <p:cNvSpPr>
            <a:spLocks noChangeArrowheads="1"/>
          </p:cNvSpPr>
          <p:nvPr/>
        </p:nvSpPr>
        <p:spPr bwMode="auto">
          <a:xfrm>
            <a:off x="1774825" y="1467922"/>
            <a:ext cx="660758"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Atau</a:t>
            </a:r>
            <a:endParaRPr lang="sv-SE" sz="2400"/>
          </a:p>
        </p:txBody>
      </p:sp>
      <p:graphicFrame>
        <p:nvGraphicFramePr>
          <p:cNvPr id="186373" name="Object 5"/>
          <p:cNvGraphicFramePr>
            <a:graphicFrameLocks noChangeAspect="1"/>
          </p:cNvGraphicFramePr>
          <p:nvPr/>
        </p:nvGraphicFramePr>
        <p:xfrm>
          <a:off x="2173289" y="2003425"/>
          <a:ext cx="7451725" cy="2509838"/>
        </p:xfrm>
        <a:graphic>
          <a:graphicData uri="http://schemas.openxmlformats.org/presentationml/2006/ole">
            <mc:AlternateContent xmlns:mc="http://schemas.openxmlformats.org/markup-compatibility/2006">
              <mc:Choice xmlns:v="urn:schemas-microsoft-com:vml" Requires="v">
                <p:oleObj spid="_x0000_s96261" name="Equation" r:id="rId5" imgW="2628900" imgH="889000" progId="Equation.3">
                  <p:embed/>
                </p:oleObj>
              </mc:Choice>
              <mc:Fallback>
                <p:oleObj name="Equation" r:id="rId5" imgW="2628900" imgH="889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3289" y="2003425"/>
                        <a:ext cx="7451725" cy="2509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6375" name="Rectangle 7"/>
          <p:cNvSpPr>
            <a:spLocks noChangeArrowheads="1"/>
          </p:cNvSpPr>
          <p:nvPr/>
        </p:nvSpPr>
        <p:spPr bwMode="auto">
          <a:xfrm>
            <a:off x="4781550" y="3985097"/>
            <a:ext cx="219932" cy="230832"/>
          </a:xfrm>
          <a:prstGeom prst="rect">
            <a:avLst/>
          </a:prstGeom>
          <a:noFill/>
          <a:ln w="9525">
            <a:noFill/>
            <a:miter lim="800000"/>
            <a:headEnd/>
            <a:tailEnd/>
          </a:ln>
          <a:effectLst/>
        </p:spPr>
        <p:txBody>
          <a:bodyPr wrap="none" anchor="ctr">
            <a:spAutoFit/>
          </a:bodyPr>
          <a:lstStyle/>
          <a:p>
            <a:r>
              <a:rPr lang="en-US" sz="900"/>
              <a:t> </a:t>
            </a:r>
            <a:endParaRPr lang="en-US"/>
          </a:p>
        </p:txBody>
      </p:sp>
    </p:spTree>
    <p:extLst>
      <p:ext uri="{BB962C8B-B14F-4D97-AF65-F5344CB8AC3E}">
        <p14:creationId xmlns:p14="http://schemas.microsoft.com/office/powerpoint/2010/main" val="349894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6370"/>
                                        </p:tgtEl>
                                        <p:attrNameLst>
                                          <p:attrName>style.visibility</p:attrName>
                                        </p:attrNameLst>
                                      </p:cBhvr>
                                      <p:to>
                                        <p:strVal val="visible"/>
                                      </p:to>
                                    </p:set>
                                    <p:animEffect transition="in" filter="fade">
                                      <p:cBhvr>
                                        <p:cTn id="7" dur="500"/>
                                        <p:tgtEl>
                                          <p:spTgt spid="186370"/>
                                        </p:tgtEl>
                                      </p:cBhvr>
                                    </p:animEffect>
                                    <p:anim calcmode="lin" valueType="num">
                                      <p:cBhvr>
                                        <p:cTn id="8" dur="500" fill="hold"/>
                                        <p:tgtEl>
                                          <p:spTgt spid="186370"/>
                                        </p:tgtEl>
                                        <p:attrNameLst>
                                          <p:attrName>ppt_w</p:attrName>
                                        </p:attrNameLst>
                                      </p:cBhvr>
                                      <p:tavLst>
                                        <p:tav tm="0" fmla="#ppt_w*sin(2.5*pi*$)">
                                          <p:val>
                                            <p:fltVal val="0"/>
                                          </p:val>
                                        </p:tav>
                                        <p:tav tm="100000">
                                          <p:val>
                                            <p:fltVal val="1"/>
                                          </p:val>
                                        </p:tav>
                                      </p:tavLst>
                                    </p:anim>
                                    <p:anim calcmode="lin" valueType="num">
                                      <p:cBhvr>
                                        <p:cTn id="9" dur="500" fill="hold"/>
                                        <p:tgtEl>
                                          <p:spTgt spid="18637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186371"/>
                                        </p:tgtEl>
                                        <p:attrNameLst>
                                          <p:attrName>style.visibility</p:attrName>
                                        </p:attrNameLst>
                                      </p:cBhvr>
                                      <p:to>
                                        <p:strVal val="visible"/>
                                      </p:to>
                                    </p:set>
                                    <p:animEffect transition="in" filter="strips(downRight)">
                                      <p:cBhvr>
                                        <p:cTn id="14" dur="2000"/>
                                        <p:tgtEl>
                                          <p:spTgt spid="18637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86374"/>
                                        </p:tgtEl>
                                        <p:attrNameLst>
                                          <p:attrName>style.visibility</p:attrName>
                                        </p:attrNameLst>
                                      </p:cBhvr>
                                      <p:to>
                                        <p:strVal val="visible"/>
                                      </p:to>
                                    </p:set>
                                    <p:anim calcmode="lin" valueType="num">
                                      <p:cBhvr>
                                        <p:cTn id="19" dur="1000" fill="hold"/>
                                        <p:tgtEl>
                                          <p:spTgt spid="186374"/>
                                        </p:tgtEl>
                                        <p:attrNameLst>
                                          <p:attrName>ppt_w</p:attrName>
                                        </p:attrNameLst>
                                      </p:cBhvr>
                                      <p:tavLst>
                                        <p:tav tm="0">
                                          <p:val>
                                            <p:strVal val="#ppt_w*0.70"/>
                                          </p:val>
                                        </p:tav>
                                        <p:tav tm="100000">
                                          <p:val>
                                            <p:strVal val="#ppt_w"/>
                                          </p:val>
                                        </p:tav>
                                      </p:tavLst>
                                    </p:anim>
                                    <p:anim calcmode="lin" valueType="num">
                                      <p:cBhvr>
                                        <p:cTn id="20" dur="1000" fill="hold"/>
                                        <p:tgtEl>
                                          <p:spTgt spid="186374"/>
                                        </p:tgtEl>
                                        <p:attrNameLst>
                                          <p:attrName>ppt_h</p:attrName>
                                        </p:attrNameLst>
                                      </p:cBhvr>
                                      <p:tavLst>
                                        <p:tav tm="0">
                                          <p:val>
                                            <p:strVal val="#ppt_h"/>
                                          </p:val>
                                        </p:tav>
                                        <p:tav tm="100000">
                                          <p:val>
                                            <p:strVal val="#ppt_h"/>
                                          </p:val>
                                        </p:tav>
                                      </p:tavLst>
                                    </p:anim>
                                    <p:animEffect transition="in" filter="fade">
                                      <p:cBhvr>
                                        <p:cTn id="21" dur="1000"/>
                                        <p:tgtEl>
                                          <p:spTgt spid="186374"/>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186373"/>
                                        </p:tgtEl>
                                        <p:attrNameLst>
                                          <p:attrName>style.visibility</p:attrName>
                                        </p:attrNameLst>
                                      </p:cBhvr>
                                      <p:to>
                                        <p:strVal val="visible"/>
                                      </p:to>
                                    </p:set>
                                    <p:animEffect transition="in" filter="strips(upRight)">
                                      <p:cBhvr>
                                        <p:cTn id="26" dur="3000"/>
                                        <p:tgtEl>
                                          <p:spTgt spid="18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4" grpId="0"/>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fld id="{C0F2F531-A32A-439E-9675-CF8E0A5588B4}" type="datetime1">
              <a:rPr lang="en-US"/>
              <a:pPr/>
              <a:t>5/15/2017</a:t>
            </a:fld>
            <a:endParaRPr lang="en-US"/>
          </a:p>
        </p:txBody>
      </p:sp>
      <p:sp>
        <p:nvSpPr>
          <p:cNvPr id="12" name="Slide Number Placeholder 5"/>
          <p:cNvSpPr>
            <a:spLocks noGrp="1"/>
          </p:cNvSpPr>
          <p:nvPr>
            <p:ph type="sldNum" sz="quarter" idx="12"/>
          </p:nvPr>
        </p:nvSpPr>
        <p:spPr/>
        <p:txBody>
          <a:bodyPr/>
          <a:lstStyle/>
          <a:p>
            <a:fld id="{734E23F5-7CE6-4241-999A-45ECC102DF9B}" type="slidenum">
              <a:rPr lang="en-US"/>
              <a:pPr/>
              <a:t>213</a:t>
            </a:fld>
            <a:endParaRPr lang="en-US"/>
          </a:p>
        </p:txBody>
      </p:sp>
      <p:sp>
        <p:nvSpPr>
          <p:cNvPr id="185346" name="Rectangle 2"/>
          <p:cNvSpPr>
            <a:spLocks noChangeArrowheads="1"/>
          </p:cNvSpPr>
          <p:nvPr/>
        </p:nvSpPr>
        <p:spPr bwMode="auto">
          <a:xfrm>
            <a:off x="1847850" y="187296"/>
            <a:ext cx="2976520" cy="400110"/>
          </a:xfrm>
          <a:prstGeom prst="rect">
            <a:avLst/>
          </a:prstGeom>
          <a:noFill/>
          <a:ln w="9525">
            <a:noFill/>
            <a:miter lim="800000"/>
            <a:headEnd/>
            <a:tailEnd/>
          </a:ln>
          <a:effectLst/>
        </p:spPr>
        <p:txBody>
          <a:bodyPr wrap="none" anchor="ctr">
            <a:spAutoFit/>
          </a:bodyPr>
          <a:lstStyle/>
          <a:p>
            <a:r>
              <a:rPr lang="en-US" sz="2000" b="1"/>
              <a:t>METODA GAUSS-SEIDEL</a:t>
            </a:r>
            <a:r>
              <a:rPr lang="en-US" sz="2000"/>
              <a:t> </a:t>
            </a:r>
          </a:p>
        </p:txBody>
      </p:sp>
      <p:sp>
        <p:nvSpPr>
          <p:cNvPr id="185347" name="Rectangle 3"/>
          <p:cNvSpPr>
            <a:spLocks noChangeArrowheads="1"/>
          </p:cNvSpPr>
          <p:nvPr/>
        </p:nvSpPr>
        <p:spPr bwMode="auto">
          <a:xfrm>
            <a:off x="1919288" y="675759"/>
            <a:ext cx="6379054" cy="369332"/>
          </a:xfrm>
          <a:prstGeom prst="rect">
            <a:avLst/>
          </a:prstGeom>
          <a:noFill/>
          <a:ln w="9525">
            <a:noFill/>
            <a:miter lim="800000"/>
            <a:headEnd/>
            <a:tailEnd/>
          </a:ln>
          <a:effectLst/>
        </p:spPr>
        <p:txBody>
          <a:bodyPr wrap="none" anchor="ctr">
            <a:spAutoFit/>
          </a:bodyPr>
          <a:lstStyle/>
          <a:p>
            <a:r>
              <a:rPr lang="en-US"/>
              <a:t>Penyelesaian hanya dapat dilakukan dengan metoda iterasi </a:t>
            </a:r>
          </a:p>
        </p:txBody>
      </p:sp>
      <p:sp>
        <p:nvSpPr>
          <p:cNvPr id="185348" name="Rectangle 4"/>
          <p:cNvSpPr>
            <a:spLocks noChangeArrowheads="1"/>
          </p:cNvSpPr>
          <p:nvPr/>
        </p:nvSpPr>
        <p:spPr bwMode="auto">
          <a:xfrm>
            <a:off x="1919288" y="1109147"/>
            <a:ext cx="8933728" cy="369332"/>
          </a:xfrm>
          <a:prstGeom prst="rect">
            <a:avLst/>
          </a:prstGeom>
          <a:noFill/>
          <a:ln w="9525">
            <a:noFill/>
            <a:miter lim="800000"/>
            <a:headEnd/>
            <a:tailEnd/>
          </a:ln>
          <a:effectLst/>
        </p:spPr>
        <p:txBody>
          <a:bodyPr wrap="none" anchor="ctr">
            <a:spAutoFit/>
          </a:bodyPr>
          <a:lstStyle/>
          <a:p>
            <a:r>
              <a:rPr lang="sv-SE"/>
              <a:t>Arus injeksi masing-masing bus dihitung dengan persamaan (V.3-3) sebagai berikut :</a:t>
            </a:r>
            <a:r>
              <a:rPr lang="en-US"/>
              <a:t> </a:t>
            </a:r>
          </a:p>
        </p:txBody>
      </p:sp>
      <p:sp>
        <p:nvSpPr>
          <p:cNvPr id="185350" name="Rectangle 6"/>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5349" name="Object 5"/>
          <p:cNvGraphicFramePr>
            <a:graphicFrameLocks noChangeAspect="1"/>
          </p:cNvGraphicFramePr>
          <p:nvPr/>
        </p:nvGraphicFramePr>
        <p:xfrm>
          <a:off x="2351089" y="1557339"/>
          <a:ext cx="4427537" cy="1101725"/>
        </p:xfrm>
        <a:graphic>
          <a:graphicData uri="http://schemas.openxmlformats.org/presentationml/2006/ole">
            <mc:AlternateContent xmlns:mc="http://schemas.openxmlformats.org/markup-compatibility/2006">
              <mc:Choice xmlns:v="urn:schemas-microsoft-com:vml" Requires="v">
                <p:oleObj spid="_x0000_s97284" name="Equation" r:id="rId3" imgW="1955800" imgH="482600" progId="Equation.3">
                  <p:embed/>
                </p:oleObj>
              </mc:Choice>
              <mc:Fallback>
                <p:oleObj name="Equation" r:id="rId3" imgW="19558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9" y="1557339"/>
                        <a:ext cx="4427537" cy="110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5352" name="Rectangle 8"/>
          <p:cNvSpPr>
            <a:spLocks noChangeArrowheads="1"/>
          </p:cNvSpPr>
          <p:nvPr/>
        </p:nvSpPr>
        <p:spPr bwMode="auto">
          <a:xfrm>
            <a:off x="1416051" y="2691884"/>
            <a:ext cx="3058851" cy="369332"/>
          </a:xfrm>
          <a:prstGeom prst="rect">
            <a:avLst/>
          </a:prstGeom>
          <a:noFill/>
          <a:ln w="9525">
            <a:noFill/>
            <a:miter lim="800000"/>
            <a:headEnd/>
            <a:tailEnd/>
          </a:ln>
          <a:effectLst/>
        </p:spPr>
        <p:txBody>
          <a:bodyPr wrap="none" anchor="ctr">
            <a:spAutoFit/>
          </a:bodyPr>
          <a:lstStyle/>
          <a:p>
            <a:pPr indent="457200"/>
            <a:r>
              <a:rPr lang="en-US">
                <a:solidFill>
                  <a:srgbClr val="000000"/>
                </a:solidFill>
                <a:cs typeface="Times New Roman" pitchFamily="18" charset="0"/>
              </a:rPr>
              <a:t>Atau dalam bentuk lain</a:t>
            </a:r>
            <a:endParaRPr lang="en-US"/>
          </a:p>
        </p:txBody>
      </p:sp>
      <p:graphicFrame>
        <p:nvGraphicFramePr>
          <p:cNvPr id="185351" name="Object 7"/>
          <p:cNvGraphicFramePr>
            <a:graphicFrameLocks noChangeAspect="1"/>
          </p:cNvGraphicFramePr>
          <p:nvPr/>
        </p:nvGraphicFramePr>
        <p:xfrm>
          <a:off x="2424113" y="3213100"/>
          <a:ext cx="3351212" cy="1117600"/>
        </p:xfrm>
        <a:graphic>
          <a:graphicData uri="http://schemas.openxmlformats.org/presentationml/2006/ole">
            <mc:AlternateContent xmlns:mc="http://schemas.openxmlformats.org/markup-compatibility/2006">
              <mc:Choice xmlns:v="urn:schemas-microsoft-com:vml" Requires="v">
                <p:oleObj spid="_x0000_s97285" name="Equation" r:id="rId5" imgW="1459866" imgH="482391" progId="Equation.3">
                  <p:embed/>
                </p:oleObj>
              </mc:Choice>
              <mc:Fallback>
                <p:oleObj name="Equation" r:id="rId5" imgW="1459866"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3213100"/>
                        <a:ext cx="3351212" cy="111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5354" name="Rectangle 10"/>
          <p:cNvSpPr>
            <a:spLocks noChangeArrowheads="1"/>
          </p:cNvSpPr>
          <p:nvPr/>
        </p:nvSpPr>
        <p:spPr bwMode="auto">
          <a:xfrm>
            <a:off x="1919288" y="4548873"/>
            <a:ext cx="8647112" cy="646331"/>
          </a:xfrm>
          <a:prstGeom prst="rect">
            <a:avLst/>
          </a:prstGeom>
          <a:noFill/>
          <a:ln w="9525">
            <a:noFill/>
            <a:miter lim="800000"/>
            <a:headEnd/>
            <a:tailEnd/>
          </a:ln>
          <a:effectLst/>
        </p:spPr>
        <p:txBody>
          <a:bodyPr anchor="ctr">
            <a:spAutoFit/>
          </a:bodyPr>
          <a:lstStyle/>
          <a:p>
            <a:r>
              <a:rPr lang="en-US"/>
              <a:t>Apabila ground diambil sebagai bus acuan, dan bus 1 ditetapkan sebagai bus penadah, maka n-1 persamaan simultan dapat dituliskan </a:t>
            </a:r>
          </a:p>
        </p:txBody>
      </p:sp>
    </p:spTree>
    <p:extLst>
      <p:ext uri="{BB962C8B-B14F-4D97-AF65-F5344CB8AC3E}">
        <p14:creationId xmlns:p14="http://schemas.microsoft.com/office/powerpoint/2010/main" val="475149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anim calcmode="lin" valueType="num">
                                      <p:cBhvr>
                                        <p:cTn id="8" dur="500" fill="hold"/>
                                        <p:tgtEl>
                                          <p:spTgt spid="185346"/>
                                        </p:tgtEl>
                                        <p:attrNameLst>
                                          <p:attrName>ppt_w</p:attrName>
                                        </p:attrNameLst>
                                      </p:cBhvr>
                                      <p:tavLst>
                                        <p:tav tm="0" fmla="#ppt_w*sin(2.5*pi*$)">
                                          <p:val>
                                            <p:fltVal val="0"/>
                                          </p:val>
                                        </p:tav>
                                        <p:tav tm="100000">
                                          <p:val>
                                            <p:fltVal val="1"/>
                                          </p:val>
                                        </p:tav>
                                      </p:tavLst>
                                    </p:anim>
                                    <p:anim calcmode="lin" valueType="num">
                                      <p:cBhvr>
                                        <p:cTn id="9" dur="500" fill="hold"/>
                                        <p:tgtEl>
                                          <p:spTgt spid="18534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85347"/>
                                        </p:tgtEl>
                                        <p:attrNameLst>
                                          <p:attrName>style.visibility</p:attrName>
                                        </p:attrNameLst>
                                      </p:cBhvr>
                                      <p:to>
                                        <p:strVal val="visible"/>
                                      </p:to>
                                    </p:set>
                                    <p:animEffect transition="in" filter="fade">
                                      <p:cBhvr>
                                        <p:cTn id="14" dur="500"/>
                                        <p:tgtEl>
                                          <p:spTgt spid="185347"/>
                                        </p:tgtEl>
                                      </p:cBhvr>
                                    </p:animEffect>
                                    <p:anim calcmode="lin" valueType="num">
                                      <p:cBhvr>
                                        <p:cTn id="15" dur="500" fill="hold"/>
                                        <p:tgtEl>
                                          <p:spTgt spid="185347"/>
                                        </p:tgtEl>
                                        <p:attrNameLst>
                                          <p:attrName>ppt_w</p:attrName>
                                        </p:attrNameLst>
                                      </p:cBhvr>
                                      <p:tavLst>
                                        <p:tav tm="0" fmla="#ppt_w*sin(2.5*pi*$)">
                                          <p:val>
                                            <p:fltVal val="0"/>
                                          </p:val>
                                        </p:tav>
                                        <p:tav tm="100000">
                                          <p:val>
                                            <p:fltVal val="1"/>
                                          </p:val>
                                        </p:tav>
                                      </p:tavLst>
                                    </p:anim>
                                    <p:anim calcmode="lin" valueType="num">
                                      <p:cBhvr>
                                        <p:cTn id="16" dur="500" fill="hold"/>
                                        <p:tgtEl>
                                          <p:spTgt spid="18534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185348"/>
                                        </p:tgtEl>
                                        <p:attrNameLst>
                                          <p:attrName>style.visibility</p:attrName>
                                        </p:attrNameLst>
                                      </p:cBhvr>
                                      <p:to>
                                        <p:strVal val="visible"/>
                                      </p:to>
                                    </p:set>
                                    <p:animEffect transition="in" filter="fade">
                                      <p:cBhvr>
                                        <p:cTn id="21" dur="500"/>
                                        <p:tgtEl>
                                          <p:spTgt spid="185348"/>
                                        </p:tgtEl>
                                      </p:cBhvr>
                                    </p:animEffect>
                                    <p:anim calcmode="lin" valueType="num">
                                      <p:cBhvr>
                                        <p:cTn id="22" dur="500" fill="hold"/>
                                        <p:tgtEl>
                                          <p:spTgt spid="185348"/>
                                        </p:tgtEl>
                                        <p:attrNameLst>
                                          <p:attrName>ppt_w</p:attrName>
                                        </p:attrNameLst>
                                      </p:cBhvr>
                                      <p:tavLst>
                                        <p:tav tm="0" fmla="#ppt_w*sin(2.5*pi*$)">
                                          <p:val>
                                            <p:fltVal val="0"/>
                                          </p:val>
                                        </p:tav>
                                        <p:tav tm="100000">
                                          <p:val>
                                            <p:fltVal val="1"/>
                                          </p:val>
                                        </p:tav>
                                      </p:tavLst>
                                    </p:anim>
                                    <p:anim calcmode="lin" valueType="num">
                                      <p:cBhvr>
                                        <p:cTn id="23" dur="500" fill="hold"/>
                                        <p:tgtEl>
                                          <p:spTgt spid="18534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85349"/>
                                        </p:tgtEl>
                                        <p:attrNameLst>
                                          <p:attrName>style.visibility</p:attrName>
                                        </p:attrNameLst>
                                      </p:cBhvr>
                                      <p:to>
                                        <p:strVal val="visible"/>
                                      </p:to>
                                    </p:set>
                                    <p:anim calcmode="lin" valueType="num">
                                      <p:cBhvr>
                                        <p:cTn id="28" dur="1000" fill="hold"/>
                                        <p:tgtEl>
                                          <p:spTgt spid="185349"/>
                                        </p:tgtEl>
                                        <p:attrNameLst>
                                          <p:attrName>ppt_w</p:attrName>
                                        </p:attrNameLst>
                                      </p:cBhvr>
                                      <p:tavLst>
                                        <p:tav tm="0">
                                          <p:val>
                                            <p:strVal val="#ppt_w*0.70"/>
                                          </p:val>
                                        </p:tav>
                                        <p:tav tm="100000">
                                          <p:val>
                                            <p:strVal val="#ppt_w"/>
                                          </p:val>
                                        </p:tav>
                                      </p:tavLst>
                                    </p:anim>
                                    <p:anim calcmode="lin" valueType="num">
                                      <p:cBhvr>
                                        <p:cTn id="29" dur="1000" fill="hold"/>
                                        <p:tgtEl>
                                          <p:spTgt spid="185349"/>
                                        </p:tgtEl>
                                        <p:attrNameLst>
                                          <p:attrName>ppt_h</p:attrName>
                                        </p:attrNameLst>
                                      </p:cBhvr>
                                      <p:tavLst>
                                        <p:tav tm="0">
                                          <p:val>
                                            <p:strVal val="#ppt_h"/>
                                          </p:val>
                                        </p:tav>
                                        <p:tav tm="100000">
                                          <p:val>
                                            <p:strVal val="#ppt_h"/>
                                          </p:val>
                                        </p:tav>
                                      </p:tavLst>
                                    </p:anim>
                                    <p:animEffect transition="in" filter="fade">
                                      <p:cBhvr>
                                        <p:cTn id="30" dur="1000"/>
                                        <p:tgtEl>
                                          <p:spTgt spid="185349"/>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85352"/>
                                        </p:tgtEl>
                                        <p:attrNameLst>
                                          <p:attrName>style.visibility</p:attrName>
                                        </p:attrNameLst>
                                      </p:cBhvr>
                                      <p:to>
                                        <p:strVal val="visible"/>
                                      </p:to>
                                    </p:set>
                                    <p:animEffect transition="in" filter="strips(downRight)">
                                      <p:cBhvr>
                                        <p:cTn id="35" dur="2000"/>
                                        <p:tgtEl>
                                          <p:spTgt spid="18535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85351"/>
                                        </p:tgtEl>
                                        <p:attrNameLst>
                                          <p:attrName>style.visibility</p:attrName>
                                        </p:attrNameLst>
                                      </p:cBhvr>
                                      <p:to>
                                        <p:strVal val="visible"/>
                                      </p:to>
                                    </p:set>
                                    <p:anim calcmode="lin" valueType="num">
                                      <p:cBhvr>
                                        <p:cTn id="40" dur="1000" fill="hold"/>
                                        <p:tgtEl>
                                          <p:spTgt spid="185351"/>
                                        </p:tgtEl>
                                        <p:attrNameLst>
                                          <p:attrName>ppt_w</p:attrName>
                                        </p:attrNameLst>
                                      </p:cBhvr>
                                      <p:tavLst>
                                        <p:tav tm="0">
                                          <p:val>
                                            <p:strVal val="#ppt_w*0.70"/>
                                          </p:val>
                                        </p:tav>
                                        <p:tav tm="100000">
                                          <p:val>
                                            <p:strVal val="#ppt_w"/>
                                          </p:val>
                                        </p:tav>
                                      </p:tavLst>
                                    </p:anim>
                                    <p:anim calcmode="lin" valueType="num">
                                      <p:cBhvr>
                                        <p:cTn id="41" dur="1000" fill="hold"/>
                                        <p:tgtEl>
                                          <p:spTgt spid="185351"/>
                                        </p:tgtEl>
                                        <p:attrNameLst>
                                          <p:attrName>ppt_h</p:attrName>
                                        </p:attrNameLst>
                                      </p:cBhvr>
                                      <p:tavLst>
                                        <p:tav tm="0">
                                          <p:val>
                                            <p:strVal val="#ppt_h"/>
                                          </p:val>
                                        </p:tav>
                                        <p:tav tm="100000">
                                          <p:val>
                                            <p:strVal val="#ppt_h"/>
                                          </p:val>
                                        </p:tav>
                                      </p:tavLst>
                                    </p:anim>
                                    <p:animEffect transition="in" filter="fade">
                                      <p:cBhvr>
                                        <p:cTn id="42" dur="1000"/>
                                        <p:tgtEl>
                                          <p:spTgt spid="185351"/>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iterate type="lt">
                                    <p:tmPct val="10000"/>
                                  </p:iterate>
                                  <p:childTnLst>
                                    <p:set>
                                      <p:cBhvr>
                                        <p:cTn id="46" dur="1" fill="hold">
                                          <p:stCondLst>
                                            <p:cond delay="0"/>
                                          </p:stCondLst>
                                        </p:cTn>
                                        <p:tgtEl>
                                          <p:spTgt spid="185354"/>
                                        </p:tgtEl>
                                        <p:attrNameLst>
                                          <p:attrName>style.visibility</p:attrName>
                                        </p:attrNameLst>
                                      </p:cBhvr>
                                      <p:to>
                                        <p:strVal val="visible"/>
                                      </p:to>
                                    </p:set>
                                    <p:animEffect transition="in" filter="fade">
                                      <p:cBhvr>
                                        <p:cTn id="47" dur="500"/>
                                        <p:tgtEl>
                                          <p:spTgt spid="185354"/>
                                        </p:tgtEl>
                                      </p:cBhvr>
                                    </p:animEffect>
                                    <p:anim calcmode="lin" valueType="num">
                                      <p:cBhvr>
                                        <p:cTn id="48" dur="500" fill="hold"/>
                                        <p:tgtEl>
                                          <p:spTgt spid="185354"/>
                                        </p:tgtEl>
                                        <p:attrNameLst>
                                          <p:attrName>ppt_w</p:attrName>
                                        </p:attrNameLst>
                                      </p:cBhvr>
                                      <p:tavLst>
                                        <p:tav tm="0" fmla="#ppt_w*sin(2.5*pi*$)">
                                          <p:val>
                                            <p:fltVal val="0"/>
                                          </p:val>
                                        </p:tav>
                                        <p:tav tm="100000">
                                          <p:val>
                                            <p:fltVal val="1"/>
                                          </p:val>
                                        </p:tav>
                                      </p:tavLst>
                                    </p:anim>
                                    <p:anim calcmode="lin" valueType="num">
                                      <p:cBhvr>
                                        <p:cTn id="49" dur="500" fill="hold"/>
                                        <p:tgtEl>
                                          <p:spTgt spid="1853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p:bldP spid="185347" grpId="0"/>
      <p:bldP spid="185348" grpId="0"/>
      <p:bldP spid="185352" grpId="0"/>
      <p:bldP spid="185354" grpId="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83058CDA-7034-489B-B35E-DE2185853936}" type="datetime1">
              <a:rPr lang="en-US"/>
              <a:pPr/>
              <a:t>5/15/2017</a:t>
            </a:fld>
            <a:endParaRPr lang="en-US"/>
          </a:p>
        </p:txBody>
      </p:sp>
      <p:sp>
        <p:nvSpPr>
          <p:cNvPr id="15" name="Slide Number Placeholder 5"/>
          <p:cNvSpPr>
            <a:spLocks noGrp="1"/>
          </p:cNvSpPr>
          <p:nvPr>
            <p:ph type="sldNum" sz="quarter" idx="12"/>
          </p:nvPr>
        </p:nvSpPr>
        <p:spPr/>
        <p:txBody>
          <a:bodyPr/>
          <a:lstStyle/>
          <a:p>
            <a:fld id="{37BFA353-F669-4E8E-8D23-E8102A16E12D}" type="slidenum">
              <a:rPr lang="en-US"/>
              <a:pPr/>
              <a:t>214</a:t>
            </a:fld>
            <a:endParaRPr lang="en-US"/>
          </a:p>
        </p:txBody>
      </p:sp>
      <p:sp>
        <p:nvSpPr>
          <p:cNvPr id="184322" name="Rectangle 2"/>
          <p:cNvSpPr>
            <a:spLocks noChangeArrowheads="1"/>
          </p:cNvSpPr>
          <p:nvPr/>
        </p:nvSpPr>
        <p:spPr bwMode="auto">
          <a:xfrm>
            <a:off x="1703388" y="172522"/>
            <a:ext cx="5947590" cy="369332"/>
          </a:xfrm>
          <a:prstGeom prst="rect">
            <a:avLst/>
          </a:prstGeom>
          <a:noFill/>
          <a:ln w="9525">
            <a:noFill/>
            <a:miter lim="800000"/>
            <a:headEnd/>
            <a:tailEnd/>
          </a:ln>
          <a:effectLst/>
        </p:spPr>
        <p:txBody>
          <a:bodyPr wrap="none" anchor="ctr">
            <a:spAutoFit/>
          </a:bodyPr>
          <a:lstStyle/>
          <a:p>
            <a:r>
              <a:rPr lang="en-US"/>
              <a:t>Tegangan untuk bus k dapat dituliskan sebagai berikut: </a:t>
            </a:r>
          </a:p>
        </p:txBody>
      </p:sp>
      <p:sp>
        <p:nvSpPr>
          <p:cNvPr id="184324" name="Rectangle 4"/>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4323" name="Object 3"/>
          <p:cNvGraphicFramePr>
            <a:graphicFrameLocks noChangeAspect="1"/>
          </p:cNvGraphicFramePr>
          <p:nvPr/>
        </p:nvGraphicFramePr>
        <p:xfrm>
          <a:off x="2208213" y="620713"/>
          <a:ext cx="4500562" cy="1479550"/>
        </p:xfrm>
        <a:graphic>
          <a:graphicData uri="http://schemas.openxmlformats.org/presentationml/2006/ole">
            <mc:AlternateContent xmlns:mc="http://schemas.openxmlformats.org/markup-compatibility/2006">
              <mc:Choice xmlns:v="urn:schemas-microsoft-com:vml" Requires="v">
                <p:oleObj spid="_x0000_s98309" name="Equation" r:id="rId3" imgW="2082800" imgH="685800" progId="Equation.3">
                  <p:embed/>
                </p:oleObj>
              </mc:Choice>
              <mc:Fallback>
                <p:oleObj name="Equation" r:id="rId3" imgW="2082800" imgH="685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620713"/>
                        <a:ext cx="4500562"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5" name="Rectangle 5"/>
          <p:cNvSpPr>
            <a:spLocks noChangeArrowheads="1"/>
          </p:cNvSpPr>
          <p:nvPr/>
        </p:nvSpPr>
        <p:spPr bwMode="auto">
          <a:xfrm>
            <a:off x="2683279" y="2239447"/>
            <a:ext cx="2674130" cy="369332"/>
          </a:xfrm>
          <a:prstGeom prst="rect">
            <a:avLst/>
          </a:prstGeom>
          <a:noFill/>
          <a:ln w="9525">
            <a:noFill/>
            <a:miter lim="800000"/>
            <a:headEnd/>
            <a:tailEnd/>
          </a:ln>
          <a:effectLst/>
        </p:spPr>
        <p:txBody>
          <a:bodyPr wrap="none" anchor="ctr">
            <a:spAutoFit/>
          </a:bodyPr>
          <a:lstStyle/>
          <a:p>
            <a:pPr algn="ctr"/>
            <a:r>
              <a:rPr lang="en-US"/>
              <a:t>k = 1,2, ….., jumlah bus</a:t>
            </a:r>
          </a:p>
        </p:txBody>
      </p:sp>
      <p:sp>
        <p:nvSpPr>
          <p:cNvPr id="184326" name="Rectangle 6"/>
          <p:cNvSpPr>
            <a:spLocks noChangeArrowheads="1"/>
          </p:cNvSpPr>
          <p:nvPr/>
        </p:nvSpPr>
        <p:spPr bwMode="auto">
          <a:xfrm>
            <a:off x="2766577" y="2691884"/>
            <a:ext cx="1863011" cy="369332"/>
          </a:xfrm>
          <a:prstGeom prst="rect">
            <a:avLst/>
          </a:prstGeom>
          <a:noFill/>
          <a:ln w="9525">
            <a:noFill/>
            <a:miter lim="800000"/>
            <a:headEnd/>
            <a:tailEnd/>
          </a:ln>
          <a:effectLst/>
        </p:spPr>
        <p:txBody>
          <a:bodyPr wrap="none" anchor="ctr">
            <a:spAutoFit/>
          </a:bodyPr>
          <a:lstStyle/>
          <a:p>
            <a:pPr algn="ctr"/>
            <a:r>
              <a:rPr lang="en-US"/>
              <a:t>k </a:t>
            </a:r>
            <a:r>
              <a:rPr lang="en-US">
                <a:sym typeface="Symbol" pitchFamily="18" charset="2"/>
              </a:rPr>
              <a:t></a:t>
            </a:r>
            <a:r>
              <a:rPr lang="en-US"/>
              <a:t> bus penadah</a:t>
            </a:r>
          </a:p>
        </p:txBody>
      </p:sp>
      <p:sp>
        <p:nvSpPr>
          <p:cNvPr id="184328" name="Rectangle 8"/>
          <p:cNvSpPr>
            <a:spLocks noChangeArrowheads="1"/>
          </p:cNvSpPr>
          <p:nvPr/>
        </p:nvSpPr>
        <p:spPr bwMode="auto">
          <a:xfrm>
            <a:off x="1573425" y="3338063"/>
            <a:ext cx="1342603" cy="323165"/>
          </a:xfrm>
          <a:prstGeom prst="rect">
            <a:avLst/>
          </a:prstGeom>
          <a:noFill/>
          <a:ln w="9525">
            <a:noFill/>
            <a:miter lim="800000"/>
            <a:headEnd/>
            <a:tailEnd/>
          </a:ln>
          <a:effectLst/>
        </p:spPr>
        <p:txBody>
          <a:bodyPr wrap="none" lIns="228528" bIns="0" anchor="ctr">
            <a:spAutoFit/>
          </a:bodyPr>
          <a:lstStyle/>
          <a:p>
            <a:pPr algn="just"/>
            <a:r>
              <a:rPr lang="en-US">
                <a:solidFill>
                  <a:srgbClr val="000000"/>
                </a:solidFill>
                <a:latin typeface="Times New Roman" pitchFamily="18" charset="0"/>
                <a:cs typeface="Times New Roman" pitchFamily="18" charset="0"/>
              </a:rPr>
              <a:t>Misalkan :</a:t>
            </a:r>
            <a:r>
              <a:rPr lang="en-US" sz="1200">
                <a:solidFill>
                  <a:srgbClr val="000000"/>
                </a:solidFill>
                <a:latin typeface="Times New Roman" pitchFamily="18" charset="0"/>
                <a:cs typeface="Times New Roman" pitchFamily="18" charset="0"/>
              </a:rPr>
              <a:t> </a:t>
            </a:r>
            <a:endParaRPr lang="en-US"/>
          </a:p>
        </p:txBody>
      </p:sp>
      <p:graphicFrame>
        <p:nvGraphicFramePr>
          <p:cNvPr id="184327" name="Object 7"/>
          <p:cNvGraphicFramePr>
            <a:graphicFrameLocks noChangeAspect="1"/>
          </p:cNvGraphicFramePr>
          <p:nvPr/>
        </p:nvGraphicFramePr>
        <p:xfrm>
          <a:off x="2927351" y="3013076"/>
          <a:ext cx="1584325" cy="1063625"/>
        </p:xfrm>
        <a:graphic>
          <a:graphicData uri="http://schemas.openxmlformats.org/presentationml/2006/ole">
            <mc:AlternateContent xmlns:mc="http://schemas.openxmlformats.org/markup-compatibility/2006">
              <mc:Choice xmlns:v="urn:schemas-microsoft-com:vml" Requires="v">
                <p:oleObj spid="_x0000_s98310" name="Equation" r:id="rId5" imgW="634725" imgH="431613" progId="Equation.3">
                  <p:embed/>
                </p:oleObj>
              </mc:Choice>
              <mc:Fallback>
                <p:oleObj name="Equation" r:id="rId5" imgW="634725"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3013076"/>
                        <a:ext cx="1584325" cy="106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29" name="Rectangle 9"/>
          <p:cNvSpPr>
            <a:spLocks noChangeArrowheads="1"/>
          </p:cNvSpPr>
          <p:nvPr/>
        </p:nvSpPr>
        <p:spPr bwMode="auto">
          <a:xfrm>
            <a:off x="5518150" y="3482976"/>
            <a:ext cx="222250" cy="549275"/>
          </a:xfrm>
          <a:prstGeom prst="rect">
            <a:avLst/>
          </a:prstGeom>
          <a:noFill/>
          <a:ln w="9525">
            <a:noFill/>
            <a:miter lim="800000"/>
            <a:headEnd/>
            <a:tailEnd/>
          </a:ln>
          <a:effectLst/>
        </p:spPr>
        <p:txBody>
          <a:bodyPr wrap="none" anchor="ctr">
            <a:spAutoFit/>
          </a:bodyPr>
          <a:lstStyle/>
          <a:p>
            <a:r>
              <a:rPr lang="en-US" sz="1200">
                <a:solidFill>
                  <a:srgbClr val="000000"/>
                </a:solidFill>
                <a:latin typeface="Times New Roman" pitchFamily="18" charset="0"/>
                <a:cs typeface="Times New Roman" pitchFamily="18" charset="0"/>
              </a:rPr>
              <a:t> </a:t>
            </a:r>
            <a:endParaRPr lang="en-US" sz="1400">
              <a:solidFill>
                <a:srgbClr val="000080"/>
              </a:solidFill>
              <a:latin typeface="Times New Roman" pitchFamily="18" charset="0"/>
              <a:cs typeface="Times New Roman" pitchFamily="18" charset="0"/>
            </a:endParaRPr>
          </a:p>
          <a:p>
            <a:pPr eaLnBrk="0" hangingPunct="0"/>
            <a:endParaRPr lang="en-US"/>
          </a:p>
        </p:txBody>
      </p:sp>
      <p:sp>
        <p:nvSpPr>
          <p:cNvPr id="184332" name="Rectangle 12"/>
          <p:cNvSpPr>
            <a:spLocks noChangeArrowheads="1"/>
          </p:cNvSpPr>
          <p:nvPr/>
        </p:nvSpPr>
        <p:spPr bwMode="auto">
          <a:xfrm>
            <a:off x="1774826" y="3917434"/>
            <a:ext cx="806631" cy="369332"/>
          </a:xfrm>
          <a:prstGeom prst="rect">
            <a:avLst/>
          </a:prstGeom>
          <a:noFill/>
          <a:ln w="9525">
            <a:noFill/>
            <a:miter lim="800000"/>
            <a:headEnd/>
            <a:tailEnd/>
          </a:ln>
          <a:effectLst/>
        </p:spPr>
        <p:txBody>
          <a:bodyPr wrap="none" anchor="ctr">
            <a:spAutoFit/>
          </a:bodyPr>
          <a:lstStyle/>
          <a:p>
            <a:r>
              <a:rPr lang="en-US"/>
              <a:t>maka </a:t>
            </a:r>
          </a:p>
        </p:txBody>
      </p:sp>
      <p:sp>
        <p:nvSpPr>
          <p:cNvPr id="184334" name="Rectangle 14"/>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4333" name="Object 13"/>
          <p:cNvGraphicFramePr>
            <a:graphicFrameLocks noChangeAspect="1"/>
          </p:cNvGraphicFramePr>
          <p:nvPr/>
        </p:nvGraphicFramePr>
        <p:xfrm>
          <a:off x="2281238" y="4298951"/>
          <a:ext cx="5327650" cy="1577975"/>
        </p:xfrm>
        <a:graphic>
          <a:graphicData uri="http://schemas.openxmlformats.org/presentationml/2006/ole">
            <mc:AlternateContent xmlns:mc="http://schemas.openxmlformats.org/markup-compatibility/2006">
              <mc:Choice xmlns:v="urn:schemas-microsoft-com:vml" Requires="v">
                <p:oleObj spid="_x0000_s98311" name="Equation" r:id="rId7" imgW="2311400" imgH="685800" progId="Equation.3">
                  <p:embed/>
                </p:oleObj>
              </mc:Choice>
              <mc:Fallback>
                <p:oleObj name="Equation" r:id="rId7" imgW="2311400" imgH="685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1238" y="4298951"/>
                        <a:ext cx="5327650"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92192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4322"/>
                                        </p:tgtEl>
                                        <p:attrNameLst>
                                          <p:attrName>style.visibility</p:attrName>
                                        </p:attrNameLst>
                                      </p:cBhvr>
                                      <p:to>
                                        <p:strVal val="visible"/>
                                      </p:to>
                                    </p:set>
                                    <p:animEffect transition="in" filter="fade">
                                      <p:cBhvr>
                                        <p:cTn id="7" dur="500"/>
                                        <p:tgtEl>
                                          <p:spTgt spid="184322"/>
                                        </p:tgtEl>
                                      </p:cBhvr>
                                    </p:animEffect>
                                    <p:anim calcmode="lin" valueType="num">
                                      <p:cBhvr>
                                        <p:cTn id="8" dur="500" fill="hold"/>
                                        <p:tgtEl>
                                          <p:spTgt spid="184322"/>
                                        </p:tgtEl>
                                        <p:attrNameLst>
                                          <p:attrName>ppt_w</p:attrName>
                                        </p:attrNameLst>
                                      </p:cBhvr>
                                      <p:tavLst>
                                        <p:tav tm="0" fmla="#ppt_w*sin(2.5*pi*$)">
                                          <p:val>
                                            <p:fltVal val="0"/>
                                          </p:val>
                                        </p:tav>
                                        <p:tav tm="100000">
                                          <p:val>
                                            <p:fltVal val="1"/>
                                          </p:val>
                                        </p:tav>
                                      </p:tavLst>
                                    </p:anim>
                                    <p:anim calcmode="lin" valueType="num">
                                      <p:cBhvr>
                                        <p:cTn id="9" dur="500" fill="hold"/>
                                        <p:tgtEl>
                                          <p:spTgt spid="18432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184323"/>
                                        </p:tgtEl>
                                        <p:attrNameLst>
                                          <p:attrName>style.visibility</p:attrName>
                                        </p:attrNameLst>
                                      </p:cBhvr>
                                      <p:to>
                                        <p:strVal val="visible"/>
                                      </p:to>
                                    </p:set>
                                    <p:animEffect transition="in" filter="strips(upRight)">
                                      <p:cBhvr>
                                        <p:cTn id="14" dur="3000"/>
                                        <p:tgtEl>
                                          <p:spTgt spid="184323"/>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84325"/>
                                        </p:tgtEl>
                                        <p:attrNameLst>
                                          <p:attrName>style.visibility</p:attrName>
                                        </p:attrNameLst>
                                      </p:cBhvr>
                                      <p:to>
                                        <p:strVal val="visible"/>
                                      </p:to>
                                    </p:set>
                                    <p:animEffect transition="in" filter="fade">
                                      <p:cBhvr>
                                        <p:cTn id="19" dur="500"/>
                                        <p:tgtEl>
                                          <p:spTgt spid="184325"/>
                                        </p:tgtEl>
                                      </p:cBhvr>
                                    </p:animEffect>
                                    <p:anim calcmode="lin" valueType="num">
                                      <p:cBhvr>
                                        <p:cTn id="20" dur="500" fill="hold"/>
                                        <p:tgtEl>
                                          <p:spTgt spid="184325"/>
                                        </p:tgtEl>
                                        <p:attrNameLst>
                                          <p:attrName>ppt_w</p:attrName>
                                        </p:attrNameLst>
                                      </p:cBhvr>
                                      <p:tavLst>
                                        <p:tav tm="0" fmla="#ppt_w*sin(2.5*pi*$)">
                                          <p:val>
                                            <p:fltVal val="0"/>
                                          </p:val>
                                        </p:tav>
                                        <p:tav tm="100000">
                                          <p:val>
                                            <p:fltVal val="1"/>
                                          </p:val>
                                        </p:tav>
                                      </p:tavLst>
                                    </p:anim>
                                    <p:anim calcmode="lin" valueType="num">
                                      <p:cBhvr>
                                        <p:cTn id="21" dur="500" fill="hold"/>
                                        <p:tgtEl>
                                          <p:spTgt spid="18432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184326"/>
                                        </p:tgtEl>
                                        <p:attrNameLst>
                                          <p:attrName>style.visibility</p:attrName>
                                        </p:attrNameLst>
                                      </p:cBhvr>
                                      <p:to>
                                        <p:strVal val="visible"/>
                                      </p:to>
                                    </p:set>
                                    <p:animEffect transition="in" filter="fade">
                                      <p:cBhvr>
                                        <p:cTn id="26" dur="500"/>
                                        <p:tgtEl>
                                          <p:spTgt spid="184326"/>
                                        </p:tgtEl>
                                      </p:cBhvr>
                                    </p:animEffect>
                                    <p:anim calcmode="lin" valueType="num">
                                      <p:cBhvr>
                                        <p:cTn id="27" dur="500" fill="hold"/>
                                        <p:tgtEl>
                                          <p:spTgt spid="184326"/>
                                        </p:tgtEl>
                                        <p:attrNameLst>
                                          <p:attrName>ppt_w</p:attrName>
                                        </p:attrNameLst>
                                      </p:cBhvr>
                                      <p:tavLst>
                                        <p:tav tm="0" fmla="#ppt_w*sin(2.5*pi*$)">
                                          <p:val>
                                            <p:fltVal val="0"/>
                                          </p:val>
                                        </p:tav>
                                        <p:tav tm="100000">
                                          <p:val>
                                            <p:fltVal val="1"/>
                                          </p:val>
                                        </p:tav>
                                      </p:tavLst>
                                    </p:anim>
                                    <p:anim calcmode="lin" valueType="num">
                                      <p:cBhvr>
                                        <p:cTn id="28" dur="500" fill="hold"/>
                                        <p:tgtEl>
                                          <p:spTgt spid="184326"/>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84328"/>
                                        </p:tgtEl>
                                        <p:attrNameLst>
                                          <p:attrName>style.visibility</p:attrName>
                                        </p:attrNameLst>
                                      </p:cBhvr>
                                      <p:to>
                                        <p:strVal val="visible"/>
                                      </p:to>
                                    </p:set>
                                    <p:animEffect transition="in" filter="fade">
                                      <p:cBhvr>
                                        <p:cTn id="33" dur="500"/>
                                        <p:tgtEl>
                                          <p:spTgt spid="184328"/>
                                        </p:tgtEl>
                                      </p:cBhvr>
                                    </p:animEffect>
                                    <p:anim calcmode="lin" valueType="num">
                                      <p:cBhvr>
                                        <p:cTn id="34" dur="500" fill="hold"/>
                                        <p:tgtEl>
                                          <p:spTgt spid="184328"/>
                                        </p:tgtEl>
                                        <p:attrNameLst>
                                          <p:attrName>ppt_w</p:attrName>
                                        </p:attrNameLst>
                                      </p:cBhvr>
                                      <p:tavLst>
                                        <p:tav tm="0" fmla="#ppt_w*sin(2.5*pi*$)">
                                          <p:val>
                                            <p:fltVal val="0"/>
                                          </p:val>
                                        </p:tav>
                                        <p:tav tm="100000">
                                          <p:val>
                                            <p:fltVal val="1"/>
                                          </p:val>
                                        </p:tav>
                                      </p:tavLst>
                                    </p:anim>
                                    <p:anim calcmode="lin" valueType="num">
                                      <p:cBhvr>
                                        <p:cTn id="35" dur="500" fill="hold"/>
                                        <p:tgtEl>
                                          <p:spTgt spid="18432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184327"/>
                                        </p:tgtEl>
                                        <p:attrNameLst>
                                          <p:attrName>style.visibility</p:attrName>
                                        </p:attrNameLst>
                                      </p:cBhvr>
                                      <p:to>
                                        <p:strVal val="visible"/>
                                      </p:to>
                                    </p:set>
                                    <p:animEffect transition="in" filter="strips(downRight)">
                                      <p:cBhvr>
                                        <p:cTn id="40" dur="3000"/>
                                        <p:tgtEl>
                                          <p:spTgt spid="184327"/>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84332"/>
                                        </p:tgtEl>
                                        <p:attrNameLst>
                                          <p:attrName>style.visibility</p:attrName>
                                        </p:attrNameLst>
                                      </p:cBhvr>
                                      <p:to>
                                        <p:strVal val="visible"/>
                                      </p:to>
                                    </p:set>
                                    <p:anim calcmode="lin" valueType="num">
                                      <p:cBhvr>
                                        <p:cTn id="45" dur="1000" fill="hold"/>
                                        <p:tgtEl>
                                          <p:spTgt spid="184332"/>
                                        </p:tgtEl>
                                        <p:attrNameLst>
                                          <p:attrName>ppt_w</p:attrName>
                                        </p:attrNameLst>
                                      </p:cBhvr>
                                      <p:tavLst>
                                        <p:tav tm="0">
                                          <p:val>
                                            <p:strVal val="#ppt_w*0.70"/>
                                          </p:val>
                                        </p:tav>
                                        <p:tav tm="100000">
                                          <p:val>
                                            <p:strVal val="#ppt_w"/>
                                          </p:val>
                                        </p:tav>
                                      </p:tavLst>
                                    </p:anim>
                                    <p:anim calcmode="lin" valueType="num">
                                      <p:cBhvr>
                                        <p:cTn id="46" dur="1000" fill="hold"/>
                                        <p:tgtEl>
                                          <p:spTgt spid="184332"/>
                                        </p:tgtEl>
                                        <p:attrNameLst>
                                          <p:attrName>ppt_h</p:attrName>
                                        </p:attrNameLst>
                                      </p:cBhvr>
                                      <p:tavLst>
                                        <p:tav tm="0">
                                          <p:val>
                                            <p:strVal val="#ppt_h"/>
                                          </p:val>
                                        </p:tav>
                                        <p:tav tm="100000">
                                          <p:val>
                                            <p:strVal val="#ppt_h"/>
                                          </p:val>
                                        </p:tav>
                                      </p:tavLst>
                                    </p:anim>
                                    <p:animEffect transition="in" filter="fade">
                                      <p:cBhvr>
                                        <p:cTn id="47" dur="1000"/>
                                        <p:tgtEl>
                                          <p:spTgt spid="184332"/>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184333"/>
                                        </p:tgtEl>
                                        <p:attrNameLst>
                                          <p:attrName>style.visibility</p:attrName>
                                        </p:attrNameLst>
                                      </p:cBhvr>
                                      <p:to>
                                        <p:strVal val="visible"/>
                                      </p:to>
                                    </p:set>
                                    <p:animEffect transition="in" filter="strips(downRight)">
                                      <p:cBhvr>
                                        <p:cTn id="52" dur="20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5" grpId="0"/>
      <p:bldP spid="184326" grpId="0"/>
      <p:bldP spid="184328" grpId="0"/>
      <p:bldP spid="184332" grpId="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Date Placeholder 3"/>
          <p:cNvSpPr>
            <a:spLocks noGrp="1"/>
          </p:cNvSpPr>
          <p:nvPr>
            <p:ph type="dt" sz="half" idx="10"/>
          </p:nvPr>
        </p:nvSpPr>
        <p:spPr/>
        <p:txBody>
          <a:bodyPr/>
          <a:lstStyle/>
          <a:p>
            <a:fld id="{EAE6A681-2753-408E-9F9E-AC125372FE8A}" type="datetime1">
              <a:rPr lang="en-US"/>
              <a:pPr/>
              <a:t>5/15/2017</a:t>
            </a:fld>
            <a:endParaRPr lang="en-US"/>
          </a:p>
        </p:txBody>
      </p:sp>
      <p:sp>
        <p:nvSpPr>
          <p:cNvPr id="16" name="Slide Number Placeholder 5"/>
          <p:cNvSpPr>
            <a:spLocks noGrp="1"/>
          </p:cNvSpPr>
          <p:nvPr>
            <p:ph type="sldNum" sz="quarter" idx="12"/>
          </p:nvPr>
        </p:nvSpPr>
        <p:spPr/>
        <p:txBody>
          <a:bodyPr/>
          <a:lstStyle/>
          <a:p>
            <a:fld id="{0A0E0B44-322D-4AD3-A5BD-85000EEA338D}" type="slidenum">
              <a:rPr lang="en-US"/>
              <a:pPr/>
              <a:t>215</a:t>
            </a:fld>
            <a:endParaRPr lang="en-US"/>
          </a:p>
        </p:txBody>
      </p:sp>
      <p:sp>
        <p:nvSpPr>
          <p:cNvPr id="183299" name="Rectangle 3"/>
          <p:cNvSpPr>
            <a:spLocks noChangeArrowheads="1"/>
          </p:cNvSpPr>
          <p:nvPr/>
        </p:nvSpPr>
        <p:spPr bwMode="auto">
          <a:xfrm>
            <a:off x="1713032" y="142425"/>
            <a:ext cx="1361839" cy="323165"/>
          </a:xfrm>
          <a:prstGeom prst="rect">
            <a:avLst/>
          </a:prstGeom>
          <a:noFill/>
          <a:ln w="9525">
            <a:noFill/>
            <a:miter lim="800000"/>
            <a:headEnd/>
            <a:tailEnd/>
          </a:ln>
          <a:effectLst/>
        </p:spPr>
        <p:txBody>
          <a:bodyPr wrap="none" lIns="228528" bIns="0" anchor="ctr">
            <a:spAutoFit/>
          </a:bodyPr>
          <a:lstStyle/>
          <a:p>
            <a:pPr algn="just"/>
            <a:r>
              <a:rPr lang="en-US">
                <a:solidFill>
                  <a:srgbClr val="000000"/>
                </a:solidFill>
                <a:latin typeface="Times New Roman" pitchFamily="18" charset="0"/>
                <a:cs typeface="Times New Roman" pitchFamily="18" charset="0"/>
              </a:rPr>
              <a:t>Misalkan : </a:t>
            </a:r>
            <a:endParaRPr lang="en-US"/>
          </a:p>
        </p:txBody>
      </p:sp>
      <p:graphicFrame>
        <p:nvGraphicFramePr>
          <p:cNvPr id="183298" name="Object 2"/>
          <p:cNvGraphicFramePr>
            <a:graphicFrameLocks noChangeAspect="1"/>
          </p:cNvGraphicFramePr>
          <p:nvPr/>
        </p:nvGraphicFramePr>
        <p:xfrm>
          <a:off x="3216276" y="109539"/>
          <a:ext cx="6048375" cy="511175"/>
        </p:xfrm>
        <a:graphic>
          <a:graphicData uri="http://schemas.openxmlformats.org/presentationml/2006/ole">
            <mc:AlternateContent xmlns:mc="http://schemas.openxmlformats.org/markup-compatibility/2006">
              <mc:Choice xmlns:v="urn:schemas-microsoft-com:vml" Requires="v">
                <p:oleObj spid="_x0000_s99336" name="Equation" r:id="rId3" imgW="2590800" imgH="215900" progId="Equation.3">
                  <p:embed/>
                </p:oleObj>
              </mc:Choice>
              <mc:Fallback>
                <p:oleObj name="Equation" r:id="rId3" imgW="25908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109539"/>
                        <a:ext cx="60483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0" name="Rectangle 4"/>
          <p:cNvSpPr>
            <a:spLocks noChangeArrowheads="1"/>
          </p:cNvSpPr>
          <p:nvPr/>
        </p:nvSpPr>
        <p:spPr bwMode="auto">
          <a:xfrm>
            <a:off x="6003635" y="3468172"/>
            <a:ext cx="184731" cy="369332"/>
          </a:xfrm>
          <a:prstGeom prst="rect">
            <a:avLst/>
          </a:prstGeom>
          <a:noFill/>
          <a:ln w="9525">
            <a:noFill/>
            <a:miter lim="800000"/>
            <a:headEnd/>
            <a:tailEnd/>
          </a:ln>
          <a:effectLst/>
        </p:spPr>
        <p:txBody>
          <a:bodyPr wrap="none" anchor="ctr">
            <a:spAutoFit/>
          </a:bodyPr>
          <a:lstStyle/>
          <a:p>
            <a:pPr algn="just"/>
            <a:endParaRPr lang="id-ID"/>
          </a:p>
        </p:txBody>
      </p:sp>
      <p:sp>
        <p:nvSpPr>
          <p:cNvPr id="183301" name="Rectangle 5"/>
          <p:cNvSpPr>
            <a:spLocks noChangeArrowheads="1"/>
          </p:cNvSpPr>
          <p:nvPr/>
        </p:nvSpPr>
        <p:spPr bwMode="auto">
          <a:xfrm>
            <a:off x="1992314" y="891659"/>
            <a:ext cx="806631" cy="369332"/>
          </a:xfrm>
          <a:prstGeom prst="rect">
            <a:avLst/>
          </a:prstGeom>
          <a:noFill/>
          <a:ln w="9525">
            <a:noFill/>
            <a:miter lim="800000"/>
            <a:headEnd/>
            <a:tailEnd/>
          </a:ln>
          <a:effectLst/>
        </p:spPr>
        <p:txBody>
          <a:bodyPr wrap="none" anchor="ctr">
            <a:spAutoFit/>
          </a:bodyPr>
          <a:lstStyle/>
          <a:p>
            <a:r>
              <a:rPr lang="en-US"/>
              <a:t>maka </a:t>
            </a:r>
          </a:p>
        </p:txBody>
      </p:sp>
      <p:sp>
        <p:nvSpPr>
          <p:cNvPr id="183303" name="Rectangle 7"/>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3302" name="Object 6"/>
          <p:cNvGraphicFramePr>
            <a:graphicFrameLocks noChangeAspect="1"/>
          </p:cNvGraphicFramePr>
          <p:nvPr/>
        </p:nvGraphicFramePr>
        <p:xfrm>
          <a:off x="3359151" y="692151"/>
          <a:ext cx="3457575" cy="1414463"/>
        </p:xfrm>
        <a:graphic>
          <a:graphicData uri="http://schemas.openxmlformats.org/presentationml/2006/ole">
            <mc:AlternateContent xmlns:mc="http://schemas.openxmlformats.org/markup-compatibility/2006">
              <mc:Choice xmlns:v="urn:schemas-microsoft-com:vml" Requires="v">
                <p:oleObj spid="_x0000_s99337" name="Equation" r:id="rId5" imgW="1676400" imgH="685800" progId="Equation.3">
                  <p:embed/>
                </p:oleObj>
              </mc:Choice>
              <mc:Fallback>
                <p:oleObj name="Equation" r:id="rId5" imgW="16764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151" y="692151"/>
                        <a:ext cx="3457575" cy="141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4" name="Rectangle 8"/>
          <p:cNvSpPr>
            <a:spLocks noChangeArrowheads="1"/>
          </p:cNvSpPr>
          <p:nvPr/>
        </p:nvSpPr>
        <p:spPr bwMode="auto">
          <a:xfrm>
            <a:off x="1703388" y="2172386"/>
            <a:ext cx="8964612" cy="646331"/>
          </a:xfrm>
          <a:prstGeom prst="rect">
            <a:avLst/>
          </a:prstGeom>
          <a:noFill/>
          <a:ln w="9525">
            <a:noFill/>
            <a:miter lim="800000"/>
            <a:headEnd/>
            <a:tailEnd/>
          </a:ln>
          <a:effectLst/>
        </p:spPr>
        <p:txBody>
          <a:bodyPr anchor="ctr">
            <a:spAutoFit/>
          </a:bodyPr>
          <a:lstStyle/>
          <a:p>
            <a:r>
              <a:rPr lang="sv-SE"/>
              <a:t>Untuk sistem tenaga elektrik yang terdiri dari 4 bus, dengan bus 1 sebagai bus penadah, persamaan yang akan diselesaikan adalah :</a:t>
            </a:r>
            <a:r>
              <a:rPr lang="en-US"/>
              <a:t> </a:t>
            </a:r>
          </a:p>
        </p:txBody>
      </p:sp>
      <p:sp>
        <p:nvSpPr>
          <p:cNvPr id="183306" name="Rectangle 10"/>
          <p:cNvSpPr>
            <a:spLocks noChangeArrowheads="1"/>
          </p:cNvSpPr>
          <p:nvPr/>
        </p:nvSpPr>
        <p:spPr bwMode="auto">
          <a:xfrm>
            <a:off x="1524001" y="25728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3305" name="Object 9"/>
          <p:cNvGraphicFramePr>
            <a:graphicFrameLocks noChangeAspect="1"/>
          </p:cNvGraphicFramePr>
          <p:nvPr/>
        </p:nvGraphicFramePr>
        <p:xfrm>
          <a:off x="2214563" y="3716338"/>
          <a:ext cx="2728912" cy="520700"/>
        </p:xfrm>
        <a:graphic>
          <a:graphicData uri="http://schemas.openxmlformats.org/presentationml/2006/ole">
            <mc:AlternateContent xmlns:mc="http://schemas.openxmlformats.org/markup-compatibility/2006">
              <mc:Choice xmlns:v="urn:schemas-microsoft-com:vml" Requires="v">
                <p:oleObj spid="_x0000_s99338" name="Equation" r:id="rId7" imgW="1193760" imgH="228600" progId="Equation.3">
                  <p:embed/>
                </p:oleObj>
              </mc:Choice>
              <mc:Fallback>
                <p:oleObj name="Equation" r:id="rId7" imgW="119376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563" y="3716338"/>
                        <a:ext cx="2728912"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08" name="Object 12"/>
          <p:cNvGraphicFramePr>
            <a:graphicFrameLocks noChangeAspect="1"/>
          </p:cNvGraphicFramePr>
          <p:nvPr/>
        </p:nvGraphicFramePr>
        <p:xfrm>
          <a:off x="2279651" y="5253038"/>
          <a:ext cx="6240463" cy="984250"/>
        </p:xfrm>
        <a:graphic>
          <a:graphicData uri="http://schemas.openxmlformats.org/presentationml/2006/ole">
            <mc:AlternateContent xmlns:mc="http://schemas.openxmlformats.org/markup-compatibility/2006">
              <mc:Choice xmlns:v="urn:schemas-microsoft-com:vml" Requires="v">
                <p:oleObj spid="_x0000_s99339" name="Equation" r:id="rId9" imgW="2730240" imgH="431640" progId="Equation.3">
                  <p:embed/>
                </p:oleObj>
              </mc:Choice>
              <mc:Fallback>
                <p:oleObj name="Equation" r:id="rId9" imgW="2730240" imgH="4316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9651" y="5253038"/>
                        <a:ext cx="6240463"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09" name="Object 13"/>
          <p:cNvGraphicFramePr>
            <a:graphicFrameLocks noChangeAspect="1"/>
          </p:cNvGraphicFramePr>
          <p:nvPr/>
        </p:nvGraphicFramePr>
        <p:xfrm>
          <a:off x="2208214" y="2852738"/>
          <a:ext cx="5718175" cy="984250"/>
        </p:xfrm>
        <a:graphic>
          <a:graphicData uri="http://schemas.openxmlformats.org/presentationml/2006/ole">
            <mc:AlternateContent xmlns:mc="http://schemas.openxmlformats.org/markup-compatibility/2006">
              <mc:Choice xmlns:v="urn:schemas-microsoft-com:vml" Requires="v">
                <p:oleObj spid="_x0000_s99340" name="Equation" r:id="rId11" imgW="2501640" imgH="431640" progId="Equation.3">
                  <p:embed/>
                </p:oleObj>
              </mc:Choice>
              <mc:Fallback>
                <p:oleObj name="Equation" r:id="rId11" imgW="2501640" imgH="431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8214" y="2852738"/>
                        <a:ext cx="5718175"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310" name="Object 14"/>
          <p:cNvGraphicFramePr>
            <a:graphicFrameLocks noChangeAspect="1"/>
          </p:cNvGraphicFramePr>
          <p:nvPr/>
        </p:nvGraphicFramePr>
        <p:xfrm>
          <a:off x="2247900" y="4316413"/>
          <a:ext cx="6008688" cy="984250"/>
        </p:xfrm>
        <a:graphic>
          <a:graphicData uri="http://schemas.openxmlformats.org/presentationml/2006/ole">
            <mc:AlternateContent xmlns:mc="http://schemas.openxmlformats.org/markup-compatibility/2006">
              <mc:Choice xmlns:v="urn:schemas-microsoft-com:vml" Requires="v">
                <p:oleObj spid="_x0000_s99341" name="Equation" r:id="rId13" imgW="2628720" imgH="431640" progId="Equation.3">
                  <p:embed/>
                </p:oleObj>
              </mc:Choice>
              <mc:Fallback>
                <p:oleObj name="Equation" r:id="rId13" imgW="2628720" imgH="431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7900" y="4316413"/>
                        <a:ext cx="6008688"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82383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83299"/>
                                        </p:tgtEl>
                                        <p:attrNameLst>
                                          <p:attrName>style.visibility</p:attrName>
                                        </p:attrNameLst>
                                      </p:cBhvr>
                                      <p:to>
                                        <p:strVal val="visible"/>
                                      </p:to>
                                    </p:set>
                                    <p:animEffect transition="in" filter="fade">
                                      <p:cBhvr>
                                        <p:cTn id="7" dur="2000"/>
                                        <p:tgtEl>
                                          <p:spTgt spid="183299"/>
                                        </p:tgtEl>
                                      </p:cBhvr>
                                    </p:animEffect>
                                    <p:anim calcmode="lin" valueType="num">
                                      <p:cBhvr>
                                        <p:cTn id="8" dur="2000" fill="hold"/>
                                        <p:tgtEl>
                                          <p:spTgt spid="183299"/>
                                        </p:tgtEl>
                                        <p:attrNameLst>
                                          <p:attrName>ppt_w</p:attrName>
                                        </p:attrNameLst>
                                      </p:cBhvr>
                                      <p:tavLst>
                                        <p:tav tm="0" fmla="#ppt_w*sin(2.5*pi*$)">
                                          <p:val>
                                            <p:fltVal val="0"/>
                                          </p:val>
                                        </p:tav>
                                        <p:tav tm="100000">
                                          <p:val>
                                            <p:fltVal val="1"/>
                                          </p:val>
                                        </p:tav>
                                      </p:tavLst>
                                    </p:anim>
                                    <p:anim calcmode="lin" valueType="num">
                                      <p:cBhvr>
                                        <p:cTn id="9" dur="2000" fill="hold"/>
                                        <p:tgtEl>
                                          <p:spTgt spid="18329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3298"/>
                                        </p:tgtEl>
                                        <p:attrNameLst>
                                          <p:attrName>style.visibility</p:attrName>
                                        </p:attrNameLst>
                                      </p:cBhvr>
                                      <p:to>
                                        <p:strVal val="visible"/>
                                      </p:to>
                                    </p:set>
                                    <p:anim calcmode="lin" valueType="num">
                                      <p:cBhvr>
                                        <p:cTn id="14" dur="1000" fill="hold"/>
                                        <p:tgtEl>
                                          <p:spTgt spid="183298"/>
                                        </p:tgtEl>
                                        <p:attrNameLst>
                                          <p:attrName>ppt_w</p:attrName>
                                        </p:attrNameLst>
                                      </p:cBhvr>
                                      <p:tavLst>
                                        <p:tav tm="0">
                                          <p:val>
                                            <p:strVal val="#ppt_w*0.70"/>
                                          </p:val>
                                        </p:tav>
                                        <p:tav tm="100000">
                                          <p:val>
                                            <p:strVal val="#ppt_w"/>
                                          </p:val>
                                        </p:tav>
                                      </p:tavLst>
                                    </p:anim>
                                    <p:anim calcmode="lin" valueType="num">
                                      <p:cBhvr>
                                        <p:cTn id="15" dur="1000" fill="hold"/>
                                        <p:tgtEl>
                                          <p:spTgt spid="183298"/>
                                        </p:tgtEl>
                                        <p:attrNameLst>
                                          <p:attrName>ppt_h</p:attrName>
                                        </p:attrNameLst>
                                      </p:cBhvr>
                                      <p:tavLst>
                                        <p:tav tm="0">
                                          <p:val>
                                            <p:strVal val="#ppt_h"/>
                                          </p:val>
                                        </p:tav>
                                        <p:tav tm="100000">
                                          <p:val>
                                            <p:strVal val="#ppt_h"/>
                                          </p:val>
                                        </p:tav>
                                      </p:tavLst>
                                    </p:anim>
                                    <p:animEffect transition="in" filter="fade">
                                      <p:cBhvr>
                                        <p:cTn id="16" dur="1000"/>
                                        <p:tgtEl>
                                          <p:spTgt spid="18329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3301"/>
                                        </p:tgtEl>
                                        <p:attrNameLst>
                                          <p:attrName>style.visibility</p:attrName>
                                        </p:attrNameLst>
                                      </p:cBhvr>
                                      <p:to>
                                        <p:strVal val="visible"/>
                                      </p:to>
                                    </p:set>
                                    <p:anim calcmode="lin" valueType="num">
                                      <p:cBhvr>
                                        <p:cTn id="21" dur="1000" fill="hold"/>
                                        <p:tgtEl>
                                          <p:spTgt spid="183301"/>
                                        </p:tgtEl>
                                        <p:attrNameLst>
                                          <p:attrName>ppt_w</p:attrName>
                                        </p:attrNameLst>
                                      </p:cBhvr>
                                      <p:tavLst>
                                        <p:tav tm="0">
                                          <p:val>
                                            <p:strVal val="#ppt_w*0.70"/>
                                          </p:val>
                                        </p:tav>
                                        <p:tav tm="100000">
                                          <p:val>
                                            <p:strVal val="#ppt_w"/>
                                          </p:val>
                                        </p:tav>
                                      </p:tavLst>
                                    </p:anim>
                                    <p:anim calcmode="lin" valueType="num">
                                      <p:cBhvr>
                                        <p:cTn id="22" dur="1000" fill="hold"/>
                                        <p:tgtEl>
                                          <p:spTgt spid="183301"/>
                                        </p:tgtEl>
                                        <p:attrNameLst>
                                          <p:attrName>ppt_h</p:attrName>
                                        </p:attrNameLst>
                                      </p:cBhvr>
                                      <p:tavLst>
                                        <p:tav tm="0">
                                          <p:val>
                                            <p:strVal val="#ppt_h"/>
                                          </p:val>
                                        </p:tav>
                                        <p:tav tm="100000">
                                          <p:val>
                                            <p:strVal val="#ppt_h"/>
                                          </p:val>
                                        </p:tav>
                                      </p:tavLst>
                                    </p:anim>
                                    <p:animEffect transition="in" filter="fade">
                                      <p:cBhvr>
                                        <p:cTn id="23" dur="1000"/>
                                        <p:tgtEl>
                                          <p:spTgt spid="18330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183302"/>
                                        </p:tgtEl>
                                        <p:attrNameLst>
                                          <p:attrName>style.visibility</p:attrName>
                                        </p:attrNameLst>
                                      </p:cBhvr>
                                      <p:to>
                                        <p:strVal val="visible"/>
                                      </p:to>
                                    </p:set>
                                    <p:animEffect transition="in" filter="strips(downRight)">
                                      <p:cBhvr>
                                        <p:cTn id="28" dur="2000"/>
                                        <p:tgtEl>
                                          <p:spTgt spid="183302"/>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83304"/>
                                        </p:tgtEl>
                                        <p:attrNameLst>
                                          <p:attrName>style.visibility</p:attrName>
                                        </p:attrNameLst>
                                      </p:cBhvr>
                                      <p:to>
                                        <p:strVal val="visible"/>
                                      </p:to>
                                    </p:set>
                                    <p:animEffect transition="in" filter="fade">
                                      <p:cBhvr>
                                        <p:cTn id="33" dur="500"/>
                                        <p:tgtEl>
                                          <p:spTgt spid="183304"/>
                                        </p:tgtEl>
                                      </p:cBhvr>
                                    </p:animEffect>
                                    <p:anim calcmode="lin" valueType="num">
                                      <p:cBhvr>
                                        <p:cTn id="34" dur="500" fill="hold"/>
                                        <p:tgtEl>
                                          <p:spTgt spid="183304"/>
                                        </p:tgtEl>
                                        <p:attrNameLst>
                                          <p:attrName>ppt_w</p:attrName>
                                        </p:attrNameLst>
                                      </p:cBhvr>
                                      <p:tavLst>
                                        <p:tav tm="0" fmla="#ppt_w*sin(2.5*pi*$)">
                                          <p:val>
                                            <p:fltVal val="0"/>
                                          </p:val>
                                        </p:tav>
                                        <p:tav tm="100000">
                                          <p:val>
                                            <p:fltVal val="1"/>
                                          </p:val>
                                        </p:tav>
                                      </p:tavLst>
                                    </p:anim>
                                    <p:anim calcmode="lin" valueType="num">
                                      <p:cBhvr>
                                        <p:cTn id="35" dur="500" fill="hold"/>
                                        <p:tgtEl>
                                          <p:spTgt spid="183304"/>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183309"/>
                                        </p:tgtEl>
                                        <p:attrNameLst>
                                          <p:attrName>style.visibility</p:attrName>
                                        </p:attrNameLst>
                                      </p:cBhvr>
                                      <p:to>
                                        <p:strVal val="visible"/>
                                      </p:to>
                                    </p:set>
                                    <p:animEffect transition="in" filter="strips(downRight)">
                                      <p:cBhvr>
                                        <p:cTn id="40" dur="3000"/>
                                        <p:tgtEl>
                                          <p:spTgt spid="183309"/>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nodeType="clickEffect">
                                  <p:stCondLst>
                                    <p:cond delay="0"/>
                                  </p:stCondLst>
                                  <p:childTnLst>
                                    <p:set>
                                      <p:cBhvr>
                                        <p:cTn id="44" dur="1" fill="hold">
                                          <p:stCondLst>
                                            <p:cond delay="0"/>
                                          </p:stCondLst>
                                        </p:cTn>
                                        <p:tgtEl>
                                          <p:spTgt spid="183305"/>
                                        </p:tgtEl>
                                        <p:attrNameLst>
                                          <p:attrName>style.visibility</p:attrName>
                                        </p:attrNameLst>
                                      </p:cBhvr>
                                      <p:to>
                                        <p:strVal val="visible"/>
                                      </p:to>
                                    </p:set>
                                    <p:animEffect transition="in" filter="strips(downRight)">
                                      <p:cBhvr>
                                        <p:cTn id="45" dur="3000"/>
                                        <p:tgtEl>
                                          <p:spTgt spid="183305"/>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83310"/>
                                        </p:tgtEl>
                                        <p:attrNameLst>
                                          <p:attrName>style.visibility</p:attrName>
                                        </p:attrNameLst>
                                      </p:cBhvr>
                                      <p:to>
                                        <p:strVal val="visible"/>
                                      </p:to>
                                    </p:set>
                                    <p:animEffect transition="in" filter="strips(downRight)">
                                      <p:cBhvr>
                                        <p:cTn id="50" dur="3000"/>
                                        <p:tgtEl>
                                          <p:spTgt spid="18331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6" fill="hold" nodeType="clickEffect">
                                  <p:stCondLst>
                                    <p:cond delay="0"/>
                                  </p:stCondLst>
                                  <p:childTnLst>
                                    <p:set>
                                      <p:cBhvr>
                                        <p:cTn id="54" dur="1" fill="hold">
                                          <p:stCondLst>
                                            <p:cond delay="0"/>
                                          </p:stCondLst>
                                        </p:cTn>
                                        <p:tgtEl>
                                          <p:spTgt spid="183308"/>
                                        </p:tgtEl>
                                        <p:attrNameLst>
                                          <p:attrName>style.visibility</p:attrName>
                                        </p:attrNameLst>
                                      </p:cBhvr>
                                      <p:to>
                                        <p:strVal val="visible"/>
                                      </p:to>
                                    </p:set>
                                    <p:animEffect transition="in" filter="strips(downRight)">
                                      <p:cBhvr>
                                        <p:cTn id="55" dur="3000"/>
                                        <p:tgtEl>
                                          <p:spTgt spid="183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p:bldP spid="183301" grpId="0"/>
      <p:bldP spid="183304" grpId="0"/>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 name="Date Placeholder 3"/>
          <p:cNvSpPr>
            <a:spLocks noGrp="1"/>
          </p:cNvSpPr>
          <p:nvPr>
            <p:ph type="dt" sz="half" idx="10"/>
          </p:nvPr>
        </p:nvSpPr>
        <p:spPr/>
        <p:txBody>
          <a:bodyPr/>
          <a:lstStyle/>
          <a:p>
            <a:fld id="{775EC838-1603-4C21-AD05-ABB53131AB04}" type="datetime1">
              <a:rPr lang="en-US"/>
              <a:pPr/>
              <a:t>5/15/2017</a:t>
            </a:fld>
            <a:endParaRPr lang="en-US"/>
          </a:p>
        </p:txBody>
      </p:sp>
      <p:sp>
        <p:nvSpPr>
          <p:cNvPr id="60" name="Slide Number Placeholder 5"/>
          <p:cNvSpPr>
            <a:spLocks noGrp="1"/>
          </p:cNvSpPr>
          <p:nvPr>
            <p:ph type="sldNum" sz="quarter" idx="12"/>
          </p:nvPr>
        </p:nvSpPr>
        <p:spPr/>
        <p:txBody>
          <a:bodyPr/>
          <a:lstStyle/>
          <a:p>
            <a:fld id="{231A73D1-839E-4A6E-A634-822000F7CF6C}" type="slidenum">
              <a:rPr lang="en-US"/>
              <a:pPr/>
              <a:t>216</a:t>
            </a:fld>
            <a:endParaRPr lang="en-US"/>
          </a:p>
        </p:txBody>
      </p:sp>
      <p:sp>
        <p:nvSpPr>
          <p:cNvPr id="182274" name="Rectangle 2"/>
          <p:cNvSpPr>
            <a:spLocks noChangeArrowheads="1"/>
          </p:cNvSpPr>
          <p:nvPr/>
        </p:nvSpPr>
        <p:spPr bwMode="auto">
          <a:xfrm>
            <a:off x="1703388" y="260351"/>
            <a:ext cx="1765300" cy="396875"/>
          </a:xfrm>
          <a:prstGeom prst="rect">
            <a:avLst/>
          </a:prstGeom>
          <a:noFill/>
          <a:ln w="9525">
            <a:noFill/>
            <a:miter lim="800000"/>
            <a:headEnd/>
            <a:tailEnd/>
          </a:ln>
          <a:effectLst/>
        </p:spPr>
        <p:txBody>
          <a:bodyPr wrap="none" anchor="ctr">
            <a:spAutoFit/>
          </a:bodyPr>
          <a:lstStyle/>
          <a:p>
            <a:r>
              <a:rPr lang="en-US" sz="2000" b="1"/>
              <a:t>CONTOH 5.1</a:t>
            </a:r>
            <a:r>
              <a:rPr lang="en-US"/>
              <a:t> </a:t>
            </a:r>
          </a:p>
        </p:txBody>
      </p:sp>
      <p:sp>
        <p:nvSpPr>
          <p:cNvPr id="182275" name="Rectangle 3"/>
          <p:cNvSpPr>
            <a:spLocks noChangeArrowheads="1"/>
          </p:cNvSpPr>
          <p:nvPr/>
        </p:nvSpPr>
        <p:spPr bwMode="auto">
          <a:xfrm>
            <a:off x="1703389" y="488474"/>
            <a:ext cx="8713787" cy="1477328"/>
          </a:xfrm>
          <a:prstGeom prst="rect">
            <a:avLst/>
          </a:prstGeom>
          <a:noFill/>
          <a:ln w="9525">
            <a:noFill/>
            <a:miter lim="800000"/>
            <a:headEnd/>
            <a:tailEnd/>
          </a:ln>
          <a:effectLst/>
        </p:spPr>
        <p:txBody>
          <a:bodyPr anchor="ctr">
            <a:spAutoFit/>
          </a:bodyPr>
          <a:lstStyle/>
          <a:p>
            <a:pPr>
              <a:tabLst>
                <a:tab pos="152400" algn="l"/>
                <a:tab pos="762000" algn="l"/>
              </a:tabLst>
            </a:pPr>
            <a:r>
              <a:rPr lang="en-US"/>
              <a:t>Sebuah sistem seperti disajikan dalam Gambar V.4, dengan data impedansi jaringan dan admitansi charging dalam perunit pada base 100 kVA diberikan dalam Tabel 1. Data pembangkitan dan pembebanan, serta estimasi tegangan bus diberikan dalam Tabel 2. </a:t>
            </a:r>
          </a:p>
          <a:p>
            <a:pPr>
              <a:tabLst>
                <a:tab pos="152400" algn="l"/>
                <a:tab pos="762000" algn="l"/>
              </a:tabLst>
            </a:pPr>
            <a:r>
              <a:rPr lang="en-US"/>
              <a:t>Hitung Aliran daya:Menggunakan Metoda Gauss-Seidel</a:t>
            </a:r>
          </a:p>
        </p:txBody>
      </p:sp>
      <p:sp>
        <p:nvSpPr>
          <p:cNvPr id="182277" name="Rectangle 5"/>
          <p:cNvSpPr>
            <a:spLocks noChangeArrowheads="1"/>
          </p:cNvSpPr>
          <p:nvPr/>
        </p:nvSpPr>
        <p:spPr bwMode="auto">
          <a:xfrm>
            <a:off x="1524001" y="22584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82276" name="Object 4"/>
          <p:cNvGraphicFramePr>
            <a:graphicFrameLocks noChangeAspect="1"/>
          </p:cNvGraphicFramePr>
          <p:nvPr/>
        </p:nvGraphicFramePr>
        <p:xfrm>
          <a:off x="3071813" y="1916114"/>
          <a:ext cx="4876800" cy="1971675"/>
        </p:xfrm>
        <a:graphic>
          <a:graphicData uri="http://schemas.openxmlformats.org/presentationml/2006/ole">
            <mc:AlternateContent xmlns:mc="http://schemas.openxmlformats.org/markup-compatibility/2006">
              <mc:Choice xmlns:v="urn:schemas-microsoft-com:vml" Requires="v">
                <p:oleObj spid="_x0000_s100357" name="Visio" r:id="rId3" imgW="3408680" imgH="1366520" progId="Visio.Drawing.11">
                  <p:embed/>
                </p:oleObj>
              </mc:Choice>
              <mc:Fallback>
                <p:oleObj name="Visio" r:id="rId3" imgW="3408680" imgH="13665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1916114"/>
                        <a:ext cx="4876800" cy="197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79" name="Object 7"/>
          <p:cNvGraphicFramePr>
            <a:graphicFrameLocks noChangeAspect="1"/>
          </p:cNvGraphicFramePr>
          <p:nvPr/>
        </p:nvGraphicFramePr>
        <p:xfrm>
          <a:off x="2998788" y="2025650"/>
          <a:ext cx="228600" cy="228600"/>
        </p:xfrm>
        <a:graphic>
          <a:graphicData uri="http://schemas.openxmlformats.org/presentationml/2006/ole">
            <mc:AlternateContent xmlns:mc="http://schemas.openxmlformats.org/markup-compatibility/2006">
              <mc:Choice xmlns:v="urn:schemas-microsoft-com:vml" Requires="v">
                <p:oleObj spid="_x0000_s100358" name="Equation" r:id="rId5" imgW="228600" imgH="228600" progId="Equation.3">
                  <p:embed/>
                </p:oleObj>
              </mc:Choice>
              <mc:Fallback>
                <p:oleObj name="Equation" r:id="rId5" imgW="228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788" y="2025650"/>
                        <a:ext cx="2286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278" name="Object 6"/>
          <p:cNvGraphicFramePr>
            <a:graphicFrameLocks noChangeAspect="1"/>
          </p:cNvGraphicFramePr>
          <p:nvPr/>
        </p:nvGraphicFramePr>
        <p:xfrm>
          <a:off x="2998789" y="2025651"/>
          <a:ext cx="409575" cy="257175"/>
        </p:xfrm>
        <a:graphic>
          <a:graphicData uri="http://schemas.openxmlformats.org/presentationml/2006/ole">
            <mc:AlternateContent xmlns:mc="http://schemas.openxmlformats.org/markup-compatibility/2006">
              <mc:Choice xmlns:v="urn:schemas-microsoft-com:vml" Requires="v">
                <p:oleObj spid="_x0000_s100359" name="Equation" r:id="rId7" imgW="406048" imgH="253780" progId="Equation.3">
                  <p:embed/>
                </p:oleObj>
              </mc:Choice>
              <mc:Fallback>
                <p:oleObj name="Equation" r:id="rId7" imgW="406048" imgH="2537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8789" y="2025651"/>
                        <a:ext cx="409575" cy="25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0" name="Rectangle 8"/>
          <p:cNvSpPr>
            <a:spLocks noChangeArrowheads="1"/>
          </p:cNvSpPr>
          <p:nvPr/>
        </p:nvSpPr>
        <p:spPr bwMode="auto">
          <a:xfrm>
            <a:off x="3503613" y="3500439"/>
            <a:ext cx="3249612" cy="274637"/>
          </a:xfrm>
          <a:prstGeom prst="rect">
            <a:avLst/>
          </a:prstGeom>
          <a:noFill/>
          <a:ln w="9525">
            <a:noFill/>
            <a:miter lim="800000"/>
            <a:headEnd/>
            <a:tailEnd/>
          </a:ln>
          <a:effectLst/>
        </p:spPr>
        <p:txBody>
          <a:bodyPr wrap="none" anchor="ctr">
            <a:spAutoFit/>
          </a:bodyPr>
          <a:lstStyle/>
          <a:p>
            <a:pPr algn="ctr">
              <a:tabLst>
                <a:tab pos="152400" algn="l"/>
              </a:tabLst>
            </a:pPr>
            <a:r>
              <a:rPr lang="it-IT" sz="1200">
                <a:solidFill>
                  <a:srgbClr val="000000"/>
                </a:solidFill>
                <a:cs typeface="Times New Roman" pitchFamily="18" charset="0"/>
              </a:rPr>
              <a:t>Tabel 1. Data Impedansi dan admitansi tanah</a:t>
            </a:r>
            <a:endParaRPr lang="it-IT"/>
          </a:p>
        </p:txBody>
      </p:sp>
      <p:sp>
        <p:nvSpPr>
          <p:cNvPr id="182283" name="Rectangle 11"/>
          <p:cNvSpPr>
            <a:spLocks noChangeArrowheads="1"/>
          </p:cNvSpPr>
          <p:nvPr/>
        </p:nvSpPr>
        <p:spPr bwMode="auto">
          <a:xfrm>
            <a:off x="3137317" y="1887152"/>
            <a:ext cx="865942" cy="276999"/>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Impedansi </a:t>
            </a:r>
            <a:endParaRPr lang="en-US"/>
          </a:p>
        </p:txBody>
      </p:sp>
      <p:sp>
        <p:nvSpPr>
          <p:cNvPr id="182285" name="Rectangle 13"/>
          <p:cNvSpPr>
            <a:spLocks noChangeArrowheads="1"/>
          </p:cNvSpPr>
          <p:nvPr/>
        </p:nvSpPr>
        <p:spPr bwMode="auto">
          <a:xfrm>
            <a:off x="3239767" y="1887152"/>
            <a:ext cx="1346843" cy="276999"/>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Admitansi ketanah</a:t>
            </a:r>
            <a:endParaRPr lang="en-US"/>
          </a:p>
        </p:txBody>
      </p:sp>
      <p:graphicFrame>
        <p:nvGraphicFramePr>
          <p:cNvPr id="182493" name="Group 221"/>
          <p:cNvGraphicFramePr>
            <a:graphicFrameLocks noGrp="1"/>
          </p:cNvGraphicFramePr>
          <p:nvPr/>
        </p:nvGraphicFramePr>
        <p:xfrm>
          <a:off x="2711450" y="3860801"/>
          <a:ext cx="5207000" cy="2229485"/>
        </p:xfrm>
        <a:graphic>
          <a:graphicData uri="http://schemas.openxmlformats.org/drawingml/2006/table">
            <a:tbl>
              <a:tblPr/>
              <a:tblGrid>
                <a:gridCol w="1081088">
                  <a:extLst>
                    <a:ext uri="{9D8B030D-6E8A-4147-A177-3AD203B41FA5}">
                      <a16:colId xmlns="" xmlns:a16="http://schemas.microsoft.com/office/drawing/2014/main" val="20000"/>
                    </a:ext>
                  </a:extLst>
                </a:gridCol>
                <a:gridCol w="1150937">
                  <a:extLst>
                    <a:ext uri="{9D8B030D-6E8A-4147-A177-3AD203B41FA5}">
                      <a16:colId xmlns="" xmlns:a16="http://schemas.microsoft.com/office/drawing/2014/main" val="20001"/>
                    </a:ext>
                  </a:extLst>
                </a:gridCol>
                <a:gridCol w="1439863">
                  <a:extLst>
                    <a:ext uri="{9D8B030D-6E8A-4147-A177-3AD203B41FA5}">
                      <a16:colId xmlns="" xmlns:a16="http://schemas.microsoft.com/office/drawing/2014/main" val="20002"/>
                    </a:ext>
                  </a:extLst>
                </a:gridCol>
                <a:gridCol w="1535112">
                  <a:extLst>
                    <a:ext uri="{9D8B030D-6E8A-4147-A177-3AD203B41FA5}">
                      <a16:colId xmlns="" xmlns:a16="http://schemas.microsoft.com/office/drawing/2014/main" val="20003"/>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endParaRPr kumimoji="0" lang="en-US"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No cabang</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0,02 + j0,06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j0,060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0,04 + j0,12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0,01 + j0,03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365429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strips(downRight)">
                                      <p:cBhvr>
                                        <p:cTn id="7" dur="500"/>
                                        <p:tgtEl>
                                          <p:spTgt spid="18227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iterate type="lt">
                                    <p:tmPct val="10000"/>
                                  </p:iterate>
                                  <p:childTnLst>
                                    <p:set>
                                      <p:cBhvr>
                                        <p:cTn id="11" dur="1" fill="hold">
                                          <p:stCondLst>
                                            <p:cond delay="0"/>
                                          </p:stCondLst>
                                        </p:cTn>
                                        <p:tgtEl>
                                          <p:spTgt spid="182275"/>
                                        </p:tgtEl>
                                        <p:attrNameLst>
                                          <p:attrName>style.visibility</p:attrName>
                                        </p:attrNameLst>
                                      </p:cBhvr>
                                      <p:to>
                                        <p:strVal val="visible"/>
                                      </p:to>
                                    </p:set>
                                    <p:animEffect transition="in" filter="fade">
                                      <p:cBhvr>
                                        <p:cTn id="12" dur="500"/>
                                        <p:tgtEl>
                                          <p:spTgt spid="182275"/>
                                        </p:tgtEl>
                                      </p:cBhvr>
                                    </p:animEffect>
                                    <p:anim calcmode="lin" valueType="num">
                                      <p:cBhvr>
                                        <p:cTn id="13" dur="500" fill="hold"/>
                                        <p:tgtEl>
                                          <p:spTgt spid="182275"/>
                                        </p:tgtEl>
                                        <p:attrNameLst>
                                          <p:attrName>ppt_w</p:attrName>
                                        </p:attrNameLst>
                                      </p:cBhvr>
                                      <p:tavLst>
                                        <p:tav tm="0" fmla="#ppt_w*sin(2.5*pi*$)">
                                          <p:val>
                                            <p:fltVal val="0"/>
                                          </p:val>
                                        </p:tav>
                                        <p:tav tm="100000">
                                          <p:val>
                                            <p:fltVal val="1"/>
                                          </p:val>
                                        </p:tav>
                                      </p:tavLst>
                                    </p:anim>
                                    <p:anim calcmode="lin" valueType="num">
                                      <p:cBhvr>
                                        <p:cTn id="14" dur="500" fill="hold"/>
                                        <p:tgtEl>
                                          <p:spTgt spid="1822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P spid="182275" grpId="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 name="Date Placeholder 3"/>
          <p:cNvSpPr>
            <a:spLocks noGrp="1"/>
          </p:cNvSpPr>
          <p:nvPr>
            <p:ph type="dt" sz="half" idx="10"/>
          </p:nvPr>
        </p:nvSpPr>
        <p:spPr/>
        <p:txBody>
          <a:bodyPr/>
          <a:lstStyle/>
          <a:p>
            <a:fld id="{4F6FCD57-588A-497E-BDEC-2B6E30847B39}" type="datetime1">
              <a:rPr lang="en-US"/>
              <a:pPr/>
              <a:t>5/15/2017</a:t>
            </a:fld>
            <a:endParaRPr lang="en-US"/>
          </a:p>
        </p:txBody>
      </p:sp>
      <p:sp>
        <p:nvSpPr>
          <p:cNvPr id="117" name="Slide Number Placeholder 5"/>
          <p:cNvSpPr>
            <a:spLocks noGrp="1"/>
          </p:cNvSpPr>
          <p:nvPr>
            <p:ph type="sldNum" sz="quarter" idx="12"/>
          </p:nvPr>
        </p:nvSpPr>
        <p:spPr/>
        <p:txBody>
          <a:bodyPr/>
          <a:lstStyle/>
          <a:p>
            <a:fld id="{A14398F8-78DD-4726-9F0D-308862D1A50D}" type="slidenum">
              <a:rPr lang="en-US"/>
              <a:pPr/>
              <a:t>217</a:t>
            </a:fld>
            <a:endParaRPr lang="en-US"/>
          </a:p>
        </p:txBody>
      </p:sp>
      <p:sp>
        <p:nvSpPr>
          <p:cNvPr id="200712" name="Rectangle 8"/>
          <p:cNvSpPr>
            <a:spLocks noChangeArrowheads="1"/>
          </p:cNvSpPr>
          <p:nvPr/>
        </p:nvSpPr>
        <p:spPr bwMode="auto">
          <a:xfrm>
            <a:off x="4224338" y="188914"/>
            <a:ext cx="3249612" cy="274637"/>
          </a:xfrm>
          <a:prstGeom prst="rect">
            <a:avLst/>
          </a:prstGeom>
          <a:noFill/>
          <a:ln w="9525">
            <a:noFill/>
            <a:miter lim="800000"/>
            <a:headEnd/>
            <a:tailEnd/>
          </a:ln>
          <a:effectLst/>
        </p:spPr>
        <p:txBody>
          <a:bodyPr wrap="none" anchor="ctr">
            <a:spAutoFit/>
          </a:bodyPr>
          <a:lstStyle/>
          <a:p>
            <a:pPr algn="ctr">
              <a:tabLst>
                <a:tab pos="152400" algn="l"/>
              </a:tabLst>
            </a:pPr>
            <a:r>
              <a:rPr lang="it-IT" sz="1200">
                <a:solidFill>
                  <a:srgbClr val="000000"/>
                </a:solidFill>
                <a:cs typeface="Times New Roman" pitchFamily="18" charset="0"/>
              </a:rPr>
              <a:t>Tabel 1. Data Impedansi dan admitansi tanah</a:t>
            </a:r>
            <a:endParaRPr lang="it-IT"/>
          </a:p>
        </p:txBody>
      </p:sp>
      <p:sp>
        <p:nvSpPr>
          <p:cNvPr id="200713" name="Rectangle 9"/>
          <p:cNvSpPr>
            <a:spLocks noChangeArrowheads="1"/>
          </p:cNvSpPr>
          <p:nvPr/>
        </p:nvSpPr>
        <p:spPr bwMode="auto">
          <a:xfrm>
            <a:off x="5951539" y="692150"/>
            <a:ext cx="858837" cy="274638"/>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Impedansi </a:t>
            </a:r>
            <a:endParaRPr lang="en-US"/>
          </a:p>
        </p:txBody>
      </p:sp>
      <p:sp>
        <p:nvSpPr>
          <p:cNvPr id="200714" name="Rectangle 10"/>
          <p:cNvSpPr>
            <a:spLocks noChangeArrowheads="1"/>
          </p:cNvSpPr>
          <p:nvPr/>
        </p:nvSpPr>
        <p:spPr bwMode="auto">
          <a:xfrm>
            <a:off x="7248525" y="692150"/>
            <a:ext cx="1335088" cy="274638"/>
          </a:xfrm>
          <a:prstGeom prst="rect">
            <a:avLst/>
          </a:prstGeom>
          <a:noFill/>
          <a:ln w="9525">
            <a:noFill/>
            <a:miter lim="800000"/>
            <a:headEnd/>
            <a:tailEnd/>
          </a:ln>
          <a:effectLst/>
        </p:spPr>
        <p:txBody>
          <a:bodyPr wrap="none" anchor="ctr">
            <a:spAutoFit/>
          </a:bodyPr>
          <a:lstStyle/>
          <a:p>
            <a:pPr algn="ctr"/>
            <a:r>
              <a:rPr lang="en-US" sz="1200">
                <a:latin typeface="Times New Roman" pitchFamily="18" charset="0"/>
                <a:cs typeface="Times New Roman" pitchFamily="18" charset="0"/>
              </a:rPr>
              <a:t>Admitansi ketanah</a:t>
            </a:r>
            <a:endParaRPr lang="en-US"/>
          </a:p>
        </p:txBody>
      </p:sp>
      <p:graphicFrame>
        <p:nvGraphicFramePr>
          <p:cNvPr id="200715" name="Group 11"/>
          <p:cNvGraphicFramePr>
            <a:graphicFrameLocks noGrp="1"/>
          </p:cNvGraphicFramePr>
          <p:nvPr/>
        </p:nvGraphicFramePr>
        <p:xfrm>
          <a:off x="3432175" y="549276"/>
          <a:ext cx="5207000" cy="2229485"/>
        </p:xfrm>
        <a:graphic>
          <a:graphicData uri="http://schemas.openxmlformats.org/drawingml/2006/table">
            <a:tbl>
              <a:tblPr/>
              <a:tblGrid>
                <a:gridCol w="1081088">
                  <a:extLst>
                    <a:ext uri="{9D8B030D-6E8A-4147-A177-3AD203B41FA5}">
                      <a16:colId xmlns="" xmlns:a16="http://schemas.microsoft.com/office/drawing/2014/main" val="20000"/>
                    </a:ext>
                  </a:extLst>
                </a:gridCol>
                <a:gridCol w="1150937">
                  <a:extLst>
                    <a:ext uri="{9D8B030D-6E8A-4147-A177-3AD203B41FA5}">
                      <a16:colId xmlns="" xmlns:a16="http://schemas.microsoft.com/office/drawing/2014/main" val="20001"/>
                    </a:ext>
                  </a:extLst>
                </a:gridCol>
                <a:gridCol w="1439863">
                  <a:extLst>
                    <a:ext uri="{9D8B030D-6E8A-4147-A177-3AD203B41FA5}">
                      <a16:colId xmlns="" xmlns:a16="http://schemas.microsoft.com/office/drawing/2014/main" val="20002"/>
                    </a:ext>
                  </a:extLst>
                </a:gridCol>
                <a:gridCol w="1535112">
                  <a:extLst>
                    <a:ext uri="{9D8B030D-6E8A-4147-A177-3AD203B41FA5}">
                      <a16:colId xmlns="" xmlns:a16="http://schemas.microsoft.com/office/drawing/2014/main" val="20003"/>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endParaRPr kumimoji="0" lang="en-US" sz="1200" b="0"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No cabang</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2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2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0,02 + j0,06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j0,060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1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3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2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0,04 + j0,12</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3 – 4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0,01 + j0,03</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j0,010</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4 – 5 </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000" b="0" i="0" u="none" strike="noStrike" cap="none" normalizeH="0" baseline="0" smtClean="0">
                          <a:ln>
                            <a:noFill/>
                          </a:ln>
                          <a:solidFill>
                            <a:srgbClr val="000000"/>
                          </a:solidFill>
                          <a:effectLst/>
                          <a:latin typeface="Times New Roman" pitchFamily="18" charset="0"/>
                          <a:cs typeface="Times New Roman" pitchFamily="18" charset="0"/>
                        </a:rPr>
                        <a:t>j0,025</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200762" name="Rectangle 58"/>
          <p:cNvSpPr>
            <a:spLocks noChangeArrowheads="1"/>
          </p:cNvSpPr>
          <p:nvPr/>
        </p:nvSpPr>
        <p:spPr bwMode="auto">
          <a:xfrm>
            <a:off x="5232401" y="3141664"/>
            <a:ext cx="1401763" cy="274637"/>
          </a:xfrm>
          <a:prstGeom prst="rect">
            <a:avLst/>
          </a:prstGeom>
          <a:noFill/>
          <a:ln w="9525">
            <a:noFill/>
            <a:miter lim="800000"/>
            <a:headEnd/>
            <a:tailEnd/>
          </a:ln>
          <a:effectLst/>
        </p:spPr>
        <p:txBody>
          <a:bodyPr wrap="none" anchor="ctr">
            <a:spAutoFit/>
          </a:bodyPr>
          <a:lstStyle/>
          <a:p>
            <a:pPr>
              <a:tabLst>
                <a:tab pos="228600" algn="l"/>
              </a:tabLst>
            </a:pPr>
            <a:r>
              <a:rPr lang="en-US" sz="1200">
                <a:cs typeface="Times New Roman" pitchFamily="18" charset="0"/>
              </a:rPr>
              <a:t>Tabel 2. Data Bus</a:t>
            </a:r>
            <a:endParaRPr lang="en-US"/>
          </a:p>
        </p:txBody>
      </p:sp>
      <p:graphicFrame>
        <p:nvGraphicFramePr>
          <p:cNvPr id="201070" name="Group 366"/>
          <p:cNvGraphicFramePr>
            <a:graphicFrameLocks noGrp="1"/>
          </p:cNvGraphicFramePr>
          <p:nvPr/>
        </p:nvGraphicFramePr>
        <p:xfrm>
          <a:off x="2855914" y="3573464"/>
          <a:ext cx="6408737" cy="1711325"/>
        </p:xfrm>
        <a:graphic>
          <a:graphicData uri="http://schemas.openxmlformats.org/drawingml/2006/table">
            <a:tbl>
              <a:tblPr/>
              <a:tblGrid>
                <a:gridCol w="604837">
                  <a:extLst>
                    <a:ext uri="{9D8B030D-6E8A-4147-A177-3AD203B41FA5}">
                      <a16:colId xmlns="" xmlns:a16="http://schemas.microsoft.com/office/drawing/2014/main" val="20000"/>
                    </a:ext>
                  </a:extLst>
                </a:gridCol>
                <a:gridCol w="744538">
                  <a:extLst>
                    <a:ext uri="{9D8B030D-6E8A-4147-A177-3AD203B41FA5}">
                      <a16:colId xmlns="" xmlns:a16="http://schemas.microsoft.com/office/drawing/2014/main" val="20001"/>
                    </a:ext>
                  </a:extLst>
                </a:gridCol>
                <a:gridCol w="788987">
                  <a:extLst>
                    <a:ext uri="{9D8B030D-6E8A-4147-A177-3AD203B41FA5}">
                      <a16:colId xmlns="" xmlns:a16="http://schemas.microsoft.com/office/drawing/2014/main" val="20002"/>
                    </a:ext>
                  </a:extLst>
                </a:gridCol>
                <a:gridCol w="1044575">
                  <a:extLst>
                    <a:ext uri="{9D8B030D-6E8A-4147-A177-3AD203B41FA5}">
                      <a16:colId xmlns="" xmlns:a16="http://schemas.microsoft.com/office/drawing/2014/main" val="20003"/>
                    </a:ext>
                  </a:extLst>
                </a:gridCol>
                <a:gridCol w="811213">
                  <a:extLst>
                    <a:ext uri="{9D8B030D-6E8A-4147-A177-3AD203B41FA5}">
                      <a16:colId xmlns="" xmlns:a16="http://schemas.microsoft.com/office/drawing/2014/main" val="20004"/>
                    </a:ext>
                  </a:extLst>
                </a:gridCol>
                <a:gridCol w="1044575">
                  <a:extLst>
                    <a:ext uri="{9D8B030D-6E8A-4147-A177-3AD203B41FA5}">
                      <a16:colId xmlns="" xmlns:a16="http://schemas.microsoft.com/office/drawing/2014/main" val="20005"/>
                    </a:ext>
                  </a:extLst>
                </a:gridCol>
                <a:gridCol w="1370012">
                  <a:extLst>
                    <a:ext uri="{9D8B030D-6E8A-4147-A177-3AD203B41FA5}">
                      <a16:colId xmlns="" xmlns:a16="http://schemas.microsoft.com/office/drawing/2014/main" val="20006"/>
                    </a:ext>
                  </a:extLst>
                </a:gridCol>
              </a:tblGrid>
              <a:tr h="2444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No Bus</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Tipe Bus</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Pembangkitan</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Pembebanan</a:t>
                      </a:r>
                      <a:endParaRPr kumimoji="0" lang="en-US" sz="18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Tegangan</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vMerge="1">
                  <a:txBody>
                    <a:bodyPr/>
                    <a:lstStyle/>
                    <a:p>
                      <a:endParaRPr lang="id-ID"/>
                    </a:p>
                  </a:txBody>
                  <a:tcPr/>
                </a:tc>
                <a:tc vMerge="1">
                  <a:txBody>
                    <a:bodyPr/>
                    <a:lstStyle/>
                    <a:p>
                      <a:endParaRPr lang="id-ID"/>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P(MW)</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Q(MVAR)</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V</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Slack</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1,06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25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40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PQ  </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60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000" b="0" i="0" u="none" strike="noStrike" cap="none" normalizeH="0" baseline="0" smtClean="0">
                          <a:ln>
                            <a:noFill/>
                          </a:ln>
                          <a:solidFill>
                            <a:schemeClr val="tx1"/>
                          </a:solidFill>
                          <a:effectLst/>
                          <a:latin typeface="Times New Roman" pitchFamily="18" charset="0"/>
                          <a:cs typeface="Times New Roman" pitchFamily="18" charset="0"/>
                        </a:rPr>
                        <a:t>1,00 + j0,00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60772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0712"/>
                                        </p:tgtEl>
                                        <p:attrNameLst>
                                          <p:attrName>style.visibility</p:attrName>
                                        </p:attrNameLst>
                                      </p:cBhvr>
                                      <p:to>
                                        <p:strVal val="visible"/>
                                      </p:to>
                                    </p:set>
                                    <p:anim calcmode="lin" valueType="num">
                                      <p:cBhvr>
                                        <p:cTn id="7" dur="1000" fill="hold"/>
                                        <p:tgtEl>
                                          <p:spTgt spid="200712"/>
                                        </p:tgtEl>
                                        <p:attrNameLst>
                                          <p:attrName>ppt_x</p:attrName>
                                        </p:attrNameLst>
                                      </p:cBhvr>
                                      <p:tavLst>
                                        <p:tav tm="0">
                                          <p:val>
                                            <p:strVal val="#ppt_x-.2"/>
                                          </p:val>
                                        </p:tav>
                                        <p:tav tm="100000">
                                          <p:val>
                                            <p:strVal val="#ppt_x"/>
                                          </p:val>
                                        </p:tav>
                                      </p:tavLst>
                                    </p:anim>
                                    <p:anim calcmode="lin" valueType="num">
                                      <p:cBhvr>
                                        <p:cTn id="8" dur="1000" fill="hold"/>
                                        <p:tgtEl>
                                          <p:spTgt spid="2007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0712"/>
                                        </p:tgtEl>
                                      </p:cBhvr>
                                    </p:animEffect>
                                  </p:childTnLst>
                                </p:cTn>
                              </p:par>
                              <p:par>
                                <p:cTn id="10" presetID="29" presetClass="entr" presetSubtype="0" fill="hold" nodeType="withEffect">
                                  <p:stCondLst>
                                    <p:cond delay="0"/>
                                  </p:stCondLst>
                                  <p:childTnLst>
                                    <p:set>
                                      <p:cBhvr>
                                        <p:cTn id="11" dur="1" fill="hold">
                                          <p:stCondLst>
                                            <p:cond delay="0"/>
                                          </p:stCondLst>
                                        </p:cTn>
                                        <p:tgtEl>
                                          <p:spTgt spid="200715"/>
                                        </p:tgtEl>
                                        <p:attrNameLst>
                                          <p:attrName>style.visibility</p:attrName>
                                        </p:attrNameLst>
                                      </p:cBhvr>
                                      <p:to>
                                        <p:strVal val="visible"/>
                                      </p:to>
                                    </p:set>
                                    <p:anim calcmode="lin" valueType="num">
                                      <p:cBhvr>
                                        <p:cTn id="12" dur="1000" fill="hold"/>
                                        <p:tgtEl>
                                          <p:spTgt spid="200715"/>
                                        </p:tgtEl>
                                        <p:attrNameLst>
                                          <p:attrName>ppt_x</p:attrName>
                                        </p:attrNameLst>
                                      </p:cBhvr>
                                      <p:tavLst>
                                        <p:tav tm="0">
                                          <p:val>
                                            <p:strVal val="#ppt_x-.2"/>
                                          </p:val>
                                        </p:tav>
                                        <p:tav tm="100000">
                                          <p:val>
                                            <p:strVal val="#ppt_x"/>
                                          </p:val>
                                        </p:tav>
                                      </p:tavLst>
                                    </p:anim>
                                    <p:anim calcmode="lin" valueType="num">
                                      <p:cBhvr>
                                        <p:cTn id="13" dur="1000" fill="hold"/>
                                        <p:tgtEl>
                                          <p:spTgt spid="2007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071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200762"/>
                                        </p:tgtEl>
                                        <p:attrNameLst>
                                          <p:attrName>style.visibility</p:attrName>
                                        </p:attrNameLst>
                                      </p:cBhvr>
                                      <p:to>
                                        <p:strVal val="visible"/>
                                      </p:to>
                                    </p:set>
                                    <p:animEffect transition="in" filter="strips(downRight)">
                                      <p:cBhvr>
                                        <p:cTn id="19" dur="2000"/>
                                        <p:tgtEl>
                                          <p:spTgt spid="200762"/>
                                        </p:tgtEl>
                                      </p:cBhvr>
                                    </p:animEffect>
                                  </p:childTnLst>
                                </p:cTn>
                              </p:par>
                              <p:par>
                                <p:cTn id="20" presetID="18" presetClass="entr" presetSubtype="6" fill="hold" nodeType="withEffect">
                                  <p:stCondLst>
                                    <p:cond delay="0"/>
                                  </p:stCondLst>
                                  <p:childTnLst>
                                    <p:set>
                                      <p:cBhvr>
                                        <p:cTn id="21" dur="1" fill="hold">
                                          <p:stCondLst>
                                            <p:cond delay="0"/>
                                          </p:stCondLst>
                                        </p:cTn>
                                        <p:tgtEl>
                                          <p:spTgt spid="201070"/>
                                        </p:tgtEl>
                                        <p:attrNameLst>
                                          <p:attrName>style.visibility</p:attrName>
                                        </p:attrNameLst>
                                      </p:cBhvr>
                                      <p:to>
                                        <p:strVal val="visible"/>
                                      </p:to>
                                    </p:set>
                                    <p:animEffect transition="in" filter="strips(downRight)">
                                      <p:cBhvr>
                                        <p:cTn id="22" dur="2000"/>
                                        <p:tgtEl>
                                          <p:spTgt spid="201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2" grpId="0"/>
      <p:bldP spid="200762" grpId="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fld id="{3A4A9EC2-BF7E-4413-899C-2F4DF1BB3C42}" type="datetime1">
              <a:rPr lang="en-US"/>
              <a:pPr/>
              <a:t>5/15/2017</a:t>
            </a:fld>
            <a:endParaRPr lang="en-US"/>
          </a:p>
        </p:txBody>
      </p:sp>
      <p:sp>
        <p:nvSpPr>
          <p:cNvPr id="11" name="Slide Number Placeholder 5"/>
          <p:cNvSpPr>
            <a:spLocks noGrp="1"/>
          </p:cNvSpPr>
          <p:nvPr>
            <p:ph type="sldNum" sz="quarter" idx="12"/>
          </p:nvPr>
        </p:nvSpPr>
        <p:spPr/>
        <p:txBody>
          <a:bodyPr/>
          <a:lstStyle/>
          <a:p>
            <a:fld id="{F769E6BB-8FD5-477F-8E9B-E31DA44E6B0D}" type="slidenum">
              <a:rPr lang="en-US"/>
              <a:pPr/>
              <a:t>218</a:t>
            </a:fld>
            <a:endParaRPr lang="en-US"/>
          </a:p>
        </p:txBody>
      </p:sp>
      <p:sp>
        <p:nvSpPr>
          <p:cNvPr id="179202" name="Rectangle 2"/>
          <p:cNvSpPr>
            <a:spLocks noChangeArrowheads="1"/>
          </p:cNvSpPr>
          <p:nvPr/>
        </p:nvSpPr>
        <p:spPr bwMode="auto">
          <a:xfrm>
            <a:off x="1847851" y="188914"/>
            <a:ext cx="1851025" cy="396875"/>
          </a:xfrm>
          <a:prstGeom prst="rect">
            <a:avLst/>
          </a:prstGeom>
          <a:noFill/>
          <a:ln w="9525">
            <a:noFill/>
            <a:miter lim="800000"/>
            <a:headEnd/>
            <a:tailEnd/>
          </a:ln>
          <a:effectLst/>
        </p:spPr>
        <p:txBody>
          <a:bodyPr wrap="none" anchor="ctr">
            <a:spAutoFit/>
          </a:bodyPr>
          <a:lstStyle/>
          <a:p>
            <a:r>
              <a:rPr lang="en-US" sz="2000" b="1"/>
              <a:t>Penyelesaian</a:t>
            </a:r>
            <a:r>
              <a:rPr lang="en-US"/>
              <a:t> </a:t>
            </a:r>
          </a:p>
        </p:txBody>
      </p:sp>
      <p:sp>
        <p:nvSpPr>
          <p:cNvPr id="179203" name="Rectangle 3"/>
          <p:cNvSpPr>
            <a:spLocks noChangeArrowheads="1"/>
          </p:cNvSpPr>
          <p:nvPr/>
        </p:nvSpPr>
        <p:spPr bwMode="auto">
          <a:xfrm>
            <a:off x="1839898" y="675759"/>
            <a:ext cx="2760692" cy="369332"/>
          </a:xfrm>
          <a:prstGeom prst="rect">
            <a:avLst/>
          </a:prstGeom>
          <a:noFill/>
          <a:ln w="9525">
            <a:noFill/>
            <a:miter lim="800000"/>
            <a:headEnd/>
            <a:tailEnd/>
          </a:ln>
          <a:effectLst/>
        </p:spPr>
        <p:txBody>
          <a:bodyPr wrap="none" anchor="ctr">
            <a:spAutoFit/>
          </a:bodyPr>
          <a:lstStyle/>
          <a:p>
            <a:pPr algn="just">
              <a:buFontTx/>
              <a:buAutoNum type="alphaUcPeriod"/>
              <a:tabLst>
                <a:tab pos="152400" algn="l"/>
                <a:tab pos="685800" algn="l"/>
              </a:tabLst>
            </a:pPr>
            <a:r>
              <a:rPr lang="en-US" b="1"/>
              <a:t>Metoda Gauss – Seidel</a:t>
            </a:r>
          </a:p>
        </p:txBody>
      </p:sp>
      <p:sp>
        <p:nvSpPr>
          <p:cNvPr id="179204" name="Rectangle 4"/>
          <p:cNvSpPr>
            <a:spLocks noChangeArrowheads="1"/>
          </p:cNvSpPr>
          <p:nvPr/>
        </p:nvSpPr>
        <p:spPr bwMode="auto">
          <a:xfrm>
            <a:off x="2135189" y="1164323"/>
            <a:ext cx="8301037" cy="646331"/>
          </a:xfrm>
          <a:prstGeom prst="rect">
            <a:avLst/>
          </a:prstGeom>
          <a:noFill/>
          <a:ln w="9525">
            <a:noFill/>
            <a:miter lim="800000"/>
            <a:headEnd/>
            <a:tailEnd/>
          </a:ln>
          <a:effectLst/>
        </p:spPr>
        <p:txBody>
          <a:bodyPr anchor="ctr">
            <a:spAutoFit/>
          </a:bodyPr>
          <a:lstStyle/>
          <a:p>
            <a:r>
              <a:rPr lang="es-ES"/>
              <a:t>Langkah pertama: Memilih bus penadah dan membangun persamaan tegangan. Misalkan s</a:t>
            </a:r>
            <a:r>
              <a:rPr lang="en-US"/>
              <a:t>ebagai bus penadah dipilih bus 1: </a:t>
            </a:r>
          </a:p>
        </p:txBody>
      </p:sp>
      <p:sp>
        <p:nvSpPr>
          <p:cNvPr id="179205" name="Rectangle 5"/>
          <p:cNvSpPr>
            <a:spLocks noChangeArrowheads="1"/>
          </p:cNvSpPr>
          <p:nvPr/>
        </p:nvSpPr>
        <p:spPr bwMode="auto">
          <a:xfrm>
            <a:off x="2135189" y="1972747"/>
            <a:ext cx="5893023" cy="369332"/>
          </a:xfrm>
          <a:prstGeom prst="rect">
            <a:avLst/>
          </a:prstGeom>
          <a:noFill/>
          <a:ln w="9525">
            <a:noFill/>
            <a:miter lim="800000"/>
            <a:headEnd/>
            <a:tailEnd/>
          </a:ln>
          <a:effectLst/>
        </p:spPr>
        <p:txBody>
          <a:bodyPr wrap="none" anchor="ctr">
            <a:spAutoFit/>
          </a:bodyPr>
          <a:lstStyle/>
          <a:p>
            <a:r>
              <a:rPr lang="sv-SE"/>
              <a:t>Langkah berikutnya menghitung matriks Admitansi bus</a:t>
            </a:r>
            <a:r>
              <a:rPr lang="en-US"/>
              <a:t> </a:t>
            </a:r>
          </a:p>
        </p:txBody>
      </p:sp>
      <p:sp>
        <p:nvSpPr>
          <p:cNvPr id="179206" name="Rectangle 6"/>
          <p:cNvSpPr>
            <a:spLocks noChangeArrowheads="1"/>
          </p:cNvSpPr>
          <p:nvPr/>
        </p:nvSpPr>
        <p:spPr bwMode="auto">
          <a:xfrm>
            <a:off x="2135189" y="2443460"/>
            <a:ext cx="8353425" cy="923330"/>
          </a:xfrm>
          <a:prstGeom prst="rect">
            <a:avLst/>
          </a:prstGeom>
          <a:noFill/>
          <a:ln w="9525">
            <a:noFill/>
            <a:miter lim="800000"/>
            <a:headEnd/>
            <a:tailEnd/>
          </a:ln>
          <a:effectLst/>
        </p:spPr>
        <p:txBody>
          <a:bodyPr anchor="ctr">
            <a:spAutoFit/>
          </a:bodyPr>
          <a:lstStyle/>
          <a:p>
            <a:r>
              <a:rPr lang="sv-SE"/>
              <a:t>Bilamana tidak terdapat kopling antara masing-masing elemen, pembentukan matriks admitansi bus dapat dilakukan dengan cepat seperti yang dikemukakan dalam subbab sebelumnya (IV.2)</a:t>
            </a:r>
            <a:r>
              <a:rPr lang="en-US"/>
              <a:t> </a:t>
            </a:r>
          </a:p>
        </p:txBody>
      </p:sp>
      <p:sp>
        <p:nvSpPr>
          <p:cNvPr id="179208" name="Rectangle 8"/>
          <p:cNvSpPr>
            <a:spLocks noChangeArrowheads="1"/>
          </p:cNvSpPr>
          <p:nvPr/>
        </p:nvSpPr>
        <p:spPr bwMode="auto">
          <a:xfrm>
            <a:off x="1524001" y="30300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79207" name="Object 7"/>
          <p:cNvGraphicFramePr>
            <a:graphicFrameLocks noChangeAspect="1"/>
          </p:cNvGraphicFramePr>
          <p:nvPr/>
        </p:nvGraphicFramePr>
        <p:xfrm>
          <a:off x="2566988" y="3327401"/>
          <a:ext cx="4932362" cy="1254125"/>
        </p:xfrm>
        <a:graphic>
          <a:graphicData uri="http://schemas.openxmlformats.org/presentationml/2006/ole">
            <mc:AlternateContent xmlns:mc="http://schemas.openxmlformats.org/markup-compatibility/2006">
              <mc:Choice xmlns:v="urn:schemas-microsoft-com:vml" Requires="v">
                <p:oleObj spid="_x0000_s101379" name="Equation" r:id="rId3" imgW="1688367" imgH="431613" progId="Equation.3">
                  <p:embed/>
                </p:oleObj>
              </mc:Choice>
              <mc:Fallback>
                <p:oleObj name="Equation" r:id="rId3" imgW="1688367"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3327401"/>
                        <a:ext cx="4932362" cy="1254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1409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9202"/>
                                        </p:tgtEl>
                                        <p:attrNameLst>
                                          <p:attrName>style.visibility</p:attrName>
                                        </p:attrNameLst>
                                      </p:cBhvr>
                                      <p:to>
                                        <p:strVal val="visible"/>
                                      </p:to>
                                    </p:set>
                                    <p:animEffect transition="in" filter="fade">
                                      <p:cBhvr>
                                        <p:cTn id="7" dur="2000"/>
                                        <p:tgtEl>
                                          <p:spTgt spid="179202"/>
                                        </p:tgtEl>
                                      </p:cBhvr>
                                    </p:animEffect>
                                    <p:anim calcmode="lin" valueType="num">
                                      <p:cBhvr>
                                        <p:cTn id="8" dur="2000" fill="hold"/>
                                        <p:tgtEl>
                                          <p:spTgt spid="179202"/>
                                        </p:tgtEl>
                                        <p:attrNameLst>
                                          <p:attrName>ppt_w</p:attrName>
                                        </p:attrNameLst>
                                      </p:cBhvr>
                                      <p:tavLst>
                                        <p:tav tm="0" fmla="#ppt_w*sin(2.5*pi*$)">
                                          <p:val>
                                            <p:fltVal val="0"/>
                                          </p:val>
                                        </p:tav>
                                        <p:tav tm="100000">
                                          <p:val>
                                            <p:fltVal val="1"/>
                                          </p:val>
                                        </p:tav>
                                      </p:tavLst>
                                    </p:anim>
                                    <p:anim calcmode="lin" valueType="num">
                                      <p:cBhvr>
                                        <p:cTn id="9" dur="2000" fill="hold"/>
                                        <p:tgtEl>
                                          <p:spTgt spid="17920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179203"/>
                                        </p:tgtEl>
                                        <p:attrNameLst>
                                          <p:attrName>style.visibility</p:attrName>
                                        </p:attrNameLst>
                                      </p:cBhvr>
                                      <p:to>
                                        <p:strVal val="visible"/>
                                      </p:to>
                                    </p:set>
                                    <p:animEffect transition="in" filter="fade">
                                      <p:cBhvr>
                                        <p:cTn id="12" dur="2000"/>
                                        <p:tgtEl>
                                          <p:spTgt spid="179203"/>
                                        </p:tgtEl>
                                      </p:cBhvr>
                                    </p:animEffect>
                                    <p:anim calcmode="lin" valueType="num">
                                      <p:cBhvr>
                                        <p:cTn id="13" dur="2000" fill="hold"/>
                                        <p:tgtEl>
                                          <p:spTgt spid="179203"/>
                                        </p:tgtEl>
                                        <p:attrNameLst>
                                          <p:attrName>ppt_w</p:attrName>
                                        </p:attrNameLst>
                                      </p:cBhvr>
                                      <p:tavLst>
                                        <p:tav tm="0" fmla="#ppt_w*sin(2.5*pi*$)">
                                          <p:val>
                                            <p:fltVal val="0"/>
                                          </p:val>
                                        </p:tav>
                                        <p:tav tm="100000">
                                          <p:val>
                                            <p:fltVal val="1"/>
                                          </p:val>
                                        </p:tav>
                                      </p:tavLst>
                                    </p:anim>
                                    <p:anim calcmode="lin" valueType="num">
                                      <p:cBhvr>
                                        <p:cTn id="14" dur="2000" fill="hold"/>
                                        <p:tgtEl>
                                          <p:spTgt spid="17920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79204"/>
                                        </p:tgtEl>
                                        <p:attrNameLst>
                                          <p:attrName>style.visibility</p:attrName>
                                        </p:attrNameLst>
                                      </p:cBhvr>
                                      <p:to>
                                        <p:strVal val="visible"/>
                                      </p:to>
                                    </p:set>
                                    <p:animEffect transition="in" filter="fade">
                                      <p:cBhvr>
                                        <p:cTn id="19" dur="500"/>
                                        <p:tgtEl>
                                          <p:spTgt spid="179204"/>
                                        </p:tgtEl>
                                      </p:cBhvr>
                                    </p:animEffect>
                                    <p:anim calcmode="lin" valueType="num">
                                      <p:cBhvr>
                                        <p:cTn id="20" dur="500" fill="hold"/>
                                        <p:tgtEl>
                                          <p:spTgt spid="179204"/>
                                        </p:tgtEl>
                                        <p:attrNameLst>
                                          <p:attrName>ppt_w</p:attrName>
                                        </p:attrNameLst>
                                      </p:cBhvr>
                                      <p:tavLst>
                                        <p:tav tm="0" fmla="#ppt_w*sin(2.5*pi*$)">
                                          <p:val>
                                            <p:fltVal val="0"/>
                                          </p:val>
                                        </p:tav>
                                        <p:tav tm="100000">
                                          <p:val>
                                            <p:fltVal val="1"/>
                                          </p:val>
                                        </p:tav>
                                      </p:tavLst>
                                    </p:anim>
                                    <p:anim calcmode="lin" valueType="num">
                                      <p:cBhvr>
                                        <p:cTn id="21" dur="500" fill="hold"/>
                                        <p:tgtEl>
                                          <p:spTgt spid="17920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iterate type="lt">
                                    <p:tmPct val="10000"/>
                                  </p:iterate>
                                  <p:childTnLst>
                                    <p:set>
                                      <p:cBhvr>
                                        <p:cTn id="25" dur="1" fill="hold">
                                          <p:stCondLst>
                                            <p:cond delay="0"/>
                                          </p:stCondLst>
                                        </p:cTn>
                                        <p:tgtEl>
                                          <p:spTgt spid="179205"/>
                                        </p:tgtEl>
                                        <p:attrNameLst>
                                          <p:attrName>style.visibility</p:attrName>
                                        </p:attrNameLst>
                                      </p:cBhvr>
                                      <p:to>
                                        <p:strVal val="visible"/>
                                      </p:to>
                                    </p:set>
                                    <p:animEffect transition="in" filter="fade">
                                      <p:cBhvr>
                                        <p:cTn id="26" dur="500"/>
                                        <p:tgtEl>
                                          <p:spTgt spid="179205"/>
                                        </p:tgtEl>
                                      </p:cBhvr>
                                    </p:animEffect>
                                    <p:anim calcmode="lin" valueType="num">
                                      <p:cBhvr>
                                        <p:cTn id="27" dur="500" fill="hold"/>
                                        <p:tgtEl>
                                          <p:spTgt spid="179205"/>
                                        </p:tgtEl>
                                        <p:attrNameLst>
                                          <p:attrName>ppt_w</p:attrName>
                                        </p:attrNameLst>
                                      </p:cBhvr>
                                      <p:tavLst>
                                        <p:tav tm="0" fmla="#ppt_w*sin(2.5*pi*$)">
                                          <p:val>
                                            <p:fltVal val="0"/>
                                          </p:val>
                                        </p:tav>
                                        <p:tav tm="100000">
                                          <p:val>
                                            <p:fltVal val="1"/>
                                          </p:val>
                                        </p:tav>
                                      </p:tavLst>
                                    </p:anim>
                                    <p:anim calcmode="lin" valueType="num">
                                      <p:cBhvr>
                                        <p:cTn id="28"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iterate type="lt">
                                    <p:tmPct val="10000"/>
                                  </p:iterate>
                                  <p:childTnLst>
                                    <p:set>
                                      <p:cBhvr>
                                        <p:cTn id="32" dur="1" fill="hold">
                                          <p:stCondLst>
                                            <p:cond delay="0"/>
                                          </p:stCondLst>
                                        </p:cTn>
                                        <p:tgtEl>
                                          <p:spTgt spid="179206"/>
                                        </p:tgtEl>
                                        <p:attrNameLst>
                                          <p:attrName>style.visibility</p:attrName>
                                        </p:attrNameLst>
                                      </p:cBhvr>
                                      <p:to>
                                        <p:strVal val="visible"/>
                                      </p:to>
                                    </p:set>
                                    <p:animEffect transition="in" filter="fade">
                                      <p:cBhvr>
                                        <p:cTn id="33" dur="500"/>
                                        <p:tgtEl>
                                          <p:spTgt spid="179206"/>
                                        </p:tgtEl>
                                      </p:cBhvr>
                                    </p:animEffect>
                                    <p:anim calcmode="lin" valueType="num">
                                      <p:cBhvr>
                                        <p:cTn id="34" dur="500" fill="hold"/>
                                        <p:tgtEl>
                                          <p:spTgt spid="179206"/>
                                        </p:tgtEl>
                                        <p:attrNameLst>
                                          <p:attrName>ppt_w</p:attrName>
                                        </p:attrNameLst>
                                      </p:cBhvr>
                                      <p:tavLst>
                                        <p:tav tm="0" fmla="#ppt_w*sin(2.5*pi*$)">
                                          <p:val>
                                            <p:fltVal val="0"/>
                                          </p:val>
                                        </p:tav>
                                        <p:tav tm="100000">
                                          <p:val>
                                            <p:fltVal val="1"/>
                                          </p:val>
                                        </p:tav>
                                      </p:tavLst>
                                    </p:anim>
                                    <p:anim calcmode="lin" valueType="num">
                                      <p:cBhvr>
                                        <p:cTn id="35" dur="5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79207"/>
                                        </p:tgtEl>
                                        <p:attrNameLst>
                                          <p:attrName>style.visibility</p:attrName>
                                        </p:attrNameLst>
                                      </p:cBhvr>
                                      <p:to>
                                        <p:strVal val="visible"/>
                                      </p:to>
                                    </p:set>
                                    <p:anim calcmode="lin" valueType="num">
                                      <p:cBhvr>
                                        <p:cTn id="40" dur="1000" fill="hold"/>
                                        <p:tgtEl>
                                          <p:spTgt spid="179207"/>
                                        </p:tgtEl>
                                        <p:attrNameLst>
                                          <p:attrName>ppt_w</p:attrName>
                                        </p:attrNameLst>
                                      </p:cBhvr>
                                      <p:tavLst>
                                        <p:tav tm="0">
                                          <p:val>
                                            <p:strVal val="#ppt_w*0.70"/>
                                          </p:val>
                                        </p:tav>
                                        <p:tav tm="100000">
                                          <p:val>
                                            <p:strVal val="#ppt_w"/>
                                          </p:val>
                                        </p:tav>
                                      </p:tavLst>
                                    </p:anim>
                                    <p:anim calcmode="lin" valueType="num">
                                      <p:cBhvr>
                                        <p:cTn id="41" dur="1000" fill="hold"/>
                                        <p:tgtEl>
                                          <p:spTgt spid="179207"/>
                                        </p:tgtEl>
                                        <p:attrNameLst>
                                          <p:attrName>ppt_h</p:attrName>
                                        </p:attrNameLst>
                                      </p:cBhvr>
                                      <p:tavLst>
                                        <p:tav tm="0">
                                          <p:val>
                                            <p:strVal val="#ppt_h"/>
                                          </p:val>
                                        </p:tav>
                                        <p:tav tm="100000">
                                          <p:val>
                                            <p:strVal val="#ppt_h"/>
                                          </p:val>
                                        </p:tav>
                                      </p:tavLst>
                                    </p:anim>
                                    <p:animEffect transition="in" filter="fade">
                                      <p:cBhvr>
                                        <p:cTn id="42" dur="10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P spid="179203" grpId="0"/>
      <p:bldP spid="179204" grpId="0"/>
      <p:bldP spid="179205" grpId="0"/>
      <p:bldP spid="179206" grpId="0"/>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 name="Date Placeholder 3"/>
          <p:cNvSpPr>
            <a:spLocks noGrp="1"/>
          </p:cNvSpPr>
          <p:nvPr>
            <p:ph type="dt" sz="half" idx="10"/>
          </p:nvPr>
        </p:nvSpPr>
        <p:spPr/>
        <p:txBody>
          <a:bodyPr/>
          <a:lstStyle/>
          <a:p>
            <a:fld id="{C4BEEF59-F6DC-472F-A83F-0552AE4EE4BF}" type="datetime1">
              <a:rPr lang="en-US"/>
              <a:pPr/>
              <a:t>5/15/2017</a:t>
            </a:fld>
            <a:endParaRPr lang="en-US"/>
          </a:p>
        </p:txBody>
      </p:sp>
      <p:sp>
        <p:nvSpPr>
          <p:cNvPr id="79" name="Slide Number Placeholder 5"/>
          <p:cNvSpPr>
            <a:spLocks noGrp="1"/>
          </p:cNvSpPr>
          <p:nvPr>
            <p:ph type="sldNum" sz="quarter" idx="12"/>
          </p:nvPr>
        </p:nvSpPr>
        <p:spPr/>
        <p:txBody>
          <a:bodyPr/>
          <a:lstStyle/>
          <a:p>
            <a:fld id="{7C0F6740-B5F7-4F9C-981C-F277408B545A}" type="slidenum">
              <a:rPr lang="en-US"/>
              <a:pPr/>
              <a:t>219</a:t>
            </a:fld>
            <a:endParaRPr lang="en-US"/>
          </a:p>
        </p:txBody>
      </p:sp>
      <p:sp>
        <p:nvSpPr>
          <p:cNvPr id="178180" name="Rectangle 4"/>
          <p:cNvSpPr>
            <a:spLocks noChangeArrowheads="1"/>
          </p:cNvSpPr>
          <p:nvPr/>
        </p:nvSpPr>
        <p:spPr bwMode="auto">
          <a:xfrm>
            <a:off x="2927350" y="142359"/>
            <a:ext cx="7069756" cy="369332"/>
          </a:xfrm>
          <a:prstGeom prst="rect">
            <a:avLst/>
          </a:prstGeom>
          <a:noFill/>
          <a:ln w="9525">
            <a:noFill/>
            <a:miter lim="800000"/>
            <a:headEnd/>
            <a:tailEnd/>
          </a:ln>
          <a:effectLst/>
        </p:spPr>
        <p:txBody>
          <a:bodyPr wrap="none" anchor="ctr">
            <a:spAutoFit/>
          </a:bodyPr>
          <a:lstStyle/>
          <a:p>
            <a:r>
              <a:rPr lang="en-US" sz="1200">
                <a:solidFill>
                  <a:srgbClr val="000000"/>
                </a:solidFill>
                <a:cs typeface="Times New Roman" pitchFamily="18" charset="0"/>
              </a:rPr>
              <a:t> </a:t>
            </a:r>
            <a:r>
              <a:rPr lang="en-US">
                <a:solidFill>
                  <a:srgbClr val="000000"/>
                </a:solidFill>
                <a:cs typeface="Times New Roman" pitchFamily="18" charset="0"/>
              </a:rPr>
              <a:t>Tabel 4.3. Hasil perhitungan Admitansi jaring untuk setiap Cabang</a:t>
            </a:r>
            <a:endParaRPr lang="en-US"/>
          </a:p>
        </p:txBody>
      </p:sp>
      <p:graphicFrame>
        <p:nvGraphicFramePr>
          <p:cNvPr id="178398" name="Group 222"/>
          <p:cNvGraphicFramePr>
            <a:graphicFrameLocks noGrp="1"/>
          </p:cNvGraphicFramePr>
          <p:nvPr/>
        </p:nvGraphicFramePr>
        <p:xfrm>
          <a:off x="2424113" y="692150"/>
          <a:ext cx="7199312" cy="2926080"/>
        </p:xfrm>
        <a:graphic>
          <a:graphicData uri="http://schemas.openxmlformats.org/drawingml/2006/table">
            <a:tbl>
              <a:tblPr/>
              <a:tblGrid>
                <a:gridCol w="1511300">
                  <a:extLst>
                    <a:ext uri="{9D8B030D-6E8A-4147-A177-3AD203B41FA5}">
                      <a16:colId xmlns="" xmlns:a16="http://schemas.microsoft.com/office/drawing/2014/main" val="20000"/>
                    </a:ext>
                  </a:extLst>
                </a:gridCol>
                <a:gridCol w="1847850">
                  <a:extLst>
                    <a:ext uri="{9D8B030D-6E8A-4147-A177-3AD203B41FA5}">
                      <a16:colId xmlns="" xmlns:a16="http://schemas.microsoft.com/office/drawing/2014/main" val="20001"/>
                    </a:ext>
                  </a:extLst>
                </a:gridCol>
                <a:gridCol w="2000250">
                  <a:extLst>
                    <a:ext uri="{9D8B030D-6E8A-4147-A177-3AD203B41FA5}">
                      <a16:colId xmlns="" xmlns:a16="http://schemas.microsoft.com/office/drawing/2014/main" val="20002"/>
                    </a:ext>
                  </a:extLst>
                </a:gridCol>
                <a:gridCol w="1839912">
                  <a:extLst>
                    <a:ext uri="{9D8B030D-6E8A-4147-A177-3AD203B41FA5}">
                      <a16:colId xmlns="" xmlns:a16="http://schemas.microsoft.com/office/drawing/2014/main" val="20003"/>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No cabang</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Impedansi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Admitansi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0,02 + j0,06</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5,0000 – j 15,0000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3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1,25000 – j3,75000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3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1,66667 – j5,0000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4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0,06 + j0,18</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1,66667 – j5,0000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5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0,04 + j0,12</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2,50000 – j7,50000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6</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3 – 4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0,01 + j0,03</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10,0000 – j30,0000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4 – 5 </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0,08 + j0,24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1,25000 – j3,75000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
        <p:nvSpPr>
          <p:cNvPr id="178390" name="Rectangle 214"/>
          <p:cNvSpPr>
            <a:spLocks noChangeArrowheads="1"/>
          </p:cNvSpPr>
          <p:nvPr/>
        </p:nvSpPr>
        <p:spPr bwMode="auto">
          <a:xfrm>
            <a:off x="1524001" y="4647684"/>
            <a:ext cx="184731" cy="369332"/>
          </a:xfrm>
          <a:prstGeom prst="rect">
            <a:avLst/>
          </a:prstGeom>
          <a:noFill/>
          <a:ln w="9525">
            <a:noFill/>
            <a:miter lim="800000"/>
            <a:headEnd/>
            <a:tailEnd/>
          </a:ln>
          <a:effectLst/>
        </p:spPr>
        <p:txBody>
          <a:bodyPr wrap="none" anchor="ctr">
            <a:spAutoFit/>
          </a:bodyPr>
          <a:lstStyle/>
          <a:p>
            <a:endParaRPr lang="id-ID"/>
          </a:p>
        </p:txBody>
      </p:sp>
      <p:sp>
        <p:nvSpPr>
          <p:cNvPr id="178399" name="Rectangle 223"/>
          <p:cNvSpPr>
            <a:spLocks noChangeArrowheads="1"/>
          </p:cNvSpPr>
          <p:nvPr/>
        </p:nvSpPr>
        <p:spPr bwMode="auto">
          <a:xfrm>
            <a:off x="1515412" y="3844409"/>
            <a:ext cx="7324441" cy="369332"/>
          </a:xfrm>
          <a:prstGeom prst="rect">
            <a:avLst/>
          </a:prstGeom>
          <a:noFill/>
          <a:ln w="9525">
            <a:noFill/>
            <a:miter lim="800000"/>
            <a:headEnd/>
            <a:tailEnd/>
          </a:ln>
          <a:effectLst/>
        </p:spPr>
        <p:txBody>
          <a:bodyPr wrap="none" anchor="ctr">
            <a:spAutoFit/>
          </a:bodyPr>
          <a:lstStyle/>
          <a:p>
            <a:pPr algn="just"/>
            <a:r>
              <a:rPr lang="en-US"/>
              <a:t>Sedangkan untuk admitansi ketanah pada masing-masing bus adalah:</a:t>
            </a:r>
          </a:p>
        </p:txBody>
      </p:sp>
      <p:sp>
        <p:nvSpPr>
          <p:cNvPr id="178402" name="Rectangle 226"/>
          <p:cNvSpPr>
            <a:spLocks noChangeArrowheads="1"/>
          </p:cNvSpPr>
          <p:nvPr/>
        </p:nvSpPr>
        <p:spPr bwMode="auto">
          <a:xfrm>
            <a:off x="5191517" y="2420552"/>
            <a:ext cx="1199366" cy="276999"/>
          </a:xfrm>
          <a:prstGeom prst="rect">
            <a:avLst/>
          </a:prstGeom>
          <a:noFill/>
          <a:ln w="9525">
            <a:noFill/>
            <a:miter lim="800000"/>
            <a:headEnd/>
            <a:tailEnd/>
          </a:ln>
          <a:effectLst/>
        </p:spPr>
        <p:txBody>
          <a:bodyPr wrap="none" anchor="ctr">
            <a:spAutoFit/>
          </a:bodyPr>
          <a:lstStyle/>
          <a:p>
            <a:pPr algn="ctr"/>
            <a:r>
              <a:rPr lang="en-US" sz="1200">
                <a:solidFill>
                  <a:srgbClr val="000000"/>
                </a:solidFill>
                <a:latin typeface="Times New Roman" pitchFamily="18" charset="0"/>
                <a:cs typeface="Times New Roman" pitchFamily="18" charset="0"/>
              </a:rPr>
              <a:t>Admitansi shunt</a:t>
            </a:r>
            <a:endParaRPr lang="en-US"/>
          </a:p>
        </p:txBody>
      </p:sp>
      <p:graphicFrame>
        <p:nvGraphicFramePr>
          <p:cNvPr id="178400" name="Object 224"/>
          <p:cNvGraphicFramePr>
            <a:graphicFrameLocks noChangeAspect="1"/>
          </p:cNvGraphicFramePr>
          <p:nvPr/>
        </p:nvGraphicFramePr>
        <p:xfrm>
          <a:off x="4648201" y="2559051"/>
          <a:ext cx="1019175" cy="371475"/>
        </p:xfrm>
        <a:graphic>
          <a:graphicData uri="http://schemas.openxmlformats.org/presentationml/2006/ole">
            <mc:AlternateContent xmlns:mc="http://schemas.openxmlformats.org/markup-compatibility/2006">
              <mc:Choice xmlns:v="urn:schemas-microsoft-com:vml" Requires="v">
                <p:oleObj spid="_x0000_s102403" name="Equation" r:id="rId3" imgW="1016000" imgH="368300" progId="Equation.3">
                  <p:embed/>
                </p:oleObj>
              </mc:Choice>
              <mc:Fallback>
                <p:oleObj name="Equation" r:id="rId3" imgW="10160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1" y="2559051"/>
                        <a:ext cx="1019175" cy="371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478" name="Group 302"/>
          <p:cNvGraphicFramePr>
            <a:graphicFrameLocks noGrp="1"/>
          </p:cNvGraphicFramePr>
          <p:nvPr/>
        </p:nvGraphicFramePr>
        <p:xfrm>
          <a:off x="3935413" y="4437063"/>
          <a:ext cx="2895600" cy="2011680"/>
        </p:xfrm>
        <a:graphic>
          <a:graphicData uri="http://schemas.openxmlformats.org/drawingml/2006/table">
            <a:tbl>
              <a:tblPr/>
              <a:tblGrid>
                <a:gridCol w="6096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Admitansi shunt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j0,055000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j0,085000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j0,055000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j0,055000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524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j0,040000</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644902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8180"/>
                                        </p:tgtEl>
                                        <p:attrNameLst>
                                          <p:attrName>style.visibility</p:attrName>
                                        </p:attrNameLst>
                                      </p:cBhvr>
                                      <p:to>
                                        <p:strVal val="visible"/>
                                      </p:to>
                                    </p:set>
                                    <p:animEffect transition="in" filter="fade">
                                      <p:cBhvr>
                                        <p:cTn id="7" dur="500"/>
                                        <p:tgtEl>
                                          <p:spTgt spid="178180"/>
                                        </p:tgtEl>
                                      </p:cBhvr>
                                    </p:animEffect>
                                    <p:anim calcmode="lin" valueType="num">
                                      <p:cBhvr>
                                        <p:cTn id="8" dur="500" fill="hold"/>
                                        <p:tgtEl>
                                          <p:spTgt spid="178180"/>
                                        </p:tgtEl>
                                        <p:attrNameLst>
                                          <p:attrName>ppt_w</p:attrName>
                                        </p:attrNameLst>
                                      </p:cBhvr>
                                      <p:tavLst>
                                        <p:tav tm="0" fmla="#ppt_w*sin(2.5*pi*$)">
                                          <p:val>
                                            <p:fltVal val="0"/>
                                          </p:val>
                                        </p:tav>
                                        <p:tav tm="100000">
                                          <p:val>
                                            <p:fltVal val="1"/>
                                          </p:val>
                                        </p:tav>
                                      </p:tavLst>
                                    </p:anim>
                                    <p:anim calcmode="lin" valueType="num">
                                      <p:cBhvr>
                                        <p:cTn id="9" dur="500" fill="hold"/>
                                        <p:tgtEl>
                                          <p:spTgt spid="17818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3" fill="hold" nodeType="clickEffect">
                                  <p:stCondLst>
                                    <p:cond delay="0"/>
                                  </p:stCondLst>
                                  <p:childTnLst>
                                    <p:set>
                                      <p:cBhvr>
                                        <p:cTn id="13" dur="1" fill="hold">
                                          <p:stCondLst>
                                            <p:cond delay="0"/>
                                          </p:stCondLst>
                                        </p:cTn>
                                        <p:tgtEl>
                                          <p:spTgt spid="178398"/>
                                        </p:tgtEl>
                                        <p:attrNameLst>
                                          <p:attrName>style.visibility</p:attrName>
                                        </p:attrNameLst>
                                      </p:cBhvr>
                                      <p:to>
                                        <p:strVal val="visible"/>
                                      </p:to>
                                    </p:set>
                                    <p:animEffect transition="in" filter="strips(upRight)">
                                      <p:cBhvr>
                                        <p:cTn id="14" dur="2000"/>
                                        <p:tgtEl>
                                          <p:spTgt spid="17839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178399"/>
                                        </p:tgtEl>
                                        <p:attrNameLst>
                                          <p:attrName>style.visibility</p:attrName>
                                        </p:attrNameLst>
                                      </p:cBhvr>
                                      <p:to>
                                        <p:strVal val="visible"/>
                                      </p:to>
                                    </p:set>
                                    <p:animEffect transition="in" filter="fade">
                                      <p:cBhvr>
                                        <p:cTn id="19" dur="500"/>
                                        <p:tgtEl>
                                          <p:spTgt spid="178399"/>
                                        </p:tgtEl>
                                      </p:cBhvr>
                                    </p:animEffect>
                                    <p:anim calcmode="lin" valueType="num">
                                      <p:cBhvr>
                                        <p:cTn id="20" dur="500" fill="hold"/>
                                        <p:tgtEl>
                                          <p:spTgt spid="178399"/>
                                        </p:tgtEl>
                                        <p:attrNameLst>
                                          <p:attrName>ppt_w</p:attrName>
                                        </p:attrNameLst>
                                      </p:cBhvr>
                                      <p:tavLst>
                                        <p:tav tm="0" fmla="#ppt_w*sin(2.5*pi*$)">
                                          <p:val>
                                            <p:fltVal val="0"/>
                                          </p:val>
                                        </p:tav>
                                        <p:tav tm="100000">
                                          <p:val>
                                            <p:fltVal val="1"/>
                                          </p:val>
                                        </p:tav>
                                      </p:tavLst>
                                    </p:anim>
                                    <p:anim calcmode="lin" valueType="num">
                                      <p:cBhvr>
                                        <p:cTn id="21" dur="500" fill="hold"/>
                                        <p:tgtEl>
                                          <p:spTgt spid="17839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nodeType="clickEffect">
                                  <p:stCondLst>
                                    <p:cond delay="0"/>
                                  </p:stCondLst>
                                  <p:childTnLst>
                                    <p:set>
                                      <p:cBhvr>
                                        <p:cTn id="25" dur="1" fill="hold">
                                          <p:stCondLst>
                                            <p:cond delay="0"/>
                                          </p:stCondLst>
                                        </p:cTn>
                                        <p:tgtEl>
                                          <p:spTgt spid="178478"/>
                                        </p:tgtEl>
                                        <p:attrNameLst>
                                          <p:attrName>style.visibility</p:attrName>
                                        </p:attrNameLst>
                                      </p:cBhvr>
                                      <p:to>
                                        <p:strVal val="visible"/>
                                      </p:to>
                                    </p:set>
                                    <p:animEffect transition="in" filter="strips(upRight)">
                                      <p:cBhvr>
                                        <p:cTn id="26" dur="2000"/>
                                        <p:tgtEl>
                                          <p:spTgt spid="178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p:bldP spid="17839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2178" y="266268"/>
            <a:ext cx="9832783" cy="1624316"/>
          </a:xfrm>
          <a:prstGeom prst="rect">
            <a:avLst/>
          </a:prstGeom>
        </p:spPr>
      </p:pic>
      <p:pic>
        <p:nvPicPr>
          <p:cNvPr id="3" name="Picture 2"/>
          <p:cNvPicPr>
            <a:picLocks noChangeAspect="1"/>
          </p:cNvPicPr>
          <p:nvPr/>
        </p:nvPicPr>
        <p:blipFill>
          <a:blip r:embed="rId3"/>
          <a:stretch>
            <a:fillRect/>
          </a:stretch>
        </p:blipFill>
        <p:spPr>
          <a:xfrm>
            <a:off x="2793238" y="2302898"/>
            <a:ext cx="5732924" cy="4227461"/>
          </a:xfrm>
          <a:prstGeom prst="rect">
            <a:avLst/>
          </a:prstGeom>
        </p:spPr>
      </p:pic>
      <p:sp>
        <p:nvSpPr>
          <p:cNvPr id="4" name="Date Placeholder 3"/>
          <p:cNvSpPr>
            <a:spLocks noGrp="1"/>
          </p:cNvSpPr>
          <p:nvPr>
            <p:ph type="dt" sz="half" idx="10"/>
          </p:nvPr>
        </p:nvSpPr>
        <p:spPr/>
        <p:txBody>
          <a:bodyPr/>
          <a:lstStyle/>
          <a:p>
            <a:fld id="{E27080F4-FB70-4E6F-878A-D39FB9C69D9C}"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22</a:t>
            </a:fld>
            <a:endParaRPr lang="id-ID"/>
          </a:p>
        </p:txBody>
      </p:sp>
    </p:spTree>
    <p:extLst>
      <p:ext uri="{BB962C8B-B14F-4D97-AF65-F5344CB8AC3E}">
        <p14:creationId xmlns:p14="http://schemas.microsoft.com/office/powerpoint/2010/main" val="166070287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 name="Date Placeholder 3"/>
          <p:cNvSpPr>
            <a:spLocks noGrp="1"/>
          </p:cNvSpPr>
          <p:nvPr>
            <p:ph type="dt" sz="half" idx="10"/>
          </p:nvPr>
        </p:nvSpPr>
        <p:spPr/>
        <p:txBody>
          <a:bodyPr/>
          <a:lstStyle/>
          <a:p>
            <a:fld id="{8F343B23-C79B-4859-8428-D2BF098BFF6E}" type="datetime1">
              <a:rPr lang="en-US"/>
              <a:pPr/>
              <a:t>5/15/2017</a:t>
            </a:fld>
            <a:endParaRPr lang="en-US"/>
          </a:p>
        </p:txBody>
      </p:sp>
      <p:sp>
        <p:nvSpPr>
          <p:cNvPr id="47" name="Slide Number Placeholder 5"/>
          <p:cNvSpPr>
            <a:spLocks noGrp="1"/>
          </p:cNvSpPr>
          <p:nvPr>
            <p:ph type="sldNum" sz="quarter" idx="12"/>
          </p:nvPr>
        </p:nvSpPr>
        <p:spPr/>
        <p:txBody>
          <a:bodyPr/>
          <a:lstStyle/>
          <a:p>
            <a:fld id="{2B652963-A09E-4315-AB68-D641BEFC78AB}" type="slidenum">
              <a:rPr lang="en-US"/>
              <a:pPr/>
              <a:t>220</a:t>
            </a:fld>
            <a:endParaRPr lang="en-US"/>
          </a:p>
        </p:txBody>
      </p:sp>
      <p:sp>
        <p:nvSpPr>
          <p:cNvPr id="177154" name="Rectangle 2"/>
          <p:cNvSpPr>
            <a:spLocks noChangeArrowheads="1"/>
          </p:cNvSpPr>
          <p:nvPr/>
        </p:nvSpPr>
        <p:spPr bwMode="auto">
          <a:xfrm>
            <a:off x="1847851" y="196334"/>
            <a:ext cx="7928837" cy="369332"/>
          </a:xfrm>
          <a:prstGeom prst="rect">
            <a:avLst/>
          </a:prstGeom>
          <a:noFill/>
          <a:ln w="9525">
            <a:noFill/>
            <a:miter lim="800000"/>
            <a:headEnd/>
            <a:tailEnd/>
          </a:ln>
          <a:effectLst/>
        </p:spPr>
        <p:txBody>
          <a:bodyPr wrap="none" anchor="ctr">
            <a:spAutoFit/>
          </a:bodyPr>
          <a:lstStyle/>
          <a:p>
            <a:r>
              <a:rPr lang="sv-SE"/>
              <a:t>Elemen matrik Admitansi bus, selanjutnya dapat dihitung sebagai berikut:</a:t>
            </a:r>
            <a:r>
              <a:rPr lang="en-US"/>
              <a:t> </a:t>
            </a:r>
          </a:p>
        </p:txBody>
      </p:sp>
      <p:sp>
        <p:nvSpPr>
          <p:cNvPr id="177156" name="Rectangle 4"/>
          <p:cNvSpPr>
            <a:spLocks noChangeArrowheads="1"/>
          </p:cNvSpPr>
          <p:nvPr/>
        </p:nvSpPr>
        <p:spPr bwMode="auto">
          <a:xfrm>
            <a:off x="1598697" y="645597"/>
            <a:ext cx="4709944" cy="369332"/>
          </a:xfrm>
          <a:prstGeom prst="rect">
            <a:avLst/>
          </a:prstGeom>
          <a:noFill/>
          <a:ln w="9525">
            <a:noFill/>
            <a:miter lim="800000"/>
            <a:headEnd/>
            <a:tailEnd/>
          </a:ln>
          <a:effectLst/>
        </p:spPr>
        <p:txBody>
          <a:bodyPr wrap="none" anchor="ctr">
            <a:spAutoFit/>
          </a:bodyPr>
          <a:lstStyle/>
          <a:p>
            <a:pPr algn="just"/>
            <a:r>
              <a:rPr lang="en-US">
                <a:cs typeface="Times New Roman" pitchFamily="18" charset="0"/>
              </a:rPr>
              <a:t>- Elemen Diagonal, berdasarkan persamaan</a:t>
            </a:r>
            <a:r>
              <a:rPr lang="en-US" sz="1200">
                <a:cs typeface="Times New Roman" pitchFamily="18" charset="0"/>
              </a:rPr>
              <a:t> </a:t>
            </a:r>
            <a:endParaRPr lang="en-US"/>
          </a:p>
        </p:txBody>
      </p:sp>
      <p:graphicFrame>
        <p:nvGraphicFramePr>
          <p:cNvPr id="177155" name="Object 3"/>
          <p:cNvGraphicFramePr>
            <a:graphicFrameLocks noChangeAspect="1"/>
          </p:cNvGraphicFramePr>
          <p:nvPr/>
        </p:nvGraphicFramePr>
        <p:xfrm>
          <a:off x="2566989" y="1125539"/>
          <a:ext cx="2592387" cy="795337"/>
        </p:xfrm>
        <a:graphic>
          <a:graphicData uri="http://schemas.openxmlformats.org/presentationml/2006/ole">
            <mc:AlternateContent xmlns:mc="http://schemas.openxmlformats.org/markup-compatibility/2006">
              <mc:Choice xmlns:v="urn:schemas-microsoft-com:vml" Requires="v">
                <p:oleObj spid="_x0000_s103428" name="Equation" r:id="rId3" imgW="1206500" imgH="368300" progId="Equation.3">
                  <p:embed/>
                </p:oleObj>
              </mc:Choice>
              <mc:Fallback>
                <p:oleObj name="Equation" r:id="rId3" imgW="12065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1125539"/>
                        <a:ext cx="2592387" cy="795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58" name="Rectangle 6"/>
          <p:cNvSpPr>
            <a:spLocks noChangeArrowheads="1"/>
          </p:cNvSpPr>
          <p:nvPr/>
        </p:nvSpPr>
        <p:spPr bwMode="auto">
          <a:xfrm>
            <a:off x="1552294" y="1996559"/>
            <a:ext cx="5113900" cy="369332"/>
          </a:xfrm>
          <a:prstGeom prst="rect">
            <a:avLst/>
          </a:prstGeom>
          <a:noFill/>
          <a:ln w="9525">
            <a:noFill/>
            <a:miter lim="800000"/>
            <a:headEnd/>
            <a:tailEnd/>
          </a:ln>
          <a:effectLst/>
        </p:spPr>
        <p:txBody>
          <a:bodyPr wrap="none" anchor="ctr">
            <a:spAutoFit/>
          </a:bodyPr>
          <a:lstStyle/>
          <a:p>
            <a:pPr algn="just"/>
            <a:r>
              <a:rPr lang="en-US">
                <a:cs typeface="Times New Roman" pitchFamily="18" charset="0"/>
              </a:rPr>
              <a:t>- Elemen Off diagonal, berdasarkan persamaan </a:t>
            </a:r>
            <a:endParaRPr lang="en-US"/>
          </a:p>
        </p:txBody>
      </p:sp>
      <p:graphicFrame>
        <p:nvGraphicFramePr>
          <p:cNvPr id="177157" name="Object 5"/>
          <p:cNvGraphicFramePr>
            <a:graphicFrameLocks noChangeAspect="1"/>
          </p:cNvGraphicFramePr>
          <p:nvPr/>
        </p:nvGraphicFramePr>
        <p:xfrm>
          <a:off x="2566988" y="2474914"/>
          <a:ext cx="2360612" cy="522287"/>
        </p:xfrm>
        <a:graphic>
          <a:graphicData uri="http://schemas.openxmlformats.org/presentationml/2006/ole">
            <mc:AlternateContent xmlns:mc="http://schemas.openxmlformats.org/markup-compatibility/2006">
              <mc:Choice xmlns:v="urn:schemas-microsoft-com:vml" Requires="v">
                <p:oleObj spid="_x0000_s103429" name="Equation" r:id="rId5" imgW="1079032" imgH="241195" progId="Equation.3">
                  <p:embed/>
                </p:oleObj>
              </mc:Choice>
              <mc:Fallback>
                <p:oleObj name="Equation" r:id="rId5" imgW="1079032"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988" y="2474914"/>
                        <a:ext cx="2360612" cy="52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7322" name="Group 170"/>
          <p:cNvGraphicFramePr>
            <a:graphicFrameLocks noGrp="1"/>
          </p:cNvGraphicFramePr>
          <p:nvPr/>
        </p:nvGraphicFramePr>
        <p:xfrm>
          <a:off x="3071814" y="3284539"/>
          <a:ext cx="6192837" cy="2929573"/>
        </p:xfrm>
        <a:graphic>
          <a:graphicData uri="http://schemas.openxmlformats.org/drawingml/2006/table">
            <a:tbl>
              <a:tblPr/>
              <a:tblGrid>
                <a:gridCol w="1238250">
                  <a:extLst>
                    <a:ext uri="{9D8B030D-6E8A-4147-A177-3AD203B41FA5}">
                      <a16:colId xmlns="" xmlns:a16="http://schemas.microsoft.com/office/drawing/2014/main" val="20000"/>
                    </a:ext>
                  </a:extLst>
                </a:gridCol>
                <a:gridCol w="1238250">
                  <a:extLst>
                    <a:ext uri="{9D8B030D-6E8A-4147-A177-3AD203B41FA5}">
                      <a16:colId xmlns="" xmlns:a16="http://schemas.microsoft.com/office/drawing/2014/main" val="20001"/>
                    </a:ext>
                  </a:extLst>
                </a:gridCol>
                <a:gridCol w="1239837">
                  <a:extLst>
                    <a:ext uri="{9D8B030D-6E8A-4147-A177-3AD203B41FA5}">
                      <a16:colId xmlns="" xmlns:a16="http://schemas.microsoft.com/office/drawing/2014/main" val="20002"/>
                    </a:ext>
                  </a:extLst>
                </a:gridCol>
                <a:gridCol w="1238250">
                  <a:extLst>
                    <a:ext uri="{9D8B030D-6E8A-4147-A177-3AD203B41FA5}">
                      <a16:colId xmlns="" xmlns:a16="http://schemas.microsoft.com/office/drawing/2014/main" val="20003"/>
                    </a:ext>
                  </a:extLst>
                </a:gridCol>
                <a:gridCol w="1238250">
                  <a:extLst>
                    <a:ext uri="{9D8B030D-6E8A-4147-A177-3AD203B41FA5}">
                      <a16:colId xmlns="" xmlns:a16="http://schemas.microsoft.com/office/drawing/2014/main" val="20004"/>
                    </a:ext>
                  </a:extLst>
                </a:gridCol>
              </a:tblGrid>
              <a:tr h="5953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6,2500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-j18,6950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j15,0000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969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-5,0000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j15,0000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10,83334</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-j32,4150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-2,5000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+j7,5000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635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12,91667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-j38,6950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-10,0000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-j30,0000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561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-1,6667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+j5,0000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-10,0000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-j30,0000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12,91667</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-j38,6950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5635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-2,5000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+j7,5000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-1,2500</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   +j3,7500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0,57654</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FF"/>
                          </a:solidFill>
                          <a:effectLst/>
                          <a:latin typeface="Times New Roman" pitchFamily="18" charset="0"/>
                          <a:cs typeface="Times New Roman" pitchFamily="18" charset="0"/>
                        </a:rPr>
                        <a:t>  -j4,64179</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097937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7154"/>
                                        </p:tgtEl>
                                        <p:attrNameLst>
                                          <p:attrName>style.visibility</p:attrName>
                                        </p:attrNameLst>
                                      </p:cBhvr>
                                      <p:to>
                                        <p:strVal val="visible"/>
                                      </p:to>
                                    </p:set>
                                    <p:animEffect transition="in" filter="fade">
                                      <p:cBhvr>
                                        <p:cTn id="7" dur="500"/>
                                        <p:tgtEl>
                                          <p:spTgt spid="177154"/>
                                        </p:tgtEl>
                                      </p:cBhvr>
                                    </p:animEffect>
                                    <p:anim calcmode="lin" valueType="num">
                                      <p:cBhvr>
                                        <p:cTn id="8" dur="500" fill="hold"/>
                                        <p:tgtEl>
                                          <p:spTgt spid="177154"/>
                                        </p:tgtEl>
                                        <p:attrNameLst>
                                          <p:attrName>ppt_w</p:attrName>
                                        </p:attrNameLst>
                                      </p:cBhvr>
                                      <p:tavLst>
                                        <p:tav tm="0" fmla="#ppt_w*sin(2.5*pi*$)">
                                          <p:val>
                                            <p:fltVal val="0"/>
                                          </p:val>
                                        </p:tav>
                                        <p:tav tm="100000">
                                          <p:val>
                                            <p:fltVal val="1"/>
                                          </p:val>
                                        </p:tav>
                                      </p:tavLst>
                                    </p:anim>
                                    <p:anim calcmode="lin" valueType="num">
                                      <p:cBhvr>
                                        <p:cTn id="9" dur="500" fill="hold"/>
                                        <p:tgtEl>
                                          <p:spTgt spid="17715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77156">
                                            <p:txEl>
                                              <p:pRg st="0" end="0"/>
                                            </p:txEl>
                                          </p:spTgt>
                                        </p:tgtEl>
                                        <p:attrNameLst>
                                          <p:attrName>style.visibility</p:attrName>
                                        </p:attrNameLst>
                                      </p:cBhvr>
                                      <p:to>
                                        <p:strVal val="visible"/>
                                      </p:to>
                                    </p:set>
                                    <p:animEffect transition="in" filter="fade">
                                      <p:cBhvr>
                                        <p:cTn id="14" dur="500"/>
                                        <p:tgtEl>
                                          <p:spTgt spid="177156">
                                            <p:txEl>
                                              <p:pRg st="0" end="0"/>
                                            </p:txEl>
                                          </p:spTgt>
                                        </p:tgtEl>
                                      </p:cBhvr>
                                    </p:animEffect>
                                    <p:anim calcmode="lin" valueType="num">
                                      <p:cBhvr>
                                        <p:cTn id="15" dur="500" fill="hold"/>
                                        <p:tgtEl>
                                          <p:spTgt spid="177156">
                                            <p:txEl>
                                              <p:pRg st="0" end="0"/>
                                            </p:txEl>
                                          </p:spTgt>
                                        </p:tgtEl>
                                        <p:attrNameLst>
                                          <p:attrName>ppt_w</p:attrName>
                                        </p:attrNameLst>
                                      </p:cBhvr>
                                      <p:tavLst>
                                        <p:tav tm="0" fmla="#ppt_w*sin(2.5*pi*$)">
                                          <p:val>
                                            <p:fltVal val="0"/>
                                          </p:val>
                                        </p:tav>
                                        <p:tav tm="100000">
                                          <p:val>
                                            <p:fltVal val="1"/>
                                          </p:val>
                                        </p:tav>
                                      </p:tavLst>
                                    </p:anim>
                                    <p:anim calcmode="lin" valueType="num">
                                      <p:cBhvr>
                                        <p:cTn id="16" dur="500" fill="hold"/>
                                        <p:tgtEl>
                                          <p:spTgt spid="17715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77155"/>
                                        </p:tgtEl>
                                        <p:attrNameLst>
                                          <p:attrName>style.visibility</p:attrName>
                                        </p:attrNameLst>
                                      </p:cBhvr>
                                      <p:to>
                                        <p:strVal val="visible"/>
                                      </p:to>
                                    </p:set>
                                    <p:anim calcmode="lin" valueType="num">
                                      <p:cBhvr>
                                        <p:cTn id="21" dur="1000" fill="hold"/>
                                        <p:tgtEl>
                                          <p:spTgt spid="177155"/>
                                        </p:tgtEl>
                                        <p:attrNameLst>
                                          <p:attrName>ppt_w</p:attrName>
                                        </p:attrNameLst>
                                      </p:cBhvr>
                                      <p:tavLst>
                                        <p:tav tm="0">
                                          <p:val>
                                            <p:strVal val="#ppt_w*0.70"/>
                                          </p:val>
                                        </p:tav>
                                        <p:tav tm="100000">
                                          <p:val>
                                            <p:strVal val="#ppt_w"/>
                                          </p:val>
                                        </p:tav>
                                      </p:tavLst>
                                    </p:anim>
                                    <p:anim calcmode="lin" valueType="num">
                                      <p:cBhvr>
                                        <p:cTn id="22" dur="1000" fill="hold"/>
                                        <p:tgtEl>
                                          <p:spTgt spid="177155"/>
                                        </p:tgtEl>
                                        <p:attrNameLst>
                                          <p:attrName>ppt_h</p:attrName>
                                        </p:attrNameLst>
                                      </p:cBhvr>
                                      <p:tavLst>
                                        <p:tav tm="0">
                                          <p:val>
                                            <p:strVal val="#ppt_h"/>
                                          </p:val>
                                        </p:tav>
                                        <p:tav tm="100000">
                                          <p:val>
                                            <p:strVal val="#ppt_h"/>
                                          </p:val>
                                        </p:tav>
                                      </p:tavLst>
                                    </p:anim>
                                    <p:animEffect transition="in" filter="fade">
                                      <p:cBhvr>
                                        <p:cTn id="23" dur="1000"/>
                                        <p:tgtEl>
                                          <p:spTgt spid="177155"/>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177158"/>
                                        </p:tgtEl>
                                        <p:attrNameLst>
                                          <p:attrName>style.visibility</p:attrName>
                                        </p:attrNameLst>
                                      </p:cBhvr>
                                      <p:to>
                                        <p:strVal val="visible"/>
                                      </p:to>
                                    </p:set>
                                    <p:animEffect transition="in" filter="fade">
                                      <p:cBhvr>
                                        <p:cTn id="28" dur="500"/>
                                        <p:tgtEl>
                                          <p:spTgt spid="177158"/>
                                        </p:tgtEl>
                                      </p:cBhvr>
                                    </p:animEffect>
                                    <p:anim calcmode="lin" valueType="num">
                                      <p:cBhvr>
                                        <p:cTn id="29" dur="500" fill="hold"/>
                                        <p:tgtEl>
                                          <p:spTgt spid="177158"/>
                                        </p:tgtEl>
                                        <p:attrNameLst>
                                          <p:attrName>ppt_w</p:attrName>
                                        </p:attrNameLst>
                                      </p:cBhvr>
                                      <p:tavLst>
                                        <p:tav tm="0" fmla="#ppt_w*sin(2.5*pi*$)">
                                          <p:val>
                                            <p:fltVal val="0"/>
                                          </p:val>
                                        </p:tav>
                                        <p:tav tm="100000">
                                          <p:val>
                                            <p:fltVal val="1"/>
                                          </p:val>
                                        </p:tav>
                                      </p:tavLst>
                                    </p:anim>
                                    <p:anim calcmode="lin" valueType="num">
                                      <p:cBhvr>
                                        <p:cTn id="30" dur="500" fill="hold"/>
                                        <p:tgtEl>
                                          <p:spTgt spid="177158"/>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177157"/>
                                        </p:tgtEl>
                                        <p:attrNameLst>
                                          <p:attrName>style.visibility</p:attrName>
                                        </p:attrNameLst>
                                      </p:cBhvr>
                                      <p:to>
                                        <p:strVal val="visible"/>
                                      </p:to>
                                    </p:set>
                                    <p:animEffect transition="in" filter="strips(downRight)">
                                      <p:cBhvr>
                                        <p:cTn id="35" dur="2000"/>
                                        <p:tgtEl>
                                          <p:spTgt spid="177157"/>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77322"/>
                                        </p:tgtEl>
                                        <p:attrNameLst>
                                          <p:attrName>style.visibility</p:attrName>
                                        </p:attrNameLst>
                                      </p:cBhvr>
                                      <p:to>
                                        <p:strVal val="visible"/>
                                      </p:to>
                                    </p:set>
                                    <p:anim calcmode="lin" valueType="num">
                                      <p:cBhvr>
                                        <p:cTn id="40" dur="1000" fill="hold"/>
                                        <p:tgtEl>
                                          <p:spTgt spid="177322"/>
                                        </p:tgtEl>
                                        <p:attrNameLst>
                                          <p:attrName>ppt_w</p:attrName>
                                        </p:attrNameLst>
                                      </p:cBhvr>
                                      <p:tavLst>
                                        <p:tav tm="0">
                                          <p:val>
                                            <p:strVal val="#ppt_w*0.70"/>
                                          </p:val>
                                        </p:tav>
                                        <p:tav tm="100000">
                                          <p:val>
                                            <p:strVal val="#ppt_w"/>
                                          </p:val>
                                        </p:tav>
                                      </p:tavLst>
                                    </p:anim>
                                    <p:anim calcmode="lin" valueType="num">
                                      <p:cBhvr>
                                        <p:cTn id="41" dur="1000" fill="hold"/>
                                        <p:tgtEl>
                                          <p:spTgt spid="177322"/>
                                        </p:tgtEl>
                                        <p:attrNameLst>
                                          <p:attrName>ppt_h</p:attrName>
                                        </p:attrNameLst>
                                      </p:cBhvr>
                                      <p:tavLst>
                                        <p:tav tm="0">
                                          <p:val>
                                            <p:strVal val="#ppt_h"/>
                                          </p:val>
                                        </p:tav>
                                        <p:tav tm="100000">
                                          <p:val>
                                            <p:strVal val="#ppt_h"/>
                                          </p:val>
                                        </p:tav>
                                      </p:tavLst>
                                    </p:anim>
                                    <p:animEffect transition="in" filter="fade">
                                      <p:cBhvr>
                                        <p:cTn id="42" dur="1000"/>
                                        <p:tgtEl>
                                          <p:spTgt spid="177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P spid="177158" grpId="0"/>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 name="Date Placeholder 3"/>
          <p:cNvSpPr>
            <a:spLocks noGrp="1"/>
          </p:cNvSpPr>
          <p:nvPr>
            <p:ph type="dt" sz="half" idx="10"/>
          </p:nvPr>
        </p:nvSpPr>
        <p:spPr/>
        <p:txBody>
          <a:bodyPr/>
          <a:lstStyle/>
          <a:p>
            <a:fld id="{1958752F-2480-4559-8D5A-5066337A3BBD}" type="datetime1">
              <a:rPr lang="en-US"/>
              <a:pPr/>
              <a:t>5/15/2017</a:t>
            </a:fld>
            <a:endParaRPr lang="en-US"/>
          </a:p>
        </p:txBody>
      </p:sp>
      <p:sp>
        <p:nvSpPr>
          <p:cNvPr id="56" name="Slide Number Placeholder 5"/>
          <p:cNvSpPr>
            <a:spLocks noGrp="1"/>
          </p:cNvSpPr>
          <p:nvPr>
            <p:ph type="sldNum" sz="quarter" idx="12"/>
          </p:nvPr>
        </p:nvSpPr>
        <p:spPr/>
        <p:txBody>
          <a:bodyPr/>
          <a:lstStyle/>
          <a:p>
            <a:fld id="{BA5E4EE3-D135-48F8-8DAB-74AA5A62CB4E}" type="slidenum">
              <a:rPr lang="en-US"/>
              <a:pPr/>
              <a:t>221</a:t>
            </a:fld>
            <a:endParaRPr lang="en-US"/>
          </a:p>
        </p:txBody>
      </p:sp>
      <p:sp>
        <p:nvSpPr>
          <p:cNvPr id="176130" name="Rectangle 2"/>
          <p:cNvSpPr>
            <a:spLocks noChangeArrowheads="1"/>
          </p:cNvSpPr>
          <p:nvPr/>
        </p:nvSpPr>
        <p:spPr bwMode="auto">
          <a:xfrm>
            <a:off x="1774826" y="81649"/>
            <a:ext cx="8437563" cy="646331"/>
          </a:xfrm>
          <a:prstGeom prst="rect">
            <a:avLst/>
          </a:prstGeom>
          <a:noFill/>
          <a:ln w="9525">
            <a:noFill/>
            <a:miter lim="800000"/>
            <a:headEnd/>
            <a:tailEnd/>
          </a:ln>
          <a:effectLst/>
        </p:spPr>
        <p:txBody>
          <a:bodyPr anchor="ctr">
            <a:spAutoFit/>
          </a:bodyPr>
          <a:lstStyle/>
          <a:p>
            <a:r>
              <a:rPr lang="sv-SE"/>
              <a:t>Langkah berikutnya adalah menghitung parameter bus (KL</a:t>
            </a:r>
            <a:r>
              <a:rPr lang="sv-SE" baseline="-25000"/>
              <a:t>p</a:t>
            </a:r>
            <a:r>
              <a:rPr lang="sv-SE"/>
              <a:t>) dan parameter jaringan (YL</a:t>
            </a:r>
            <a:r>
              <a:rPr lang="sv-SE" baseline="-25000"/>
              <a:t>pq</a:t>
            </a:r>
            <a:r>
              <a:rPr lang="sv-SE"/>
              <a:t>)</a:t>
            </a:r>
            <a:r>
              <a:rPr lang="en-US"/>
              <a:t> </a:t>
            </a:r>
          </a:p>
        </p:txBody>
      </p:sp>
      <p:graphicFrame>
        <p:nvGraphicFramePr>
          <p:cNvPr id="176131" name="Object 3"/>
          <p:cNvGraphicFramePr>
            <a:graphicFrameLocks noChangeAspect="1"/>
          </p:cNvGraphicFramePr>
          <p:nvPr/>
        </p:nvGraphicFramePr>
        <p:xfrm>
          <a:off x="2135188" y="620713"/>
          <a:ext cx="6227762" cy="527050"/>
        </p:xfrm>
        <a:graphic>
          <a:graphicData uri="http://schemas.openxmlformats.org/presentationml/2006/ole">
            <mc:AlternateContent xmlns:mc="http://schemas.openxmlformats.org/markup-compatibility/2006">
              <mc:Choice xmlns:v="urn:schemas-microsoft-com:vml" Requires="v">
                <p:oleObj spid="_x0000_s104453" name="Equation" r:id="rId3" imgW="2590800" imgH="215900" progId="Equation.3">
                  <p:embed/>
                </p:oleObj>
              </mc:Choice>
              <mc:Fallback>
                <p:oleObj name="Equation" r:id="rId3" imgW="25908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620713"/>
                        <a:ext cx="6227762"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34" name="Rectangle 6"/>
          <p:cNvSpPr>
            <a:spLocks noChangeArrowheads="1"/>
          </p:cNvSpPr>
          <p:nvPr/>
        </p:nvSpPr>
        <p:spPr bwMode="auto">
          <a:xfrm>
            <a:off x="1524001" y="2734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76133" name="Object 5"/>
          <p:cNvGraphicFramePr>
            <a:graphicFrameLocks noChangeAspect="1"/>
          </p:cNvGraphicFramePr>
          <p:nvPr/>
        </p:nvGraphicFramePr>
        <p:xfrm>
          <a:off x="2617788" y="1249364"/>
          <a:ext cx="6215062" cy="884237"/>
        </p:xfrm>
        <a:graphic>
          <a:graphicData uri="http://schemas.openxmlformats.org/presentationml/2006/ole">
            <mc:AlternateContent xmlns:mc="http://schemas.openxmlformats.org/markup-compatibility/2006">
              <mc:Choice xmlns:v="urn:schemas-microsoft-com:vml" Requires="v">
                <p:oleObj spid="_x0000_s104454" name="Equation" r:id="rId5" imgW="4660560" imgH="660240" progId="Equation.3">
                  <p:embed/>
                </p:oleObj>
              </mc:Choice>
              <mc:Fallback>
                <p:oleObj name="Equation" r:id="rId5" imgW="466056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7788" y="1249364"/>
                        <a:ext cx="6215062" cy="88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36" name="Rectangle 8"/>
          <p:cNvSpPr>
            <a:spLocks noChangeArrowheads="1"/>
          </p:cNvSpPr>
          <p:nvPr/>
        </p:nvSpPr>
        <p:spPr bwMode="auto">
          <a:xfrm>
            <a:off x="1524001" y="28395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76135" name="Object 7"/>
          <p:cNvGraphicFramePr>
            <a:graphicFrameLocks noChangeAspect="1"/>
          </p:cNvGraphicFramePr>
          <p:nvPr/>
        </p:nvGraphicFramePr>
        <p:xfrm>
          <a:off x="2566989" y="2276475"/>
          <a:ext cx="5761037" cy="592138"/>
        </p:xfrm>
        <a:graphic>
          <a:graphicData uri="http://schemas.openxmlformats.org/presentationml/2006/ole">
            <mc:AlternateContent xmlns:mc="http://schemas.openxmlformats.org/markup-compatibility/2006">
              <mc:Choice xmlns:v="urn:schemas-microsoft-com:vml" Requires="v">
                <p:oleObj spid="_x0000_s104455" name="Equation" r:id="rId7" imgW="4190760" imgH="431640" progId="Equation.3">
                  <p:embed/>
                </p:oleObj>
              </mc:Choice>
              <mc:Fallback>
                <p:oleObj name="Equation" r:id="rId7" imgW="41907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9" y="2276475"/>
                        <a:ext cx="5761037" cy="592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6441" name="Group 313"/>
          <p:cNvGraphicFramePr>
            <a:graphicFrameLocks noGrp="1"/>
          </p:cNvGraphicFramePr>
          <p:nvPr/>
        </p:nvGraphicFramePr>
        <p:xfrm>
          <a:off x="2063751" y="3219450"/>
          <a:ext cx="3673475" cy="2164080"/>
        </p:xfrm>
        <a:graphic>
          <a:graphicData uri="http://schemas.openxmlformats.org/drawingml/2006/table">
            <a:tbl>
              <a:tblPr/>
              <a:tblGrid>
                <a:gridCol w="1347788">
                  <a:extLst>
                    <a:ext uri="{9D8B030D-6E8A-4147-A177-3AD203B41FA5}">
                      <a16:colId xmlns="" xmlns:a16="http://schemas.microsoft.com/office/drawing/2014/main" val="20000"/>
                    </a:ext>
                  </a:extLst>
                </a:gridCol>
                <a:gridCol w="2325687">
                  <a:extLst>
                    <a:ext uri="{9D8B030D-6E8A-4147-A177-3AD203B41FA5}">
                      <a16:colId xmlns="" xmlns:a16="http://schemas.microsoft.com/office/drawing/2014/main" val="20001"/>
                    </a:ext>
                  </a:extLst>
                </a:gridCol>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 p</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KL</a:t>
                      </a:r>
                      <a:r>
                        <a:rPr kumimoji="0" lang="en-US" sz="1600" b="0" i="0" u="none" strike="noStrike" cap="none" normalizeH="0" baseline="-30000" smtClean="0">
                          <a:ln>
                            <a:noFill/>
                          </a:ln>
                          <a:solidFill>
                            <a:srgbClr val="000000"/>
                          </a:solidFill>
                          <a:effectLst/>
                          <a:latin typeface="Times New Roman" pitchFamily="18" charset="0"/>
                          <a:cs typeface="Times New Roman" pitchFamily="18" charset="0"/>
                        </a:rPr>
                        <a:t>p</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0,00000 + j 0,00000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0,00740 + j 0,00370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-0,00698 + j 0,00930</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-0,00427 + j 0,00891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-0,02413 + j 0,04545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graphicFrame>
        <p:nvGraphicFramePr>
          <p:cNvPr id="176439" name="Group 311"/>
          <p:cNvGraphicFramePr>
            <a:graphicFrameLocks noGrp="1"/>
          </p:cNvGraphicFramePr>
          <p:nvPr/>
        </p:nvGraphicFramePr>
        <p:xfrm>
          <a:off x="6096000" y="3141663"/>
          <a:ext cx="3600450" cy="2255520"/>
        </p:xfrm>
        <a:graphic>
          <a:graphicData uri="http://schemas.openxmlformats.org/drawingml/2006/table">
            <a:tbl>
              <a:tblPr/>
              <a:tblGrid>
                <a:gridCol w="1223963">
                  <a:extLst>
                    <a:ext uri="{9D8B030D-6E8A-4147-A177-3AD203B41FA5}">
                      <a16:colId xmlns="" xmlns:a16="http://schemas.microsoft.com/office/drawing/2014/main" val="20000"/>
                    </a:ext>
                  </a:extLst>
                </a:gridCol>
                <a:gridCol w="2376487">
                  <a:extLst>
                    <a:ext uri="{9D8B030D-6E8A-4147-A177-3AD203B41FA5}">
                      <a16:colId xmlns="" xmlns:a16="http://schemas.microsoft.com/office/drawing/2014/main" val="20001"/>
                    </a:ext>
                  </a:extLst>
                </a:gridCol>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Bus</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P – 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YL</a:t>
                      </a:r>
                      <a:r>
                        <a:rPr kumimoji="0" lang="en-US" sz="1600" b="0" i="0" u="none" strike="noStrike" cap="none" normalizeH="0" baseline="-30000" smtClean="0">
                          <a:ln>
                            <a:noFill/>
                          </a:ln>
                          <a:solidFill>
                            <a:srgbClr val="000000"/>
                          </a:solidFill>
                          <a:effectLst/>
                          <a:latin typeface="Times New Roman" pitchFamily="18" charset="0"/>
                          <a:cs typeface="Times New Roman" pitchFamily="18" charset="0"/>
                        </a:rPr>
                        <a:t>pq</a:t>
                      </a:r>
                      <a:endParaRPr kumimoji="0" lang="en-US" sz="16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2 </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-0,80212 + j0,000710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3</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-0,20053 + j0,000180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2 – 1</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-0,46263 + j0,000360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endParaRPr kumimoji="0" lang="id-ID"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1 – 2</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0" i="0" u="none" strike="noStrike" cap="none" normalizeH="0" baseline="0" smtClean="0">
                          <a:ln>
                            <a:noFill/>
                          </a:ln>
                          <a:solidFill>
                            <a:srgbClr val="000000"/>
                          </a:solidFill>
                          <a:effectLst/>
                          <a:latin typeface="Times New Roman" pitchFamily="18" charset="0"/>
                          <a:cs typeface="Times New Roman" pitchFamily="18" charset="0"/>
                        </a:rPr>
                        <a:t>-0,80212 + j0,000710</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081317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strips(downRight)">
                                      <p:cBhvr>
                                        <p:cTn id="7" dur="2000"/>
                                        <p:tgtEl>
                                          <p:spTgt spid="1761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76131"/>
                                        </p:tgtEl>
                                        <p:attrNameLst>
                                          <p:attrName>style.visibility</p:attrName>
                                        </p:attrNameLst>
                                      </p:cBhvr>
                                      <p:to>
                                        <p:strVal val="visible"/>
                                      </p:to>
                                    </p:set>
                                    <p:animEffect transition="in" filter="strips(downRight)">
                                      <p:cBhvr>
                                        <p:cTn id="12" dur="2000"/>
                                        <p:tgtEl>
                                          <p:spTgt spid="17613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76133"/>
                                        </p:tgtEl>
                                        <p:attrNameLst>
                                          <p:attrName>style.visibility</p:attrName>
                                        </p:attrNameLst>
                                      </p:cBhvr>
                                      <p:to>
                                        <p:strVal val="visible"/>
                                      </p:to>
                                    </p:set>
                                    <p:anim calcmode="lin" valueType="num">
                                      <p:cBhvr>
                                        <p:cTn id="17" dur="1000" fill="hold"/>
                                        <p:tgtEl>
                                          <p:spTgt spid="176133"/>
                                        </p:tgtEl>
                                        <p:attrNameLst>
                                          <p:attrName>ppt_x</p:attrName>
                                        </p:attrNameLst>
                                      </p:cBhvr>
                                      <p:tavLst>
                                        <p:tav tm="0">
                                          <p:val>
                                            <p:strVal val="#ppt_x-.2"/>
                                          </p:val>
                                        </p:tav>
                                        <p:tav tm="100000">
                                          <p:val>
                                            <p:strVal val="#ppt_x"/>
                                          </p:val>
                                        </p:tav>
                                      </p:tavLst>
                                    </p:anim>
                                    <p:anim calcmode="lin" valueType="num">
                                      <p:cBhvr>
                                        <p:cTn id="18" dur="1000" fill="hold"/>
                                        <p:tgtEl>
                                          <p:spTgt spid="17613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6133"/>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76135"/>
                                        </p:tgtEl>
                                        <p:attrNameLst>
                                          <p:attrName>style.visibility</p:attrName>
                                        </p:attrNameLst>
                                      </p:cBhvr>
                                      <p:to>
                                        <p:strVal val="visible"/>
                                      </p:to>
                                    </p:set>
                                    <p:animEffect transition="in" filter="strips(downLeft)">
                                      <p:cBhvr>
                                        <p:cTn id="24" dur="500"/>
                                        <p:tgtEl>
                                          <p:spTgt spid="17613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76441"/>
                                        </p:tgtEl>
                                        <p:attrNameLst>
                                          <p:attrName>style.visibility</p:attrName>
                                        </p:attrNameLst>
                                      </p:cBhvr>
                                      <p:to>
                                        <p:strVal val="visible"/>
                                      </p:to>
                                    </p:set>
                                    <p:animEffect transition="in" filter="strips(downLeft)">
                                      <p:cBhvr>
                                        <p:cTn id="29" dur="500"/>
                                        <p:tgtEl>
                                          <p:spTgt spid="17644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76439"/>
                                        </p:tgtEl>
                                        <p:attrNameLst>
                                          <p:attrName>style.visibility</p:attrName>
                                        </p:attrNameLst>
                                      </p:cBhvr>
                                      <p:to>
                                        <p:strVal val="visible"/>
                                      </p:to>
                                    </p:set>
                                    <p:animEffect transition="in" filter="strips(downLeft)">
                                      <p:cBhvr>
                                        <p:cTn id="34" dur="500"/>
                                        <p:tgtEl>
                                          <p:spTgt spid="176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fld id="{BB9A1D21-9995-4BE7-B38F-3171F21EC5DD}" type="datetime1">
              <a:rPr lang="en-US"/>
              <a:pPr/>
              <a:t>5/15/2017</a:t>
            </a:fld>
            <a:endParaRPr lang="en-US"/>
          </a:p>
        </p:txBody>
      </p:sp>
      <p:sp>
        <p:nvSpPr>
          <p:cNvPr id="24" name="Slide Number Placeholder 5"/>
          <p:cNvSpPr>
            <a:spLocks noGrp="1"/>
          </p:cNvSpPr>
          <p:nvPr>
            <p:ph type="sldNum" sz="quarter" idx="12"/>
          </p:nvPr>
        </p:nvSpPr>
        <p:spPr/>
        <p:txBody>
          <a:bodyPr/>
          <a:lstStyle/>
          <a:p>
            <a:fld id="{4346E9C2-80A7-4827-9325-D76F76C05C81}" type="slidenum">
              <a:rPr lang="en-US"/>
              <a:pPr/>
              <a:t>222</a:t>
            </a:fld>
            <a:endParaRPr lang="en-US"/>
          </a:p>
        </p:txBody>
      </p:sp>
      <p:sp>
        <p:nvSpPr>
          <p:cNvPr id="206850" name="Rectangle 2"/>
          <p:cNvSpPr>
            <a:spLocks noChangeArrowheads="1"/>
          </p:cNvSpPr>
          <p:nvPr/>
        </p:nvSpPr>
        <p:spPr bwMode="auto">
          <a:xfrm>
            <a:off x="1774825" y="156261"/>
            <a:ext cx="8345488" cy="646331"/>
          </a:xfrm>
          <a:prstGeom prst="rect">
            <a:avLst/>
          </a:prstGeom>
          <a:noFill/>
          <a:ln w="9525">
            <a:noFill/>
            <a:miter lim="800000"/>
            <a:headEnd/>
            <a:tailEnd/>
          </a:ln>
          <a:effectLst/>
        </p:spPr>
        <p:txBody>
          <a:bodyPr anchor="ctr">
            <a:spAutoFit/>
          </a:bodyPr>
          <a:lstStyle/>
          <a:p>
            <a:r>
              <a:rPr lang="sv-SE"/>
              <a:t>Langkah selanjutnya adalah menghitung tegangan masing-masing bus sesuai dengan persamaan berikut:</a:t>
            </a:r>
            <a:r>
              <a:rPr lang="en-US"/>
              <a:t> </a:t>
            </a:r>
          </a:p>
        </p:txBody>
      </p:sp>
      <p:sp>
        <p:nvSpPr>
          <p:cNvPr id="206852" name="Rectangle 4"/>
          <p:cNvSpPr>
            <a:spLocks noChangeArrowheads="1"/>
          </p:cNvSpPr>
          <p:nvPr/>
        </p:nvSpPr>
        <p:spPr bwMode="auto">
          <a:xfrm>
            <a:off x="2119339" y="861497"/>
            <a:ext cx="1603324" cy="369332"/>
          </a:xfrm>
          <a:prstGeom prst="rect">
            <a:avLst/>
          </a:prstGeom>
          <a:noFill/>
          <a:ln w="9525">
            <a:noFill/>
            <a:miter lim="800000"/>
            <a:headEnd/>
            <a:tailEnd/>
          </a:ln>
          <a:effectLst/>
        </p:spPr>
        <p:txBody>
          <a:bodyPr wrap="none" anchor="ctr">
            <a:spAutoFit/>
          </a:bodyPr>
          <a:lstStyle/>
          <a:p>
            <a:pPr algn="just"/>
            <a:r>
              <a:rPr lang="en-US">
                <a:solidFill>
                  <a:srgbClr val="000000"/>
                </a:solidFill>
                <a:cs typeface="Times New Roman" pitchFamily="18" charset="0"/>
              </a:rPr>
              <a:t>Untuk bus 1 :</a:t>
            </a:r>
            <a:r>
              <a:rPr lang="en-US" sz="1200">
                <a:solidFill>
                  <a:srgbClr val="000000"/>
                </a:solidFill>
                <a:cs typeface="Times New Roman" pitchFamily="18" charset="0"/>
              </a:rPr>
              <a:t> </a:t>
            </a:r>
            <a:endParaRPr lang="en-US"/>
          </a:p>
        </p:txBody>
      </p:sp>
      <p:graphicFrame>
        <p:nvGraphicFramePr>
          <p:cNvPr id="206851" name="Object 3"/>
          <p:cNvGraphicFramePr>
            <a:graphicFrameLocks noChangeAspect="1"/>
          </p:cNvGraphicFramePr>
          <p:nvPr/>
        </p:nvGraphicFramePr>
        <p:xfrm>
          <a:off x="3648076" y="908051"/>
          <a:ext cx="1584325" cy="322263"/>
        </p:xfrm>
        <a:graphic>
          <a:graphicData uri="http://schemas.openxmlformats.org/presentationml/2006/ole">
            <mc:AlternateContent xmlns:mc="http://schemas.openxmlformats.org/markup-compatibility/2006">
              <mc:Choice xmlns:v="urn:schemas-microsoft-com:vml" Requires="v">
                <p:oleObj spid="_x0000_s105480" name="Equation" r:id="rId3" imgW="977476" imgH="203112" progId="Equation.3">
                  <p:embed/>
                </p:oleObj>
              </mc:Choice>
              <mc:Fallback>
                <p:oleObj name="Equation" r:id="rId3" imgW="97747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6" y="908051"/>
                        <a:ext cx="1584325"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53" name="Rectangle 5"/>
          <p:cNvSpPr>
            <a:spLocks noChangeArrowheads="1"/>
          </p:cNvSpPr>
          <p:nvPr/>
        </p:nvSpPr>
        <p:spPr bwMode="auto">
          <a:xfrm>
            <a:off x="5179713" y="861497"/>
            <a:ext cx="1670650" cy="369332"/>
          </a:xfrm>
          <a:prstGeom prst="rect">
            <a:avLst/>
          </a:prstGeom>
          <a:noFill/>
          <a:ln w="9525">
            <a:noFill/>
            <a:miter lim="800000"/>
            <a:headEnd/>
            <a:tailEnd/>
          </a:ln>
          <a:effectLst/>
        </p:spPr>
        <p:txBody>
          <a:bodyPr wrap="none" anchor="ctr">
            <a:spAutoFit/>
          </a:bodyPr>
          <a:lstStyle/>
          <a:p>
            <a:pPr algn="just">
              <a:tabLst>
                <a:tab pos="152400" algn="l"/>
              </a:tabLst>
            </a:pPr>
            <a:r>
              <a:rPr lang="en-US" sz="1200">
                <a:solidFill>
                  <a:srgbClr val="000000"/>
                </a:solidFill>
                <a:cs typeface="Times New Roman" pitchFamily="18" charset="0"/>
              </a:rPr>
              <a:t> </a:t>
            </a:r>
            <a:r>
              <a:rPr lang="en-US">
                <a:solidFill>
                  <a:srgbClr val="000000"/>
                </a:solidFill>
                <a:cs typeface="Times New Roman" pitchFamily="18" charset="0"/>
              </a:rPr>
              <a:t>tidak dihitung</a:t>
            </a:r>
            <a:endParaRPr lang="en-US"/>
          </a:p>
        </p:txBody>
      </p:sp>
      <p:sp>
        <p:nvSpPr>
          <p:cNvPr id="206854" name="Rectangle 6"/>
          <p:cNvSpPr>
            <a:spLocks noChangeArrowheads="1"/>
          </p:cNvSpPr>
          <p:nvPr/>
        </p:nvSpPr>
        <p:spPr bwMode="auto">
          <a:xfrm>
            <a:off x="2081728" y="1420297"/>
            <a:ext cx="2815194" cy="369332"/>
          </a:xfrm>
          <a:prstGeom prst="rect">
            <a:avLst/>
          </a:prstGeom>
          <a:noFill/>
          <a:ln w="9525">
            <a:noFill/>
            <a:miter lim="800000"/>
            <a:headEnd/>
            <a:tailEnd/>
          </a:ln>
          <a:effectLst/>
        </p:spPr>
        <p:txBody>
          <a:bodyPr wrap="none" anchor="ctr">
            <a:spAutoFit/>
          </a:bodyPr>
          <a:lstStyle/>
          <a:p>
            <a:pPr algn="just">
              <a:tabLst>
                <a:tab pos="152400" algn="l"/>
              </a:tabLst>
            </a:pPr>
            <a:r>
              <a:rPr lang="en-US"/>
              <a:t>Untuk bus 2 dan lainnya: </a:t>
            </a:r>
          </a:p>
        </p:txBody>
      </p:sp>
      <p:sp>
        <p:nvSpPr>
          <p:cNvPr id="206856" name="Rectangle 8"/>
          <p:cNvSpPr>
            <a:spLocks noChangeArrowheads="1"/>
          </p:cNvSpPr>
          <p:nvPr/>
        </p:nvSpPr>
        <p:spPr bwMode="auto">
          <a:xfrm>
            <a:off x="1524001" y="29347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55" name="Object 7"/>
          <p:cNvGraphicFramePr>
            <a:graphicFrameLocks noChangeAspect="1"/>
          </p:cNvGraphicFramePr>
          <p:nvPr/>
        </p:nvGraphicFramePr>
        <p:xfrm>
          <a:off x="2643188" y="1844676"/>
          <a:ext cx="6405562" cy="633413"/>
        </p:xfrm>
        <a:graphic>
          <a:graphicData uri="http://schemas.openxmlformats.org/presentationml/2006/ole">
            <mc:AlternateContent xmlns:mc="http://schemas.openxmlformats.org/markup-compatibility/2006">
              <mc:Choice xmlns:v="urn:schemas-microsoft-com:vml" Requires="v">
                <p:oleObj spid="_x0000_s105481" name="Equation" r:id="rId5" imgW="4330440" imgH="431640" progId="Equation.3">
                  <p:embed/>
                </p:oleObj>
              </mc:Choice>
              <mc:Fallback>
                <p:oleObj name="Equation" r:id="rId5" imgW="433044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1844676"/>
                        <a:ext cx="6405562" cy="63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58" name="Rectangle 10"/>
          <p:cNvSpPr>
            <a:spLocks noChangeArrowheads="1"/>
          </p:cNvSpPr>
          <p:nvPr/>
        </p:nvSpPr>
        <p:spPr bwMode="auto">
          <a:xfrm>
            <a:off x="1524001" y="30300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57" name="Object 9"/>
          <p:cNvGraphicFramePr>
            <a:graphicFrameLocks noChangeAspect="1"/>
          </p:cNvGraphicFramePr>
          <p:nvPr/>
        </p:nvGraphicFramePr>
        <p:xfrm>
          <a:off x="2424114" y="2516189"/>
          <a:ext cx="8066087" cy="384175"/>
        </p:xfrm>
        <a:graphic>
          <a:graphicData uri="http://schemas.openxmlformats.org/presentationml/2006/ole">
            <mc:AlternateContent xmlns:mc="http://schemas.openxmlformats.org/markup-compatibility/2006">
              <mc:Choice xmlns:v="urn:schemas-microsoft-com:vml" Requires="v">
                <p:oleObj spid="_x0000_s105482" name="Equation" r:id="rId7" imgW="4787640" imgH="228600" progId="Equation.3">
                  <p:embed/>
                </p:oleObj>
              </mc:Choice>
              <mc:Fallback>
                <p:oleObj name="Equation" r:id="rId7" imgW="478764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4114" y="2516189"/>
                        <a:ext cx="8066087"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59" name="Rectangle 11"/>
          <p:cNvSpPr>
            <a:spLocks noChangeArrowheads="1"/>
          </p:cNvSpPr>
          <p:nvPr/>
        </p:nvSpPr>
        <p:spPr bwMode="auto">
          <a:xfrm>
            <a:off x="1631962" y="3196709"/>
            <a:ext cx="4029052" cy="369332"/>
          </a:xfrm>
          <a:prstGeom prst="rect">
            <a:avLst/>
          </a:prstGeom>
          <a:noFill/>
          <a:ln w="9525">
            <a:noFill/>
            <a:miter lim="800000"/>
            <a:headEnd/>
            <a:tailEnd/>
          </a:ln>
          <a:effectLst/>
        </p:spPr>
        <p:txBody>
          <a:bodyPr wrap="none" anchor="ctr">
            <a:spAutoFit/>
          </a:bodyPr>
          <a:lstStyle/>
          <a:p>
            <a:pPr algn="just">
              <a:tabLst>
                <a:tab pos="152400" algn="l"/>
                <a:tab pos="685800" algn="l"/>
              </a:tabLst>
            </a:pPr>
            <a:r>
              <a:rPr lang="en-US"/>
              <a:t>Berikutnya - Pengecekan konvergensi</a:t>
            </a:r>
          </a:p>
        </p:txBody>
      </p:sp>
      <p:sp>
        <p:nvSpPr>
          <p:cNvPr id="206860" name="Rectangle 12"/>
          <p:cNvSpPr>
            <a:spLocks noChangeArrowheads="1"/>
          </p:cNvSpPr>
          <p:nvPr/>
        </p:nvSpPr>
        <p:spPr bwMode="auto">
          <a:xfrm>
            <a:off x="2279650" y="3628509"/>
            <a:ext cx="4339650" cy="369332"/>
          </a:xfrm>
          <a:prstGeom prst="rect">
            <a:avLst/>
          </a:prstGeom>
          <a:noFill/>
          <a:ln w="9525">
            <a:noFill/>
            <a:miter lim="800000"/>
            <a:headEnd/>
            <a:tailEnd/>
          </a:ln>
          <a:effectLst/>
        </p:spPr>
        <p:txBody>
          <a:bodyPr wrap="none" anchor="ctr">
            <a:spAutoFit/>
          </a:bodyPr>
          <a:lstStyle/>
          <a:p>
            <a:r>
              <a:rPr lang="sv-SE"/>
              <a:t>Setelah perhitungan semua bus didapat</a:t>
            </a:r>
            <a:r>
              <a:rPr lang="en-US"/>
              <a:t> </a:t>
            </a:r>
          </a:p>
        </p:txBody>
      </p:sp>
      <p:sp>
        <p:nvSpPr>
          <p:cNvPr id="206862" name="Rectangle 14"/>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61" name="Object 13"/>
          <p:cNvGraphicFramePr>
            <a:graphicFrameLocks noChangeAspect="1"/>
          </p:cNvGraphicFramePr>
          <p:nvPr/>
        </p:nvGraphicFramePr>
        <p:xfrm>
          <a:off x="6313488" y="3573464"/>
          <a:ext cx="2951162" cy="517525"/>
        </p:xfrm>
        <a:graphic>
          <a:graphicData uri="http://schemas.openxmlformats.org/presentationml/2006/ole">
            <mc:AlternateContent xmlns:mc="http://schemas.openxmlformats.org/markup-compatibility/2006">
              <mc:Choice xmlns:v="urn:schemas-microsoft-com:vml" Requires="v">
                <p:oleObj spid="_x0000_s105483" name="Equation" r:id="rId9" imgW="1308100" imgH="228600" progId="Equation.3">
                  <p:embed/>
                </p:oleObj>
              </mc:Choice>
              <mc:Fallback>
                <p:oleObj name="Equation" r:id="rId9" imgW="13081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3488" y="3573464"/>
                        <a:ext cx="2951162"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64" name="Rectangle 16"/>
          <p:cNvSpPr>
            <a:spLocks noChangeArrowheads="1"/>
          </p:cNvSpPr>
          <p:nvPr/>
        </p:nvSpPr>
        <p:spPr bwMode="auto">
          <a:xfrm>
            <a:off x="2279651" y="4060309"/>
            <a:ext cx="1826141" cy="369332"/>
          </a:xfrm>
          <a:prstGeom prst="rect">
            <a:avLst/>
          </a:prstGeom>
          <a:noFill/>
          <a:ln w="9525">
            <a:noFill/>
            <a:miter lim="800000"/>
            <a:headEnd/>
            <a:tailEnd/>
          </a:ln>
          <a:effectLst/>
        </p:spPr>
        <p:txBody>
          <a:bodyPr wrap="none" anchor="ctr">
            <a:spAutoFit/>
          </a:bodyPr>
          <a:lstStyle/>
          <a:p>
            <a:r>
              <a:rPr lang="sv-SE">
                <a:solidFill>
                  <a:srgbClr val="000000"/>
                </a:solidFill>
                <a:cs typeface="Times New Roman" pitchFamily="18" charset="0"/>
              </a:rPr>
              <a:t>tentukan harga </a:t>
            </a:r>
            <a:endParaRPr lang="sv-SE"/>
          </a:p>
        </p:txBody>
      </p:sp>
      <p:graphicFrame>
        <p:nvGraphicFramePr>
          <p:cNvPr id="206863" name="Object 15"/>
          <p:cNvGraphicFramePr>
            <a:graphicFrameLocks noChangeAspect="1"/>
          </p:cNvGraphicFramePr>
          <p:nvPr/>
        </p:nvGraphicFramePr>
        <p:xfrm>
          <a:off x="4151314" y="4005263"/>
          <a:ext cx="1411287" cy="495300"/>
        </p:xfrm>
        <a:graphic>
          <a:graphicData uri="http://schemas.openxmlformats.org/presentationml/2006/ole">
            <mc:AlternateContent xmlns:mc="http://schemas.openxmlformats.org/markup-compatibility/2006">
              <mc:Choice xmlns:v="urn:schemas-microsoft-com:vml" Requires="v">
                <p:oleObj spid="_x0000_s105484" name="Equation" r:id="rId11" imgW="736280" imgH="253890" progId="Equation.3">
                  <p:embed/>
                </p:oleObj>
              </mc:Choice>
              <mc:Fallback>
                <p:oleObj name="Equation" r:id="rId11" imgW="736280" imgH="25389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1314" y="4005263"/>
                        <a:ext cx="141128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65" name="Rectangle 17"/>
          <p:cNvSpPr>
            <a:spLocks noChangeArrowheads="1"/>
          </p:cNvSpPr>
          <p:nvPr/>
        </p:nvSpPr>
        <p:spPr bwMode="auto">
          <a:xfrm>
            <a:off x="2254251" y="4565134"/>
            <a:ext cx="668773" cy="369332"/>
          </a:xfrm>
          <a:prstGeom prst="rect">
            <a:avLst/>
          </a:prstGeom>
          <a:noFill/>
          <a:ln w="9525">
            <a:noFill/>
            <a:miter lim="800000"/>
            <a:headEnd/>
            <a:tailEnd/>
          </a:ln>
          <a:effectLst/>
        </p:spPr>
        <p:txBody>
          <a:bodyPr wrap="none" anchor="ctr">
            <a:spAutoFit/>
          </a:bodyPr>
          <a:lstStyle/>
          <a:p>
            <a:r>
              <a:rPr lang="sv-SE"/>
              <a:t>Jika</a:t>
            </a:r>
            <a:r>
              <a:rPr lang="en-US"/>
              <a:t> </a:t>
            </a:r>
          </a:p>
        </p:txBody>
      </p:sp>
      <p:sp>
        <p:nvSpPr>
          <p:cNvPr id="206868" name="Rectangle 20"/>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6867" name="Object 19"/>
          <p:cNvGraphicFramePr>
            <a:graphicFrameLocks noChangeAspect="1"/>
          </p:cNvGraphicFramePr>
          <p:nvPr/>
        </p:nvGraphicFramePr>
        <p:xfrm>
          <a:off x="2927350" y="4437063"/>
          <a:ext cx="2273300" cy="582612"/>
        </p:xfrm>
        <a:graphic>
          <a:graphicData uri="http://schemas.openxmlformats.org/presentationml/2006/ole">
            <mc:AlternateContent xmlns:mc="http://schemas.openxmlformats.org/markup-compatibility/2006">
              <mc:Choice xmlns:v="urn:schemas-microsoft-com:vml" Requires="v">
                <p:oleObj spid="_x0000_s105485" name="Equation" r:id="rId13" imgW="990360" imgH="253800" progId="Equation.3">
                  <p:embed/>
                </p:oleObj>
              </mc:Choice>
              <mc:Fallback>
                <p:oleObj name="Equation" r:id="rId13" imgW="990360" imgH="253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7350" y="4437063"/>
                        <a:ext cx="2273300" cy="58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869" name="Rectangle 21"/>
          <p:cNvSpPr>
            <a:spLocks noChangeArrowheads="1"/>
          </p:cNvSpPr>
          <p:nvPr/>
        </p:nvSpPr>
        <p:spPr bwMode="auto">
          <a:xfrm>
            <a:off x="5375275" y="4565134"/>
            <a:ext cx="2262158" cy="369332"/>
          </a:xfrm>
          <a:prstGeom prst="rect">
            <a:avLst/>
          </a:prstGeom>
          <a:noFill/>
          <a:ln w="9525">
            <a:noFill/>
            <a:miter lim="800000"/>
            <a:headEnd/>
            <a:tailEnd/>
          </a:ln>
          <a:effectLst/>
        </p:spPr>
        <p:txBody>
          <a:bodyPr wrap="none" anchor="ctr">
            <a:spAutoFit/>
          </a:bodyPr>
          <a:lstStyle/>
          <a:p>
            <a:r>
              <a:rPr lang="sv-SE"/>
              <a:t>perhitungan selesai</a:t>
            </a:r>
            <a:r>
              <a:rPr lang="en-US"/>
              <a:t> </a:t>
            </a:r>
          </a:p>
        </p:txBody>
      </p:sp>
      <p:sp>
        <p:nvSpPr>
          <p:cNvPr id="206870" name="Rectangle 22"/>
          <p:cNvSpPr>
            <a:spLocks noChangeArrowheads="1"/>
          </p:cNvSpPr>
          <p:nvPr/>
        </p:nvSpPr>
        <p:spPr bwMode="auto">
          <a:xfrm>
            <a:off x="2257425" y="5141397"/>
            <a:ext cx="7747634" cy="369332"/>
          </a:xfrm>
          <a:prstGeom prst="rect">
            <a:avLst/>
          </a:prstGeom>
          <a:noFill/>
          <a:ln w="9525">
            <a:noFill/>
            <a:miter lim="800000"/>
            <a:headEnd/>
            <a:tailEnd/>
          </a:ln>
          <a:effectLst/>
        </p:spPr>
        <p:txBody>
          <a:bodyPr wrap="none" anchor="ctr">
            <a:spAutoFit/>
          </a:bodyPr>
          <a:lstStyle/>
          <a:p>
            <a:r>
              <a:rPr lang="sv-SE"/>
              <a:t>namun sebaliknya maka perhitungan dilanjutkan mengikuti langkah ke 4</a:t>
            </a:r>
            <a:r>
              <a:rPr lang="en-US"/>
              <a:t> </a:t>
            </a:r>
          </a:p>
        </p:txBody>
      </p:sp>
    </p:spTree>
    <p:extLst>
      <p:ext uri="{BB962C8B-B14F-4D97-AF65-F5344CB8AC3E}">
        <p14:creationId xmlns:p14="http://schemas.microsoft.com/office/powerpoint/2010/main" val="493447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Effect transition="in" filter="fade">
                                      <p:cBhvr>
                                        <p:cTn id="7" dur="500"/>
                                        <p:tgtEl>
                                          <p:spTgt spid="206850"/>
                                        </p:tgtEl>
                                      </p:cBhvr>
                                    </p:animEffect>
                                    <p:anim calcmode="lin" valueType="num">
                                      <p:cBhvr>
                                        <p:cTn id="8" dur="500" fill="hold"/>
                                        <p:tgtEl>
                                          <p:spTgt spid="206850"/>
                                        </p:tgtEl>
                                        <p:attrNameLst>
                                          <p:attrName>ppt_w</p:attrName>
                                        </p:attrNameLst>
                                      </p:cBhvr>
                                      <p:tavLst>
                                        <p:tav tm="0" fmla="#ppt_w*sin(2.5*pi*$)">
                                          <p:val>
                                            <p:fltVal val="0"/>
                                          </p:val>
                                        </p:tav>
                                        <p:tav tm="100000">
                                          <p:val>
                                            <p:fltVal val="1"/>
                                          </p:val>
                                        </p:tav>
                                      </p:tavLst>
                                    </p:anim>
                                    <p:anim calcmode="lin" valueType="num">
                                      <p:cBhvr>
                                        <p:cTn id="9" dur="500" fill="hold"/>
                                        <p:tgtEl>
                                          <p:spTgt spid="2068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06852"/>
                                        </p:tgtEl>
                                        <p:attrNameLst>
                                          <p:attrName>style.visibility</p:attrName>
                                        </p:attrNameLst>
                                      </p:cBhvr>
                                      <p:to>
                                        <p:strVal val="visible"/>
                                      </p:to>
                                    </p:set>
                                    <p:animEffect transition="in" filter="strips(downRight)">
                                      <p:cBhvr>
                                        <p:cTn id="14" dur="500"/>
                                        <p:tgtEl>
                                          <p:spTgt spid="20685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nodeType="clickEffect">
                                  <p:stCondLst>
                                    <p:cond delay="0"/>
                                  </p:stCondLst>
                                  <p:childTnLst>
                                    <p:set>
                                      <p:cBhvr>
                                        <p:cTn id="18" dur="1" fill="hold">
                                          <p:stCondLst>
                                            <p:cond delay="0"/>
                                          </p:stCondLst>
                                        </p:cTn>
                                        <p:tgtEl>
                                          <p:spTgt spid="206851"/>
                                        </p:tgtEl>
                                        <p:attrNameLst>
                                          <p:attrName>style.visibility</p:attrName>
                                        </p:attrNameLst>
                                      </p:cBhvr>
                                      <p:to>
                                        <p:strVal val="visible"/>
                                      </p:to>
                                    </p:set>
                                    <p:animEffect transition="in" filter="strips(downRight)">
                                      <p:cBhvr>
                                        <p:cTn id="19" dur="500"/>
                                        <p:tgtEl>
                                          <p:spTgt spid="20685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06853"/>
                                        </p:tgtEl>
                                        <p:attrNameLst>
                                          <p:attrName>style.visibility</p:attrName>
                                        </p:attrNameLst>
                                      </p:cBhvr>
                                      <p:to>
                                        <p:strVal val="visible"/>
                                      </p:to>
                                    </p:set>
                                    <p:anim calcmode="lin" valueType="num">
                                      <p:cBhvr>
                                        <p:cTn id="24" dur="1000" fill="hold"/>
                                        <p:tgtEl>
                                          <p:spTgt spid="206853"/>
                                        </p:tgtEl>
                                        <p:attrNameLst>
                                          <p:attrName>ppt_w</p:attrName>
                                        </p:attrNameLst>
                                      </p:cBhvr>
                                      <p:tavLst>
                                        <p:tav tm="0">
                                          <p:val>
                                            <p:strVal val="#ppt_w*0.70"/>
                                          </p:val>
                                        </p:tav>
                                        <p:tav tm="100000">
                                          <p:val>
                                            <p:strVal val="#ppt_w"/>
                                          </p:val>
                                        </p:tav>
                                      </p:tavLst>
                                    </p:anim>
                                    <p:anim calcmode="lin" valueType="num">
                                      <p:cBhvr>
                                        <p:cTn id="25" dur="1000" fill="hold"/>
                                        <p:tgtEl>
                                          <p:spTgt spid="206853"/>
                                        </p:tgtEl>
                                        <p:attrNameLst>
                                          <p:attrName>ppt_h</p:attrName>
                                        </p:attrNameLst>
                                      </p:cBhvr>
                                      <p:tavLst>
                                        <p:tav tm="0">
                                          <p:val>
                                            <p:strVal val="#ppt_h"/>
                                          </p:val>
                                        </p:tav>
                                        <p:tav tm="100000">
                                          <p:val>
                                            <p:strVal val="#ppt_h"/>
                                          </p:val>
                                        </p:tav>
                                      </p:tavLst>
                                    </p:anim>
                                    <p:animEffect transition="in" filter="fade">
                                      <p:cBhvr>
                                        <p:cTn id="26" dur="1000"/>
                                        <p:tgtEl>
                                          <p:spTgt spid="206853"/>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iterate type="lt">
                                    <p:tmPct val="10000"/>
                                  </p:iterate>
                                  <p:childTnLst>
                                    <p:set>
                                      <p:cBhvr>
                                        <p:cTn id="30" dur="1" fill="hold">
                                          <p:stCondLst>
                                            <p:cond delay="0"/>
                                          </p:stCondLst>
                                        </p:cTn>
                                        <p:tgtEl>
                                          <p:spTgt spid="206854"/>
                                        </p:tgtEl>
                                        <p:attrNameLst>
                                          <p:attrName>style.visibility</p:attrName>
                                        </p:attrNameLst>
                                      </p:cBhvr>
                                      <p:to>
                                        <p:strVal val="visible"/>
                                      </p:to>
                                    </p:set>
                                    <p:animEffect transition="in" filter="fade">
                                      <p:cBhvr>
                                        <p:cTn id="31" dur="500"/>
                                        <p:tgtEl>
                                          <p:spTgt spid="206854"/>
                                        </p:tgtEl>
                                      </p:cBhvr>
                                    </p:animEffect>
                                    <p:anim calcmode="lin" valueType="num">
                                      <p:cBhvr>
                                        <p:cTn id="32" dur="500" fill="hold"/>
                                        <p:tgtEl>
                                          <p:spTgt spid="206854"/>
                                        </p:tgtEl>
                                        <p:attrNameLst>
                                          <p:attrName>ppt_w</p:attrName>
                                        </p:attrNameLst>
                                      </p:cBhvr>
                                      <p:tavLst>
                                        <p:tav tm="0" fmla="#ppt_w*sin(2.5*pi*$)">
                                          <p:val>
                                            <p:fltVal val="0"/>
                                          </p:val>
                                        </p:tav>
                                        <p:tav tm="100000">
                                          <p:val>
                                            <p:fltVal val="1"/>
                                          </p:val>
                                        </p:tav>
                                      </p:tavLst>
                                    </p:anim>
                                    <p:anim calcmode="lin" valueType="num">
                                      <p:cBhvr>
                                        <p:cTn id="33" dur="500" fill="hold"/>
                                        <p:tgtEl>
                                          <p:spTgt spid="20685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206855"/>
                                        </p:tgtEl>
                                        <p:attrNameLst>
                                          <p:attrName>style.visibility</p:attrName>
                                        </p:attrNameLst>
                                      </p:cBhvr>
                                      <p:to>
                                        <p:strVal val="visible"/>
                                      </p:to>
                                    </p:set>
                                    <p:anim calcmode="lin" valueType="num">
                                      <p:cBhvr>
                                        <p:cTn id="38" dur="1000" fill="hold"/>
                                        <p:tgtEl>
                                          <p:spTgt spid="206855"/>
                                        </p:tgtEl>
                                        <p:attrNameLst>
                                          <p:attrName>ppt_x</p:attrName>
                                        </p:attrNameLst>
                                      </p:cBhvr>
                                      <p:tavLst>
                                        <p:tav tm="0">
                                          <p:val>
                                            <p:strVal val="#ppt_x-.2"/>
                                          </p:val>
                                        </p:tav>
                                        <p:tav tm="100000">
                                          <p:val>
                                            <p:strVal val="#ppt_x"/>
                                          </p:val>
                                        </p:tav>
                                      </p:tavLst>
                                    </p:anim>
                                    <p:anim calcmode="lin" valueType="num">
                                      <p:cBhvr>
                                        <p:cTn id="39" dur="1000" fill="hold"/>
                                        <p:tgtEl>
                                          <p:spTgt spid="20685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06855"/>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06857"/>
                                        </p:tgtEl>
                                        <p:attrNameLst>
                                          <p:attrName>style.visibility</p:attrName>
                                        </p:attrNameLst>
                                      </p:cBhvr>
                                      <p:to>
                                        <p:strVal val="visible"/>
                                      </p:to>
                                    </p:set>
                                    <p:anim calcmode="lin" valueType="num">
                                      <p:cBhvr>
                                        <p:cTn id="45" dur="1000" fill="hold"/>
                                        <p:tgtEl>
                                          <p:spTgt spid="206857"/>
                                        </p:tgtEl>
                                        <p:attrNameLst>
                                          <p:attrName>ppt_x</p:attrName>
                                        </p:attrNameLst>
                                      </p:cBhvr>
                                      <p:tavLst>
                                        <p:tav tm="0">
                                          <p:val>
                                            <p:strVal val="#ppt_x-.2"/>
                                          </p:val>
                                        </p:tav>
                                        <p:tav tm="100000">
                                          <p:val>
                                            <p:strVal val="#ppt_x"/>
                                          </p:val>
                                        </p:tav>
                                      </p:tavLst>
                                    </p:anim>
                                    <p:anim calcmode="lin" valueType="num">
                                      <p:cBhvr>
                                        <p:cTn id="46" dur="1000" fill="hold"/>
                                        <p:tgtEl>
                                          <p:spTgt spid="206857"/>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06857"/>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iterate type="lt">
                                    <p:tmPct val="10000"/>
                                  </p:iterate>
                                  <p:childTnLst>
                                    <p:set>
                                      <p:cBhvr>
                                        <p:cTn id="51" dur="1" fill="hold">
                                          <p:stCondLst>
                                            <p:cond delay="0"/>
                                          </p:stCondLst>
                                        </p:cTn>
                                        <p:tgtEl>
                                          <p:spTgt spid="206859"/>
                                        </p:tgtEl>
                                        <p:attrNameLst>
                                          <p:attrName>style.visibility</p:attrName>
                                        </p:attrNameLst>
                                      </p:cBhvr>
                                      <p:to>
                                        <p:strVal val="visible"/>
                                      </p:to>
                                    </p:set>
                                    <p:animEffect transition="in" filter="fade">
                                      <p:cBhvr>
                                        <p:cTn id="52" dur="500"/>
                                        <p:tgtEl>
                                          <p:spTgt spid="206859"/>
                                        </p:tgtEl>
                                      </p:cBhvr>
                                    </p:animEffect>
                                    <p:anim calcmode="lin" valueType="num">
                                      <p:cBhvr>
                                        <p:cTn id="53" dur="500" fill="hold"/>
                                        <p:tgtEl>
                                          <p:spTgt spid="206859"/>
                                        </p:tgtEl>
                                        <p:attrNameLst>
                                          <p:attrName>ppt_w</p:attrName>
                                        </p:attrNameLst>
                                      </p:cBhvr>
                                      <p:tavLst>
                                        <p:tav tm="0" fmla="#ppt_w*sin(2.5*pi*$)">
                                          <p:val>
                                            <p:fltVal val="0"/>
                                          </p:val>
                                        </p:tav>
                                        <p:tav tm="100000">
                                          <p:val>
                                            <p:fltVal val="1"/>
                                          </p:val>
                                        </p:tav>
                                      </p:tavLst>
                                    </p:anim>
                                    <p:anim calcmode="lin" valueType="num">
                                      <p:cBhvr>
                                        <p:cTn id="54" dur="500" fill="hold"/>
                                        <p:tgtEl>
                                          <p:spTgt spid="206859"/>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206860"/>
                                        </p:tgtEl>
                                        <p:attrNameLst>
                                          <p:attrName>style.visibility</p:attrName>
                                        </p:attrNameLst>
                                      </p:cBhvr>
                                      <p:to>
                                        <p:strVal val="visible"/>
                                      </p:to>
                                    </p:set>
                                    <p:animEffect transition="in" filter="fade">
                                      <p:cBhvr>
                                        <p:cTn id="59" dur="500"/>
                                        <p:tgtEl>
                                          <p:spTgt spid="206860"/>
                                        </p:tgtEl>
                                      </p:cBhvr>
                                    </p:animEffect>
                                    <p:anim calcmode="lin" valueType="num">
                                      <p:cBhvr>
                                        <p:cTn id="60" dur="500" fill="hold"/>
                                        <p:tgtEl>
                                          <p:spTgt spid="206860"/>
                                        </p:tgtEl>
                                        <p:attrNameLst>
                                          <p:attrName>ppt_w</p:attrName>
                                        </p:attrNameLst>
                                      </p:cBhvr>
                                      <p:tavLst>
                                        <p:tav tm="0" fmla="#ppt_w*sin(2.5*pi*$)">
                                          <p:val>
                                            <p:fltVal val="0"/>
                                          </p:val>
                                        </p:tav>
                                        <p:tav tm="100000">
                                          <p:val>
                                            <p:fltVal val="1"/>
                                          </p:val>
                                        </p:tav>
                                      </p:tavLst>
                                    </p:anim>
                                    <p:anim calcmode="lin" valueType="num">
                                      <p:cBhvr>
                                        <p:cTn id="61" dur="500" fill="hold"/>
                                        <p:tgtEl>
                                          <p:spTgt spid="206860"/>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nodeType="clickEffect">
                                  <p:stCondLst>
                                    <p:cond delay="0"/>
                                  </p:stCondLst>
                                  <p:childTnLst>
                                    <p:set>
                                      <p:cBhvr>
                                        <p:cTn id="65" dur="1" fill="hold">
                                          <p:stCondLst>
                                            <p:cond delay="0"/>
                                          </p:stCondLst>
                                        </p:cTn>
                                        <p:tgtEl>
                                          <p:spTgt spid="206861"/>
                                        </p:tgtEl>
                                        <p:attrNameLst>
                                          <p:attrName>style.visibility</p:attrName>
                                        </p:attrNameLst>
                                      </p:cBhvr>
                                      <p:to>
                                        <p:strVal val="visible"/>
                                      </p:to>
                                    </p:set>
                                    <p:anim calcmode="lin" valueType="num">
                                      <p:cBhvr>
                                        <p:cTn id="66" dur="1000" fill="hold"/>
                                        <p:tgtEl>
                                          <p:spTgt spid="206861"/>
                                        </p:tgtEl>
                                        <p:attrNameLst>
                                          <p:attrName>ppt_x</p:attrName>
                                        </p:attrNameLst>
                                      </p:cBhvr>
                                      <p:tavLst>
                                        <p:tav tm="0">
                                          <p:val>
                                            <p:strVal val="#ppt_x-.2"/>
                                          </p:val>
                                        </p:tav>
                                        <p:tav tm="100000">
                                          <p:val>
                                            <p:strVal val="#ppt_x"/>
                                          </p:val>
                                        </p:tav>
                                      </p:tavLst>
                                    </p:anim>
                                    <p:anim calcmode="lin" valueType="num">
                                      <p:cBhvr>
                                        <p:cTn id="67" dur="1000" fill="hold"/>
                                        <p:tgtEl>
                                          <p:spTgt spid="206861"/>
                                        </p:tgtEl>
                                        <p:attrNameLst>
                                          <p:attrName>ppt_y</p:attrName>
                                        </p:attrNameLst>
                                      </p:cBhvr>
                                      <p:tavLst>
                                        <p:tav tm="0">
                                          <p:val>
                                            <p:strVal val="#ppt_y"/>
                                          </p:val>
                                        </p:tav>
                                        <p:tav tm="100000">
                                          <p:val>
                                            <p:strVal val="#ppt_y"/>
                                          </p:val>
                                        </p:tav>
                                      </p:tavLst>
                                    </p:anim>
                                    <p:animEffect transition="in" filter="wipe(right)" prLst="gradientSize: 0.1">
                                      <p:cBhvr>
                                        <p:cTn id="68" dur="1000"/>
                                        <p:tgtEl>
                                          <p:spTgt spid="206861"/>
                                        </p:tgtEl>
                                      </p:cBhvr>
                                    </p:animEffect>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iterate type="lt">
                                    <p:tmPct val="10000"/>
                                  </p:iterate>
                                  <p:childTnLst>
                                    <p:set>
                                      <p:cBhvr>
                                        <p:cTn id="72" dur="1" fill="hold">
                                          <p:stCondLst>
                                            <p:cond delay="0"/>
                                          </p:stCondLst>
                                        </p:cTn>
                                        <p:tgtEl>
                                          <p:spTgt spid="206864"/>
                                        </p:tgtEl>
                                        <p:attrNameLst>
                                          <p:attrName>style.visibility</p:attrName>
                                        </p:attrNameLst>
                                      </p:cBhvr>
                                      <p:to>
                                        <p:strVal val="visible"/>
                                      </p:to>
                                    </p:set>
                                    <p:animEffect transition="in" filter="fade">
                                      <p:cBhvr>
                                        <p:cTn id="73" dur="500"/>
                                        <p:tgtEl>
                                          <p:spTgt spid="206864"/>
                                        </p:tgtEl>
                                      </p:cBhvr>
                                    </p:animEffect>
                                    <p:anim calcmode="lin" valueType="num">
                                      <p:cBhvr>
                                        <p:cTn id="74" dur="500" fill="hold"/>
                                        <p:tgtEl>
                                          <p:spTgt spid="206864"/>
                                        </p:tgtEl>
                                        <p:attrNameLst>
                                          <p:attrName>ppt_w</p:attrName>
                                        </p:attrNameLst>
                                      </p:cBhvr>
                                      <p:tavLst>
                                        <p:tav tm="0" fmla="#ppt_w*sin(2.5*pi*$)">
                                          <p:val>
                                            <p:fltVal val="0"/>
                                          </p:val>
                                        </p:tav>
                                        <p:tav tm="100000">
                                          <p:val>
                                            <p:fltVal val="1"/>
                                          </p:val>
                                        </p:tav>
                                      </p:tavLst>
                                    </p:anim>
                                    <p:anim calcmode="lin" valueType="num">
                                      <p:cBhvr>
                                        <p:cTn id="75" dur="500" fill="hold"/>
                                        <p:tgtEl>
                                          <p:spTgt spid="206864"/>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8" presetClass="entr" presetSubtype="6" fill="hold" nodeType="clickEffect">
                                  <p:stCondLst>
                                    <p:cond delay="0"/>
                                  </p:stCondLst>
                                  <p:childTnLst>
                                    <p:set>
                                      <p:cBhvr>
                                        <p:cTn id="79" dur="1" fill="hold">
                                          <p:stCondLst>
                                            <p:cond delay="0"/>
                                          </p:stCondLst>
                                        </p:cTn>
                                        <p:tgtEl>
                                          <p:spTgt spid="206863"/>
                                        </p:tgtEl>
                                        <p:attrNameLst>
                                          <p:attrName>style.visibility</p:attrName>
                                        </p:attrNameLst>
                                      </p:cBhvr>
                                      <p:to>
                                        <p:strVal val="visible"/>
                                      </p:to>
                                    </p:set>
                                    <p:animEffect transition="in" filter="strips(downRight)">
                                      <p:cBhvr>
                                        <p:cTn id="80" dur="500"/>
                                        <p:tgtEl>
                                          <p:spTgt spid="206863"/>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grpId="0" nodeType="clickEffect">
                                  <p:stCondLst>
                                    <p:cond delay="0"/>
                                  </p:stCondLst>
                                  <p:childTnLst>
                                    <p:set>
                                      <p:cBhvr>
                                        <p:cTn id="84" dur="1" fill="hold">
                                          <p:stCondLst>
                                            <p:cond delay="0"/>
                                          </p:stCondLst>
                                        </p:cTn>
                                        <p:tgtEl>
                                          <p:spTgt spid="206865"/>
                                        </p:tgtEl>
                                        <p:attrNameLst>
                                          <p:attrName>style.visibility</p:attrName>
                                        </p:attrNameLst>
                                      </p:cBhvr>
                                      <p:to>
                                        <p:strVal val="visible"/>
                                      </p:to>
                                    </p:set>
                                    <p:anim calcmode="lin" valueType="num">
                                      <p:cBhvr>
                                        <p:cTn id="85" dur="1000" fill="hold"/>
                                        <p:tgtEl>
                                          <p:spTgt spid="206865"/>
                                        </p:tgtEl>
                                        <p:attrNameLst>
                                          <p:attrName>ppt_x</p:attrName>
                                        </p:attrNameLst>
                                      </p:cBhvr>
                                      <p:tavLst>
                                        <p:tav tm="0">
                                          <p:val>
                                            <p:strVal val="#ppt_x-.2"/>
                                          </p:val>
                                        </p:tav>
                                        <p:tav tm="100000">
                                          <p:val>
                                            <p:strVal val="#ppt_x"/>
                                          </p:val>
                                        </p:tav>
                                      </p:tavLst>
                                    </p:anim>
                                    <p:anim calcmode="lin" valueType="num">
                                      <p:cBhvr>
                                        <p:cTn id="86" dur="1000" fill="hold"/>
                                        <p:tgtEl>
                                          <p:spTgt spid="206865"/>
                                        </p:tgtEl>
                                        <p:attrNameLst>
                                          <p:attrName>ppt_y</p:attrName>
                                        </p:attrNameLst>
                                      </p:cBhvr>
                                      <p:tavLst>
                                        <p:tav tm="0">
                                          <p:val>
                                            <p:strVal val="#ppt_y"/>
                                          </p:val>
                                        </p:tav>
                                        <p:tav tm="100000">
                                          <p:val>
                                            <p:strVal val="#ppt_y"/>
                                          </p:val>
                                        </p:tav>
                                      </p:tavLst>
                                    </p:anim>
                                    <p:animEffect transition="in" filter="wipe(right)" prLst="gradientSize: 0.1">
                                      <p:cBhvr>
                                        <p:cTn id="87" dur="1000"/>
                                        <p:tgtEl>
                                          <p:spTgt spid="206865"/>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12" fill="hold" grpId="0" nodeType="clickEffect">
                                  <p:stCondLst>
                                    <p:cond delay="0"/>
                                  </p:stCondLst>
                                  <p:childTnLst>
                                    <p:set>
                                      <p:cBhvr>
                                        <p:cTn id="91" dur="1" fill="hold">
                                          <p:stCondLst>
                                            <p:cond delay="0"/>
                                          </p:stCondLst>
                                        </p:cTn>
                                        <p:tgtEl>
                                          <p:spTgt spid="206869"/>
                                        </p:tgtEl>
                                        <p:attrNameLst>
                                          <p:attrName>style.visibility</p:attrName>
                                        </p:attrNameLst>
                                      </p:cBhvr>
                                      <p:to>
                                        <p:strVal val="visible"/>
                                      </p:to>
                                    </p:set>
                                    <p:animEffect transition="in" filter="strips(downLeft)">
                                      <p:cBhvr>
                                        <p:cTn id="92" dur="500"/>
                                        <p:tgtEl>
                                          <p:spTgt spid="206869"/>
                                        </p:tgtEl>
                                      </p:cBhvr>
                                    </p:animEffect>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grpId="0" nodeType="clickEffect">
                                  <p:stCondLst>
                                    <p:cond delay="0"/>
                                  </p:stCondLst>
                                  <p:iterate type="lt">
                                    <p:tmPct val="10000"/>
                                  </p:iterate>
                                  <p:childTnLst>
                                    <p:set>
                                      <p:cBhvr>
                                        <p:cTn id="96" dur="1" fill="hold">
                                          <p:stCondLst>
                                            <p:cond delay="0"/>
                                          </p:stCondLst>
                                        </p:cTn>
                                        <p:tgtEl>
                                          <p:spTgt spid="206870"/>
                                        </p:tgtEl>
                                        <p:attrNameLst>
                                          <p:attrName>style.visibility</p:attrName>
                                        </p:attrNameLst>
                                      </p:cBhvr>
                                      <p:to>
                                        <p:strVal val="visible"/>
                                      </p:to>
                                    </p:set>
                                    <p:animEffect transition="in" filter="fade">
                                      <p:cBhvr>
                                        <p:cTn id="97" dur="500"/>
                                        <p:tgtEl>
                                          <p:spTgt spid="206870"/>
                                        </p:tgtEl>
                                      </p:cBhvr>
                                    </p:animEffect>
                                    <p:anim calcmode="lin" valueType="num">
                                      <p:cBhvr>
                                        <p:cTn id="98" dur="500" fill="hold"/>
                                        <p:tgtEl>
                                          <p:spTgt spid="206870"/>
                                        </p:tgtEl>
                                        <p:attrNameLst>
                                          <p:attrName>ppt_w</p:attrName>
                                        </p:attrNameLst>
                                      </p:cBhvr>
                                      <p:tavLst>
                                        <p:tav tm="0" fmla="#ppt_w*sin(2.5*pi*$)">
                                          <p:val>
                                            <p:fltVal val="0"/>
                                          </p:val>
                                        </p:tav>
                                        <p:tav tm="100000">
                                          <p:val>
                                            <p:fltVal val="1"/>
                                          </p:val>
                                        </p:tav>
                                      </p:tavLst>
                                    </p:anim>
                                    <p:anim calcmode="lin" valueType="num">
                                      <p:cBhvr>
                                        <p:cTn id="99" dur="500" fill="hold"/>
                                        <p:tgtEl>
                                          <p:spTgt spid="2068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P spid="206852" grpId="0"/>
      <p:bldP spid="206853" grpId="0"/>
      <p:bldP spid="206854" grpId="0"/>
      <p:bldP spid="206859" grpId="0"/>
      <p:bldP spid="206860" grpId="0"/>
      <p:bldP spid="206864" grpId="0"/>
      <p:bldP spid="206865" grpId="0"/>
      <p:bldP spid="206869" grpId="0"/>
      <p:bldP spid="206870" grpId="0"/>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fld id="{5721B5FB-DBD1-4401-A5B1-90D6AED241CC}" type="datetime1">
              <a:rPr lang="en-US"/>
              <a:pPr/>
              <a:t>5/15/2017</a:t>
            </a:fld>
            <a:endParaRPr lang="en-US"/>
          </a:p>
        </p:txBody>
      </p:sp>
      <p:sp>
        <p:nvSpPr>
          <p:cNvPr id="15" name="Slide Number Placeholder 5"/>
          <p:cNvSpPr>
            <a:spLocks noGrp="1"/>
          </p:cNvSpPr>
          <p:nvPr>
            <p:ph type="sldNum" sz="quarter" idx="12"/>
          </p:nvPr>
        </p:nvSpPr>
        <p:spPr/>
        <p:txBody>
          <a:bodyPr/>
          <a:lstStyle/>
          <a:p>
            <a:fld id="{7A587B37-0844-4C8D-BAF8-7D0665C04A9A}" type="slidenum">
              <a:rPr lang="en-US"/>
              <a:pPr/>
              <a:t>223</a:t>
            </a:fld>
            <a:endParaRPr lang="en-US"/>
          </a:p>
        </p:txBody>
      </p:sp>
      <p:sp>
        <p:nvSpPr>
          <p:cNvPr id="205826" name="Rectangle 2"/>
          <p:cNvSpPr>
            <a:spLocks noChangeArrowheads="1"/>
          </p:cNvSpPr>
          <p:nvPr/>
        </p:nvSpPr>
        <p:spPr bwMode="auto">
          <a:xfrm>
            <a:off x="1919289" y="172522"/>
            <a:ext cx="7368171" cy="369332"/>
          </a:xfrm>
          <a:prstGeom prst="rect">
            <a:avLst/>
          </a:prstGeom>
          <a:noFill/>
          <a:ln w="9525">
            <a:noFill/>
            <a:miter lim="800000"/>
            <a:headEnd/>
            <a:tailEnd/>
          </a:ln>
          <a:effectLst/>
        </p:spPr>
        <p:txBody>
          <a:bodyPr wrap="none" anchor="ctr">
            <a:spAutoFit/>
          </a:bodyPr>
          <a:lstStyle/>
          <a:p>
            <a:r>
              <a:rPr lang="en-US"/>
              <a:t>Bila perhitungan SELESAI, kemudian lakukan Perhitungan Aliran Daya </a:t>
            </a:r>
          </a:p>
        </p:txBody>
      </p:sp>
      <p:sp>
        <p:nvSpPr>
          <p:cNvPr id="205827" name="Rectangle 3"/>
          <p:cNvSpPr>
            <a:spLocks noChangeArrowheads="1"/>
          </p:cNvSpPr>
          <p:nvPr/>
        </p:nvSpPr>
        <p:spPr bwMode="auto">
          <a:xfrm>
            <a:off x="1647271" y="604322"/>
            <a:ext cx="7140096" cy="369332"/>
          </a:xfrm>
          <a:prstGeom prst="rect">
            <a:avLst/>
          </a:prstGeom>
          <a:noFill/>
          <a:ln w="9525">
            <a:noFill/>
            <a:miter lim="800000"/>
            <a:headEnd/>
            <a:tailEnd/>
          </a:ln>
          <a:effectLst/>
        </p:spPr>
        <p:txBody>
          <a:bodyPr wrap="none" anchor="ctr">
            <a:spAutoFit/>
          </a:bodyPr>
          <a:lstStyle/>
          <a:p>
            <a:pPr algn="just"/>
            <a:r>
              <a:rPr lang="en-US"/>
              <a:t>- Misal untuk cabang 1, yang menghubungkan bus 1 dan 2, didapat:</a:t>
            </a:r>
          </a:p>
        </p:txBody>
      </p:sp>
      <p:graphicFrame>
        <p:nvGraphicFramePr>
          <p:cNvPr id="205828" name="Object 4"/>
          <p:cNvGraphicFramePr>
            <a:graphicFrameLocks noChangeAspect="1"/>
          </p:cNvGraphicFramePr>
          <p:nvPr/>
        </p:nvGraphicFramePr>
        <p:xfrm>
          <a:off x="2782889" y="1125539"/>
          <a:ext cx="3851275" cy="1258887"/>
        </p:xfrm>
        <a:graphic>
          <a:graphicData uri="http://schemas.openxmlformats.org/presentationml/2006/ole">
            <mc:AlternateContent xmlns:mc="http://schemas.openxmlformats.org/markup-compatibility/2006">
              <mc:Choice xmlns:v="urn:schemas-microsoft-com:vml" Requires="v">
                <p:oleObj spid="_x0000_s106502" name="Equation" r:id="rId3" imgW="2451100" imgH="800100" progId="Equation.3">
                  <p:embed/>
                </p:oleObj>
              </mc:Choice>
              <mc:Fallback>
                <p:oleObj name="Equation" r:id="rId3" imgW="2451100" imgH="800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1125539"/>
                        <a:ext cx="3851275" cy="1258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1" name="Rectangle 7"/>
          <p:cNvSpPr>
            <a:spLocks noChangeArrowheads="1"/>
          </p:cNvSpPr>
          <p:nvPr/>
        </p:nvSpPr>
        <p:spPr bwMode="auto">
          <a:xfrm>
            <a:off x="1524001" y="31443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5830" name="Object 6"/>
          <p:cNvGraphicFramePr>
            <a:graphicFrameLocks noChangeAspect="1"/>
          </p:cNvGraphicFramePr>
          <p:nvPr/>
        </p:nvGraphicFramePr>
        <p:xfrm>
          <a:off x="6888163" y="1638300"/>
          <a:ext cx="3529012" cy="350838"/>
        </p:xfrm>
        <a:graphic>
          <a:graphicData uri="http://schemas.openxmlformats.org/presentationml/2006/ole">
            <mc:AlternateContent xmlns:mc="http://schemas.openxmlformats.org/markup-compatibility/2006">
              <mc:Choice xmlns:v="urn:schemas-microsoft-com:vml" Requires="v">
                <p:oleObj spid="_x0000_s106503" name="Equation" r:id="rId5" imgW="2005729" imgH="203112" progId="Equation.3">
                  <p:embed/>
                </p:oleObj>
              </mc:Choice>
              <mc:Fallback>
                <p:oleObj name="Equation" r:id="rId5" imgW="2005729"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3" y="1638300"/>
                        <a:ext cx="3529012" cy="350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2" name="Rectangle 8"/>
          <p:cNvSpPr>
            <a:spLocks noChangeArrowheads="1"/>
          </p:cNvSpPr>
          <p:nvPr/>
        </p:nvSpPr>
        <p:spPr bwMode="auto">
          <a:xfrm>
            <a:off x="1955801" y="2316848"/>
            <a:ext cx="8316913" cy="646331"/>
          </a:xfrm>
          <a:prstGeom prst="rect">
            <a:avLst/>
          </a:prstGeom>
          <a:noFill/>
          <a:ln w="9525">
            <a:noFill/>
            <a:miter lim="800000"/>
            <a:headEnd/>
            <a:tailEnd/>
          </a:ln>
          <a:effectLst/>
        </p:spPr>
        <p:txBody>
          <a:bodyPr anchor="ctr">
            <a:spAutoFit/>
          </a:bodyPr>
          <a:lstStyle/>
          <a:p>
            <a:pPr algn="just">
              <a:tabLst>
                <a:tab pos="685800" algn="l"/>
              </a:tabLst>
            </a:pPr>
            <a:r>
              <a:rPr lang="en-US"/>
              <a:t>Setelah, aliran daya pada setiap cabang dapat dihitung, berikutnya adalah menghitung daya pada bus penadah, dengan cara sebagai berikut:</a:t>
            </a:r>
          </a:p>
        </p:txBody>
      </p:sp>
      <p:sp>
        <p:nvSpPr>
          <p:cNvPr id="205833" name="Rectangle 9"/>
          <p:cNvSpPr>
            <a:spLocks noChangeArrowheads="1"/>
          </p:cNvSpPr>
          <p:nvPr/>
        </p:nvSpPr>
        <p:spPr bwMode="auto">
          <a:xfrm>
            <a:off x="2108776" y="3052247"/>
            <a:ext cx="3459601" cy="369332"/>
          </a:xfrm>
          <a:prstGeom prst="rect">
            <a:avLst/>
          </a:prstGeom>
          <a:noFill/>
          <a:ln w="9525">
            <a:noFill/>
            <a:miter lim="800000"/>
            <a:headEnd/>
            <a:tailEnd/>
          </a:ln>
          <a:effectLst/>
        </p:spPr>
        <p:txBody>
          <a:bodyPr wrap="none" anchor="ctr">
            <a:spAutoFit/>
          </a:bodyPr>
          <a:lstStyle/>
          <a:p>
            <a:pPr algn="just">
              <a:tabLst>
                <a:tab pos="685800" algn="l"/>
              </a:tabLst>
            </a:pPr>
            <a:r>
              <a:rPr lang="es-ES"/>
              <a:t>Daya pada bus penadah adalah:</a:t>
            </a:r>
          </a:p>
        </p:txBody>
      </p:sp>
      <p:sp>
        <p:nvSpPr>
          <p:cNvPr id="205835" name="Rectangle 11"/>
          <p:cNvSpPr>
            <a:spLocks noChangeArrowheads="1"/>
          </p:cNvSpPr>
          <p:nvPr/>
        </p:nvSpPr>
        <p:spPr bwMode="auto">
          <a:xfrm>
            <a:off x="1524001" y="30585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05834" name="Object 10"/>
          <p:cNvGraphicFramePr>
            <a:graphicFrameLocks noChangeAspect="1"/>
          </p:cNvGraphicFramePr>
          <p:nvPr/>
        </p:nvGraphicFramePr>
        <p:xfrm>
          <a:off x="2782889" y="3500438"/>
          <a:ext cx="3457575" cy="838200"/>
        </p:xfrm>
        <a:graphic>
          <a:graphicData uri="http://schemas.openxmlformats.org/presentationml/2006/ole">
            <mc:AlternateContent xmlns:mc="http://schemas.openxmlformats.org/markup-compatibility/2006">
              <mc:Choice xmlns:v="urn:schemas-microsoft-com:vml" Requires="v">
                <p:oleObj spid="_x0000_s106504" name="Equation" r:id="rId7" imgW="1536700" imgH="368300" progId="Equation.3">
                  <p:embed/>
                </p:oleObj>
              </mc:Choice>
              <mc:Fallback>
                <p:oleObj name="Equation" r:id="rId7" imgW="15367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2889" y="3500438"/>
                        <a:ext cx="34575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37" name="Rectangle 13"/>
          <p:cNvSpPr>
            <a:spLocks noChangeArrowheads="1"/>
          </p:cNvSpPr>
          <p:nvPr/>
        </p:nvSpPr>
        <p:spPr bwMode="auto">
          <a:xfrm>
            <a:off x="2129139" y="4306372"/>
            <a:ext cx="4172937" cy="369332"/>
          </a:xfrm>
          <a:prstGeom prst="rect">
            <a:avLst/>
          </a:prstGeom>
          <a:noFill/>
          <a:ln w="9525">
            <a:noFill/>
            <a:miter lim="800000"/>
            <a:headEnd/>
            <a:tailEnd/>
          </a:ln>
          <a:effectLst/>
        </p:spPr>
        <p:txBody>
          <a:bodyPr wrap="none" anchor="ctr">
            <a:spAutoFit/>
          </a:bodyPr>
          <a:lstStyle/>
          <a:p>
            <a:pPr algn="just"/>
            <a:r>
              <a:rPr lang="es-ES">
                <a:solidFill>
                  <a:srgbClr val="000000"/>
                </a:solidFill>
                <a:cs typeface="Times New Roman" pitchFamily="18" charset="0"/>
              </a:rPr>
              <a:t>Daya nyata pada bus penadah adalah: </a:t>
            </a:r>
            <a:endParaRPr lang="es-ES"/>
          </a:p>
        </p:txBody>
      </p:sp>
      <p:graphicFrame>
        <p:nvGraphicFramePr>
          <p:cNvPr id="205836" name="Object 12"/>
          <p:cNvGraphicFramePr>
            <a:graphicFrameLocks noChangeAspect="1"/>
          </p:cNvGraphicFramePr>
          <p:nvPr/>
        </p:nvGraphicFramePr>
        <p:xfrm>
          <a:off x="2855914" y="4789489"/>
          <a:ext cx="4752975" cy="915987"/>
        </p:xfrm>
        <a:graphic>
          <a:graphicData uri="http://schemas.openxmlformats.org/presentationml/2006/ole">
            <mc:AlternateContent xmlns:mc="http://schemas.openxmlformats.org/markup-compatibility/2006">
              <mc:Choice xmlns:v="urn:schemas-microsoft-com:vml" Requires="v">
                <p:oleObj spid="_x0000_s106505" name="Equation" r:id="rId9" imgW="2171700" imgH="419100" progId="Equation.3">
                  <p:embed/>
                </p:oleObj>
              </mc:Choice>
              <mc:Fallback>
                <p:oleObj name="Equation" r:id="rId9" imgW="21717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5914" y="4789489"/>
                        <a:ext cx="4752975"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995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5826"/>
                                        </p:tgtEl>
                                        <p:attrNameLst>
                                          <p:attrName>style.visibility</p:attrName>
                                        </p:attrNameLst>
                                      </p:cBhvr>
                                      <p:to>
                                        <p:strVal val="visible"/>
                                      </p:to>
                                    </p:set>
                                    <p:animEffect transition="in" filter="fade">
                                      <p:cBhvr>
                                        <p:cTn id="7" dur="500"/>
                                        <p:tgtEl>
                                          <p:spTgt spid="205826"/>
                                        </p:tgtEl>
                                      </p:cBhvr>
                                    </p:animEffect>
                                    <p:anim calcmode="lin" valueType="num">
                                      <p:cBhvr>
                                        <p:cTn id="8" dur="500" fill="hold"/>
                                        <p:tgtEl>
                                          <p:spTgt spid="205826"/>
                                        </p:tgtEl>
                                        <p:attrNameLst>
                                          <p:attrName>ppt_w</p:attrName>
                                        </p:attrNameLst>
                                      </p:cBhvr>
                                      <p:tavLst>
                                        <p:tav tm="0" fmla="#ppt_w*sin(2.5*pi*$)">
                                          <p:val>
                                            <p:fltVal val="0"/>
                                          </p:val>
                                        </p:tav>
                                        <p:tav tm="100000">
                                          <p:val>
                                            <p:fltVal val="1"/>
                                          </p:val>
                                        </p:tav>
                                      </p:tavLst>
                                    </p:anim>
                                    <p:anim calcmode="lin" valueType="num">
                                      <p:cBhvr>
                                        <p:cTn id="9" dur="500" fill="hold"/>
                                        <p:tgtEl>
                                          <p:spTgt spid="2058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205827"/>
                                        </p:tgtEl>
                                        <p:attrNameLst>
                                          <p:attrName>style.visibility</p:attrName>
                                        </p:attrNameLst>
                                      </p:cBhvr>
                                      <p:to>
                                        <p:strVal val="visible"/>
                                      </p:to>
                                    </p:set>
                                    <p:animEffect transition="in" filter="strips(downRight)">
                                      <p:cBhvr>
                                        <p:cTn id="14" dur="2000"/>
                                        <p:tgtEl>
                                          <p:spTgt spid="20582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5828"/>
                                        </p:tgtEl>
                                        <p:attrNameLst>
                                          <p:attrName>style.visibility</p:attrName>
                                        </p:attrNameLst>
                                      </p:cBhvr>
                                      <p:to>
                                        <p:strVal val="visible"/>
                                      </p:to>
                                    </p:set>
                                    <p:anim calcmode="lin" valueType="num">
                                      <p:cBhvr>
                                        <p:cTn id="19" dur="1000" fill="hold"/>
                                        <p:tgtEl>
                                          <p:spTgt spid="205828"/>
                                        </p:tgtEl>
                                        <p:attrNameLst>
                                          <p:attrName>ppt_w</p:attrName>
                                        </p:attrNameLst>
                                      </p:cBhvr>
                                      <p:tavLst>
                                        <p:tav tm="0">
                                          <p:val>
                                            <p:strVal val="#ppt_w*0.70"/>
                                          </p:val>
                                        </p:tav>
                                        <p:tav tm="100000">
                                          <p:val>
                                            <p:strVal val="#ppt_w"/>
                                          </p:val>
                                        </p:tav>
                                      </p:tavLst>
                                    </p:anim>
                                    <p:anim calcmode="lin" valueType="num">
                                      <p:cBhvr>
                                        <p:cTn id="20" dur="1000" fill="hold"/>
                                        <p:tgtEl>
                                          <p:spTgt spid="205828"/>
                                        </p:tgtEl>
                                        <p:attrNameLst>
                                          <p:attrName>ppt_h</p:attrName>
                                        </p:attrNameLst>
                                      </p:cBhvr>
                                      <p:tavLst>
                                        <p:tav tm="0">
                                          <p:val>
                                            <p:strVal val="#ppt_h"/>
                                          </p:val>
                                        </p:tav>
                                        <p:tav tm="100000">
                                          <p:val>
                                            <p:strVal val="#ppt_h"/>
                                          </p:val>
                                        </p:tav>
                                      </p:tavLst>
                                    </p:anim>
                                    <p:animEffect transition="in" filter="fade">
                                      <p:cBhvr>
                                        <p:cTn id="21" dur="1000"/>
                                        <p:tgtEl>
                                          <p:spTgt spid="20582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5830"/>
                                        </p:tgtEl>
                                        <p:attrNameLst>
                                          <p:attrName>style.visibility</p:attrName>
                                        </p:attrNameLst>
                                      </p:cBhvr>
                                      <p:to>
                                        <p:strVal val="visible"/>
                                      </p:to>
                                    </p:set>
                                    <p:anim calcmode="lin" valueType="num">
                                      <p:cBhvr>
                                        <p:cTn id="26" dur="1000" fill="hold"/>
                                        <p:tgtEl>
                                          <p:spTgt spid="205830"/>
                                        </p:tgtEl>
                                        <p:attrNameLst>
                                          <p:attrName>ppt_w</p:attrName>
                                        </p:attrNameLst>
                                      </p:cBhvr>
                                      <p:tavLst>
                                        <p:tav tm="0">
                                          <p:val>
                                            <p:strVal val="#ppt_w*0.70"/>
                                          </p:val>
                                        </p:tav>
                                        <p:tav tm="100000">
                                          <p:val>
                                            <p:strVal val="#ppt_w"/>
                                          </p:val>
                                        </p:tav>
                                      </p:tavLst>
                                    </p:anim>
                                    <p:anim calcmode="lin" valueType="num">
                                      <p:cBhvr>
                                        <p:cTn id="27" dur="1000" fill="hold"/>
                                        <p:tgtEl>
                                          <p:spTgt spid="205830"/>
                                        </p:tgtEl>
                                        <p:attrNameLst>
                                          <p:attrName>ppt_h</p:attrName>
                                        </p:attrNameLst>
                                      </p:cBhvr>
                                      <p:tavLst>
                                        <p:tav tm="0">
                                          <p:val>
                                            <p:strVal val="#ppt_h"/>
                                          </p:val>
                                        </p:tav>
                                        <p:tav tm="100000">
                                          <p:val>
                                            <p:strVal val="#ppt_h"/>
                                          </p:val>
                                        </p:tav>
                                      </p:tavLst>
                                    </p:anim>
                                    <p:animEffect transition="in" filter="fade">
                                      <p:cBhvr>
                                        <p:cTn id="28" dur="1000"/>
                                        <p:tgtEl>
                                          <p:spTgt spid="20583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grpId="0" nodeType="clickEffect">
                                  <p:stCondLst>
                                    <p:cond delay="0"/>
                                  </p:stCondLst>
                                  <p:childTnLst>
                                    <p:set>
                                      <p:cBhvr>
                                        <p:cTn id="32" dur="1" fill="hold">
                                          <p:stCondLst>
                                            <p:cond delay="0"/>
                                          </p:stCondLst>
                                        </p:cTn>
                                        <p:tgtEl>
                                          <p:spTgt spid="205832"/>
                                        </p:tgtEl>
                                        <p:attrNameLst>
                                          <p:attrName>style.visibility</p:attrName>
                                        </p:attrNameLst>
                                      </p:cBhvr>
                                      <p:to>
                                        <p:strVal val="visible"/>
                                      </p:to>
                                    </p:set>
                                    <p:animEffect transition="in" filter="strips(downRight)">
                                      <p:cBhvr>
                                        <p:cTn id="33" dur="2000"/>
                                        <p:tgtEl>
                                          <p:spTgt spid="205832"/>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iterate type="lt">
                                    <p:tmPct val="10000"/>
                                  </p:iterate>
                                  <p:childTnLst>
                                    <p:set>
                                      <p:cBhvr>
                                        <p:cTn id="37" dur="1" fill="hold">
                                          <p:stCondLst>
                                            <p:cond delay="0"/>
                                          </p:stCondLst>
                                        </p:cTn>
                                        <p:tgtEl>
                                          <p:spTgt spid="205833"/>
                                        </p:tgtEl>
                                        <p:attrNameLst>
                                          <p:attrName>style.visibility</p:attrName>
                                        </p:attrNameLst>
                                      </p:cBhvr>
                                      <p:to>
                                        <p:strVal val="visible"/>
                                      </p:to>
                                    </p:set>
                                    <p:animEffect transition="in" filter="fade">
                                      <p:cBhvr>
                                        <p:cTn id="38" dur="500"/>
                                        <p:tgtEl>
                                          <p:spTgt spid="205833"/>
                                        </p:tgtEl>
                                      </p:cBhvr>
                                    </p:animEffect>
                                    <p:anim calcmode="lin" valueType="num">
                                      <p:cBhvr>
                                        <p:cTn id="39" dur="500" fill="hold"/>
                                        <p:tgtEl>
                                          <p:spTgt spid="205833"/>
                                        </p:tgtEl>
                                        <p:attrNameLst>
                                          <p:attrName>ppt_w</p:attrName>
                                        </p:attrNameLst>
                                      </p:cBhvr>
                                      <p:tavLst>
                                        <p:tav tm="0" fmla="#ppt_w*sin(2.5*pi*$)">
                                          <p:val>
                                            <p:fltVal val="0"/>
                                          </p:val>
                                        </p:tav>
                                        <p:tav tm="100000">
                                          <p:val>
                                            <p:fltVal val="1"/>
                                          </p:val>
                                        </p:tav>
                                      </p:tavLst>
                                    </p:anim>
                                    <p:anim calcmode="lin" valueType="num">
                                      <p:cBhvr>
                                        <p:cTn id="40" dur="500" fill="hold"/>
                                        <p:tgtEl>
                                          <p:spTgt spid="205833"/>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205834"/>
                                        </p:tgtEl>
                                        <p:attrNameLst>
                                          <p:attrName>style.visibility</p:attrName>
                                        </p:attrNameLst>
                                      </p:cBhvr>
                                      <p:to>
                                        <p:strVal val="visible"/>
                                      </p:to>
                                    </p:set>
                                    <p:anim calcmode="lin" valueType="num">
                                      <p:cBhvr>
                                        <p:cTn id="45" dur="1000" fill="hold"/>
                                        <p:tgtEl>
                                          <p:spTgt spid="205834"/>
                                        </p:tgtEl>
                                        <p:attrNameLst>
                                          <p:attrName>ppt_x</p:attrName>
                                        </p:attrNameLst>
                                      </p:cBhvr>
                                      <p:tavLst>
                                        <p:tav tm="0">
                                          <p:val>
                                            <p:strVal val="#ppt_x-.2"/>
                                          </p:val>
                                        </p:tav>
                                        <p:tav tm="100000">
                                          <p:val>
                                            <p:strVal val="#ppt_x"/>
                                          </p:val>
                                        </p:tav>
                                      </p:tavLst>
                                    </p:anim>
                                    <p:anim calcmode="lin" valueType="num">
                                      <p:cBhvr>
                                        <p:cTn id="46" dur="1000" fill="hold"/>
                                        <p:tgtEl>
                                          <p:spTgt spid="205834"/>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05834"/>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205837">
                                            <p:txEl>
                                              <p:pRg st="0" end="0"/>
                                            </p:txEl>
                                          </p:spTgt>
                                        </p:tgtEl>
                                        <p:attrNameLst>
                                          <p:attrName>style.visibility</p:attrName>
                                        </p:attrNameLst>
                                      </p:cBhvr>
                                      <p:to>
                                        <p:strVal val="visible"/>
                                      </p:to>
                                    </p:set>
                                    <p:animEffect transition="in" filter="strips(downRight)">
                                      <p:cBhvr>
                                        <p:cTn id="52" dur="500"/>
                                        <p:tgtEl>
                                          <p:spTgt spid="20583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205836"/>
                                        </p:tgtEl>
                                        <p:attrNameLst>
                                          <p:attrName>style.visibility</p:attrName>
                                        </p:attrNameLst>
                                      </p:cBhvr>
                                      <p:to>
                                        <p:strVal val="visible"/>
                                      </p:to>
                                    </p:set>
                                    <p:anim calcmode="lin" valueType="num">
                                      <p:cBhvr>
                                        <p:cTn id="57" dur="1000" fill="hold"/>
                                        <p:tgtEl>
                                          <p:spTgt spid="205836"/>
                                        </p:tgtEl>
                                        <p:attrNameLst>
                                          <p:attrName>ppt_w</p:attrName>
                                        </p:attrNameLst>
                                      </p:cBhvr>
                                      <p:tavLst>
                                        <p:tav tm="0">
                                          <p:val>
                                            <p:strVal val="#ppt_w*0.70"/>
                                          </p:val>
                                        </p:tav>
                                        <p:tav tm="100000">
                                          <p:val>
                                            <p:strVal val="#ppt_w"/>
                                          </p:val>
                                        </p:tav>
                                      </p:tavLst>
                                    </p:anim>
                                    <p:anim calcmode="lin" valueType="num">
                                      <p:cBhvr>
                                        <p:cTn id="58" dur="1000" fill="hold"/>
                                        <p:tgtEl>
                                          <p:spTgt spid="205836"/>
                                        </p:tgtEl>
                                        <p:attrNameLst>
                                          <p:attrName>ppt_h</p:attrName>
                                        </p:attrNameLst>
                                      </p:cBhvr>
                                      <p:tavLst>
                                        <p:tav tm="0">
                                          <p:val>
                                            <p:strVal val="#ppt_h"/>
                                          </p:val>
                                        </p:tav>
                                        <p:tav tm="100000">
                                          <p:val>
                                            <p:strVal val="#ppt_h"/>
                                          </p:val>
                                        </p:tav>
                                      </p:tavLst>
                                    </p:anim>
                                    <p:animEffect transition="in" filter="fade">
                                      <p:cBhvr>
                                        <p:cTn id="59" dur="1000"/>
                                        <p:tgtEl>
                                          <p:spTgt spid="205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27" grpId="0"/>
      <p:bldP spid="205832" grpId="0"/>
      <p:bldP spid="205833" grpId="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fld id="{D97BEBA2-0DFB-4144-A53C-C3AC26B1C46E}" type="datetime1">
              <a:rPr lang="en-US"/>
              <a:pPr/>
              <a:t>5/15/2017</a:t>
            </a:fld>
            <a:endParaRPr lang="en-US"/>
          </a:p>
        </p:txBody>
      </p:sp>
      <p:sp>
        <p:nvSpPr>
          <p:cNvPr id="14" name="Slide Number Placeholder 5"/>
          <p:cNvSpPr>
            <a:spLocks noGrp="1"/>
          </p:cNvSpPr>
          <p:nvPr>
            <p:ph type="sldNum" sz="quarter" idx="12"/>
          </p:nvPr>
        </p:nvSpPr>
        <p:spPr/>
        <p:txBody>
          <a:bodyPr/>
          <a:lstStyle/>
          <a:p>
            <a:fld id="{7E3B1A43-8F25-4CB0-AB85-15ACFEDFD337}" type="slidenum">
              <a:rPr lang="en-US"/>
              <a:pPr/>
              <a:t>224</a:t>
            </a:fld>
            <a:endParaRPr lang="en-US"/>
          </a:p>
        </p:txBody>
      </p:sp>
      <p:graphicFrame>
        <p:nvGraphicFramePr>
          <p:cNvPr id="203778" name="Object 2"/>
          <p:cNvGraphicFramePr>
            <a:graphicFrameLocks noChangeAspect="1"/>
          </p:cNvGraphicFramePr>
          <p:nvPr/>
        </p:nvGraphicFramePr>
        <p:xfrm>
          <a:off x="4830763" y="893764"/>
          <a:ext cx="1625600" cy="447675"/>
        </p:xfrm>
        <a:graphic>
          <a:graphicData uri="http://schemas.openxmlformats.org/presentationml/2006/ole">
            <mc:AlternateContent xmlns:mc="http://schemas.openxmlformats.org/markup-compatibility/2006">
              <mc:Choice xmlns:v="urn:schemas-microsoft-com:vml" Requires="v">
                <p:oleObj spid="_x0000_s107531" name="Visio" r:id="rId3" imgW="946023" imgH="260223" progId="Visio.Drawing.11">
                  <p:embed/>
                </p:oleObj>
              </mc:Choice>
              <mc:Fallback>
                <p:oleObj name="Visio" r:id="rId3" imgW="946023" imgH="26022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893764"/>
                        <a:ext cx="16256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79" name="Object 3"/>
          <p:cNvGraphicFramePr>
            <a:graphicFrameLocks noChangeAspect="1"/>
          </p:cNvGraphicFramePr>
          <p:nvPr/>
        </p:nvGraphicFramePr>
        <p:xfrm>
          <a:off x="5568950" y="1268414"/>
          <a:ext cx="173038" cy="504825"/>
        </p:xfrm>
        <a:graphic>
          <a:graphicData uri="http://schemas.openxmlformats.org/presentationml/2006/ole">
            <mc:AlternateContent xmlns:mc="http://schemas.openxmlformats.org/markup-compatibility/2006">
              <mc:Choice xmlns:v="urn:schemas-microsoft-com:vml" Requires="v">
                <p:oleObj spid="_x0000_s107532" name="Visio" r:id="rId5" imgW="98679" imgH="287274" progId="Visio.Drawing.11">
                  <p:embed/>
                </p:oleObj>
              </mc:Choice>
              <mc:Fallback>
                <p:oleObj name="Visio" r:id="rId5"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950" y="1268414"/>
                        <a:ext cx="17303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0" name="Object 4"/>
          <p:cNvGraphicFramePr>
            <a:graphicFrameLocks noChangeAspect="1"/>
          </p:cNvGraphicFramePr>
          <p:nvPr/>
        </p:nvGraphicFramePr>
        <p:xfrm>
          <a:off x="4222751" y="1727201"/>
          <a:ext cx="2881313" cy="981075"/>
        </p:xfrm>
        <a:graphic>
          <a:graphicData uri="http://schemas.openxmlformats.org/presentationml/2006/ole">
            <mc:AlternateContent xmlns:mc="http://schemas.openxmlformats.org/markup-compatibility/2006">
              <mc:Choice xmlns:v="urn:schemas-microsoft-com:vml" Requires="v">
                <p:oleObj spid="_x0000_s107533" name="Visio" r:id="rId7" imgW="1603248" imgH="546354" progId="Visio.Drawing.11">
                  <p:embed/>
                </p:oleObj>
              </mc:Choice>
              <mc:Fallback>
                <p:oleObj name="Visio" r:id="rId7" imgW="1603248" imgH="546354"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2751" y="1727201"/>
                        <a:ext cx="2881313"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1" name="Object 5"/>
          <p:cNvGraphicFramePr>
            <a:graphicFrameLocks noChangeAspect="1"/>
          </p:cNvGraphicFramePr>
          <p:nvPr/>
        </p:nvGraphicFramePr>
        <p:xfrm>
          <a:off x="5562600" y="2636839"/>
          <a:ext cx="173038" cy="504825"/>
        </p:xfrm>
        <a:graphic>
          <a:graphicData uri="http://schemas.openxmlformats.org/presentationml/2006/ole">
            <mc:AlternateContent xmlns:mc="http://schemas.openxmlformats.org/markup-compatibility/2006">
              <mc:Choice xmlns:v="urn:schemas-microsoft-com:vml" Requires="v">
                <p:oleObj spid="_x0000_s107534" name="Visio" r:id="rId9" imgW="98679" imgH="287274" progId="Visio.Drawing.11">
                  <p:embed/>
                </p:oleObj>
              </mc:Choice>
              <mc:Fallback>
                <p:oleObj name="Visio" r:id="rId9"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636839"/>
                        <a:ext cx="173038"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2" name="Object 6"/>
          <p:cNvGraphicFramePr>
            <a:graphicFrameLocks noChangeAspect="1"/>
          </p:cNvGraphicFramePr>
          <p:nvPr/>
        </p:nvGraphicFramePr>
        <p:xfrm>
          <a:off x="4583113" y="3071813"/>
          <a:ext cx="2087562" cy="1077912"/>
        </p:xfrm>
        <a:graphic>
          <a:graphicData uri="http://schemas.openxmlformats.org/presentationml/2006/ole">
            <mc:AlternateContent xmlns:mc="http://schemas.openxmlformats.org/markup-compatibility/2006">
              <mc:Choice xmlns:v="urn:schemas-microsoft-com:vml" Requires="v">
                <p:oleObj spid="_x0000_s107535" name="Visio" r:id="rId10" imgW="946023" imgH="488823" progId="Visio.Drawing.11">
                  <p:embed/>
                </p:oleObj>
              </mc:Choice>
              <mc:Fallback>
                <p:oleObj name="Visio" r:id="rId10" imgW="946023" imgH="488823"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3113" y="3071813"/>
                        <a:ext cx="2087562"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3" name="Object 7"/>
          <p:cNvGraphicFramePr>
            <a:graphicFrameLocks noChangeAspect="1"/>
          </p:cNvGraphicFramePr>
          <p:nvPr/>
        </p:nvGraphicFramePr>
        <p:xfrm>
          <a:off x="5514976" y="4076700"/>
          <a:ext cx="220663" cy="647700"/>
        </p:xfrm>
        <a:graphic>
          <a:graphicData uri="http://schemas.openxmlformats.org/presentationml/2006/ole">
            <mc:AlternateContent xmlns:mc="http://schemas.openxmlformats.org/markup-compatibility/2006">
              <mc:Choice xmlns:v="urn:schemas-microsoft-com:vml" Requires="v">
                <p:oleObj spid="_x0000_s107536" name="Visio" r:id="rId12" imgW="98679" imgH="287274" progId="Visio.Drawing.11">
                  <p:embed/>
                </p:oleObj>
              </mc:Choice>
              <mc:Fallback>
                <p:oleObj name="Visio" r:id="rId12"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976" y="4076700"/>
                        <a:ext cx="2206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4" name="Object 8"/>
          <p:cNvGraphicFramePr>
            <a:graphicFrameLocks noChangeAspect="1"/>
          </p:cNvGraphicFramePr>
          <p:nvPr/>
        </p:nvGraphicFramePr>
        <p:xfrm>
          <a:off x="4583113" y="4568826"/>
          <a:ext cx="2017712" cy="1165225"/>
        </p:xfrm>
        <a:graphic>
          <a:graphicData uri="http://schemas.openxmlformats.org/presentationml/2006/ole">
            <mc:AlternateContent xmlns:mc="http://schemas.openxmlformats.org/markup-compatibility/2006">
              <mc:Choice xmlns:v="urn:schemas-microsoft-com:vml" Requires="v">
                <p:oleObj spid="_x0000_s107537" name="Visio" r:id="rId13" imgW="946023" imgH="546354" progId="Visio.Drawing.11">
                  <p:embed/>
                </p:oleObj>
              </mc:Choice>
              <mc:Fallback>
                <p:oleObj name="Visio" r:id="rId13" imgW="946023" imgH="546354"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3113" y="4568826"/>
                        <a:ext cx="2017712"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6" name="Object 10"/>
          <p:cNvGraphicFramePr>
            <a:graphicFrameLocks noChangeAspect="1"/>
          </p:cNvGraphicFramePr>
          <p:nvPr/>
        </p:nvGraphicFramePr>
        <p:xfrm>
          <a:off x="5519739" y="5589589"/>
          <a:ext cx="173037" cy="503237"/>
        </p:xfrm>
        <a:graphic>
          <a:graphicData uri="http://schemas.openxmlformats.org/presentationml/2006/ole">
            <mc:AlternateContent xmlns:mc="http://schemas.openxmlformats.org/markup-compatibility/2006">
              <mc:Choice xmlns:v="urn:schemas-microsoft-com:vml" Requires="v">
                <p:oleObj spid="_x0000_s107538" name="Visio" r:id="rId15" imgW="98679" imgH="287274" progId="Visio.Drawing.11">
                  <p:embed/>
                </p:oleObj>
              </mc:Choice>
              <mc:Fallback>
                <p:oleObj name="Visio" r:id="rId15" imgW="98679" imgH="287274"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9" y="5589589"/>
                        <a:ext cx="173037"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3787" name="Object 11"/>
          <p:cNvGraphicFramePr>
            <a:graphicFrameLocks noChangeAspect="1"/>
          </p:cNvGraphicFramePr>
          <p:nvPr/>
        </p:nvGraphicFramePr>
        <p:xfrm>
          <a:off x="5375275" y="6021388"/>
          <a:ext cx="488950" cy="488950"/>
        </p:xfrm>
        <a:graphic>
          <a:graphicData uri="http://schemas.openxmlformats.org/presentationml/2006/ole">
            <mc:AlternateContent xmlns:mc="http://schemas.openxmlformats.org/markup-compatibility/2006">
              <mc:Choice xmlns:v="urn:schemas-microsoft-com:vml" Requires="v">
                <p:oleObj spid="_x0000_s107539" name="Visio" r:id="rId16" imgW="488823" imgH="488823" progId="Visio.Drawing.11">
                  <p:embed/>
                </p:oleObj>
              </mc:Choice>
              <mc:Fallback>
                <p:oleObj name="Visio" r:id="rId16" imgW="488823" imgH="488823"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75275" y="6021388"/>
                        <a:ext cx="4889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3788" name="Rectangle 12"/>
          <p:cNvSpPr>
            <a:spLocks noChangeArrowheads="1"/>
          </p:cNvSpPr>
          <p:nvPr/>
        </p:nvSpPr>
        <p:spPr bwMode="auto">
          <a:xfrm>
            <a:off x="1703389" y="156325"/>
            <a:ext cx="8785225" cy="600164"/>
          </a:xfrm>
          <a:prstGeom prst="rect">
            <a:avLst/>
          </a:prstGeom>
          <a:noFill/>
          <a:ln w="9525">
            <a:noFill/>
            <a:miter lim="800000"/>
            <a:headEnd/>
            <a:tailEnd/>
          </a:ln>
          <a:effectLst/>
        </p:spPr>
        <p:txBody>
          <a:bodyPr bIns="0" anchor="ctr">
            <a:spAutoFit/>
          </a:bodyPr>
          <a:lstStyle/>
          <a:p>
            <a:r>
              <a:rPr lang="en-US"/>
              <a:t>Adapun urutan perhitungan aliran daya dengan metoda Gauss-Seidel disajikan dalam diagram alir pada Gambar V-1.</a:t>
            </a:r>
          </a:p>
        </p:txBody>
      </p:sp>
    </p:spTree>
    <p:extLst>
      <p:ext uri="{BB962C8B-B14F-4D97-AF65-F5344CB8AC3E}">
        <p14:creationId xmlns:p14="http://schemas.microsoft.com/office/powerpoint/2010/main" val="419688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3788"/>
                                        </p:tgtEl>
                                        <p:attrNameLst>
                                          <p:attrName>style.visibility</p:attrName>
                                        </p:attrNameLst>
                                      </p:cBhvr>
                                      <p:to>
                                        <p:strVal val="visible"/>
                                      </p:to>
                                    </p:set>
                                    <p:animEffect transition="in" filter="fade">
                                      <p:cBhvr>
                                        <p:cTn id="7" dur="500"/>
                                        <p:tgtEl>
                                          <p:spTgt spid="203788"/>
                                        </p:tgtEl>
                                      </p:cBhvr>
                                    </p:animEffect>
                                    <p:anim calcmode="lin" valueType="num">
                                      <p:cBhvr>
                                        <p:cTn id="8" dur="500" fill="hold"/>
                                        <p:tgtEl>
                                          <p:spTgt spid="203788"/>
                                        </p:tgtEl>
                                        <p:attrNameLst>
                                          <p:attrName>ppt_w</p:attrName>
                                        </p:attrNameLst>
                                      </p:cBhvr>
                                      <p:tavLst>
                                        <p:tav tm="0" fmla="#ppt_w*sin(2.5*pi*$)">
                                          <p:val>
                                            <p:fltVal val="0"/>
                                          </p:val>
                                        </p:tav>
                                        <p:tav tm="100000">
                                          <p:val>
                                            <p:fltVal val="1"/>
                                          </p:val>
                                        </p:tav>
                                      </p:tavLst>
                                    </p:anim>
                                    <p:anim calcmode="lin" valueType="num">
                                      <p:cBhvr>
                                        <p:cTn id="9" dur="500" fill="hold"/>
                                        <p:tgtEl>
                                          <p:spTgt spid="20378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3778"/>
                                        </p:tgtEl>
                                        <p:attrNameLst>
                                          <p:attrName>style.visibility</p:attrName>
                                        </p:attrNameLst>
                                      </p:cBhvr>
                                      <p:to>
                                        <p:strVal val="visible"/>
                                      </p:to>
                                    </p:set>
                                    <p:anim calcmode="lin" valueType="num">
                                      <p:cBhvr>
                                        <p:cTn id="14" dur="1000" fill="hold"/>
                                        <p:tgtEl>
                                          <p:spTgt spid="203778"/>
                                        </p:tgtEl>
                                        <p:attrNameLst>
                                          <p:attrName>ppt_x</p:attrName>
                                        </p:attrNameLst>
                                      </p:cBhvr>
                                      <p:tavLst>
                                        <p:tav tm="0">
                                          <p:val>
                                            <p:strVal val="#ppt_x-.2"/>
                                          </p:val>
                                        </p:tav>
                                        <p:tav tm="100000">
                                          <p:val>
                                            <p:strVal val="#ppt_x"/>
                                          </p:val>
                                        </p:tav>
                                      </p:tavLst>
                                    </p:anim>
                                    <p:anim calcmode="lin" valueType="num">
                                      <p:cBhvr>
                                        <p:cTn id="15" dur="1000" fill="hold"/>
                                        <p:tgtEl>
                                          <p:spTgt spid="20377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377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203779"/>
                                        </p:tgtEl>
                                        <p:attrNameLst>
                                          <p:attrName>style.visibility</p:attrName>
                                        </p:attrNameLst>
                                      </p:cBhvr>
                                      <p:to>
                                        <p:strVal val="visible"/>
                                      </p:to>
                                    </p:set>
                                    <p:animEffect transition="in" filter="strips(downLeft)">
                                      <p:cBhvr>
                                        <p:cTn id="21" dur="2000"/>
                                        <p:tgtEl>
                                          <p:spTgt spid="20377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03780"/>
                                        </p:tgtEl>
                                        <p:attrNameLst>
                                          <p:attrName>style.visibility</p:attrName>
                                        </p:attrNameLst>
                                      </p:cBhvr>
                                      <p:to>
                                        <p:strVal val="visible"/>
                                      </p:to>
                                    </p:set>
                                    <p:anim calcmode="lin" valueType="num">
                                      <p:cBhvr>
                                        <p:cTn id="26" dur="1000" fill="hold"/>
                                        <p:tgtEl>
                                          <p:spTgt spid="203780"/>
                                        </p:tgtEl>
                                        <p:attrNameLst>
                                          <p:attrName>ppt_w</p:attrName>
                                        </p:attrNameLst>
                                      </p:cBhvr>
                                      <p:tavLst>
                                        <p:tav tm="0">
                                          <p:val>
                                            <p:strVal val="#ppt_w*0.70"/>
                                          </p:val>
                                        </p:tav>
                                        <p:tav tm="100000">
                                          <p:val>
                                            <p:strVal val="#ppt_w"/>
                                          </p:val>
                                        </p:tav>
                                      </p:tavLst>
                                    </p:anim>
                                    <p:anim calcmode="lin" valueType="num">
                                      <p:cBhvr>
                                        <p:cTn id="27" dur="1000" fill="hold"/>
                                        <p:tgtEl>
                                          <p:spTgt spid="203780"/>
                                        </p:tgtEl>
                                        <p:attrNameLst>
                                          <p:attrName>ppt_h</p:attrName>
                                        </p:attrNameLst>
                                      </p:cBhvr>
                                      <p:tavLst>
                                        <p:tav tm="0">
                                          <p:val>
                                            <p:strVal val="#ppt_h"/>
                                          </p:val>
                                        </p:tav>
                                        <p:tav tm="100000">
                                          <p:val>
                                            <p:strVal val="#ppt_h"/>
                                          </p:val>
                                        </p:tav>
                                      </p:tavLst>
                                    </p:anim>
                                    <p:animEffect transition="in" filter="fade">
                                      <p:cBhvr>
                                        <p:cTn id="28" dur="1000"/>
                                        <p:tgtEl>
                                          <p:spTgt spid="20378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203781"/>
                                        </p:tgtEl>
                                        <p:attrNameLst>
                                          <p:attrName>style.visibility</p:attrName>
                                        </p:attrNameLst>
                                      </p:cBhvr>
                                      <p:to>
                                        <p:strVal val="visible"/>
                                      </p:to>
                                    </p:set>
                                    <p:animEffect transition="in" filter="strips(downLeft)">
                                      <p:cBhvr>
                                        <p:cTn id="33" dur="2000"/>
                                        <p:tgtEl>
                                          <p:spTgt spid="20378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203782"/>
                                        </p:tgtEl>
                                        <p:attrNameLst>
                                          <p:attrName>style.visibility</p:attrName>
                                        </p:attrNameLst>
                                      </p:cBhvr>
                                      <p:to>
                                        <p:strVal val="visible"/>
                                      </p:to>
                                    </p:set>
                                    <p:anim calcmode="lin" valueType="num">
                                      <p:cBhvr>
                                        <p:cTn id="38" dur="1000" fill="hold"/>
                                        <p:tgtEl>
                                          <p:spTgt spid="203782"/>
                                        </p:tgtEl>
                                        <p:attrNameLst>
                                          <p:attrName>ppt_w</p:attrName>
                                        </p:attrNameLst>
                                      </p:cBhvr>
                                      <p:tavLst>
                                        <p:tav tm="0">
                                          <p:val>
                                            <p:strVal val="#ppt_w*0.70"/>
                                          </p:val>
                                        </p:tav>
                                        <p:tav tm="100000">
                                          <p:val>
                                            <p:strVal val="#ppt_w"/>
                                          </p:val>
                                        </p:tav>
                                      </p:tavLst>
                                    </p:anim>
                                    <p:anim calcmode="lin" valueType="num">
                                      <p:cBhvr>
                                        <p:cTn id="39" dur="1000" fill="hold"/>
                                        <p:tgtEl>
                                          <p:spTgt spid="203782"/>
                                        </p:tgtEl>
                                        <p:attrNameLst>
                                          <p:attrName>ppt_h</p:attrName>
                                        </p:attrNameLst>
                                      </p:cBhvr>
                                      <p:tavLst>
                                        <p:tav tm="0">
                                          <p:val>
                                            <p:strVal val="#ppt_h"/>
                                          </p:val>
                                        </p:tav>
                                        <p:tav tm="100000">
                                          <p:val>
                                            <p:strVal val="#ppt_h"/>
                                          </p:val>
                                        </p:tav>
                                      </p:tavLst>
                                    </p:anim>
                                    <p:animEffect transition="in" filter="fade">
                                      <p:cBhvr>
                                        <p:cTn id="40" dur="1000"/>
                                        <p:tgtEl>
                                          <p:spTgt spid="203782"/>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203783"/>
                                        </p:tgtEl>
                                        <p:attrNameLst>
                                          <p:attrName>style.visibility</p:attrName>
                                        </p:attrNameLst>
                                      </p:cBhvr>
                                      <p:to>
                                        <p:strVal val="visible"/>
                                      </p:to>
                                    </p:set>
                                    <p:animEffect transition="in" filter="strips(downLeft)">
                                      <p:cBhvr>
                                        <p:cTn id="45" dur="2000"/>
                                        <p:tgtEl>
                                          <p:spTgt spid="203783"/>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03784"/>
                                        </p:tgtEl>
                                        <p:attrNameLst>
                                          <p:attrName>style.visibility</p:attrName>
                                        </p:attrNameLst>
                                      </p:cBhvr>
                                      <p:to>
                                        <p:strVal val="visible"/>
                                      </p:to>
                                    </p:set>
                                    <p:anim calcmode="lin" valueType="num">
                                      <p:cBhvr>
                                        <p:cTn id="50" dur="1000" fill="hold"/>
                                        <p:tgtEl>
                                          <p:spTgt spid="203784"/>
                                        </p:tgtEl>
                                        <p:attrNameLst>
                                          <p:attrName>ppt_w</p:attrName>
                                        </p:attrNameLst>
                                      </p:cBhvr>
                                      <p:tavLst>
                                        <p:tav tm="0">
                                          <p:val>
                                            <p:strVal val="#ppt_w*0.70"/>
                                          </p:val>
                                        </p:tav>
                                        <p:tav tm="100000">
                                          <p:val>
                                            <p:strVal val="#ppt_w"/>
                                          </p:val>
                                        </p:tav>
                                      </p:tavLst>
                                    </p:anim>
                                    <p:anim calcmode="lin" valueType="num">
                                      <p:cBhvr>
                                        <p:cTn id="51" dur="1000" fill="hold"/>
                                        <p:tgtEl>
                                          <p:spTgt spid="203784"/>
                                        </p:tgtEl>
                                        <p:attrNameLst>
                                          <p:attrName>ppt_h</p:attrName>
                                        </p:attrNameLst>
                                      </p:cBhvr>
                                      <p:tavLst>
                                        <p:tav tm="0">
                                          <p:val>
                                            <p:strVal val="#ppt_h"/>
                                          </p:val>
                                        </p:tav>
                                        <p:tav tm="100000">
                                          <p:val>
                                            <p:strVal val="#ppt_h"/>
                                          </p:val>
                                        </p:tav>
                                      </p:tavLst>
                                    </p:anim>
                                    <p:animEffect transition="in" filter="fade">
                                      <p:cBhvr>
                                        <p:cTn id="52" dur="1000"/>
                                        <p:tgtEl>
                                          <p:spTgt spid="203784"/>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203786"/>
                                        </p:tgtEl>
                                        <p:attrNameLst>
                                          <p:attrName>style.visibility</p:attrName>
                                        </p:attrNameLst>
                                      </p:cBhvr>
                                      <p:to>
                                        <p:strVal val="visible"/>
                                      </p:to>
                                    </p:set>
                                    <p:animEffect transition="in" filter="strips(downLeft)">
                                      <p:cBhvr>
                                        <p:cTn id="57" dur="2000"/>
                                        <p:tgtEl>
                                          <p:spTgt spid="203786"/>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203787"/>
                                        </p:tgtEl>
                                        <p:attrNameLst>
                                          <p:attrName>style.visibility</p:attrName>
                                        </p:attrNameLst>
                                      </p:cBhvr>
                                      <p:to>
                                        <p:strVal val="visible"/>
                                      </p:to>
                                    </p:set>
                                    <p:anim calcmode="lin" valueType="num">
                                      <p:cBhvr>
                                        <p:cTn id="62" dur="1000" fill="hold"/>
                                        <p:tgtEl>
                                          <p:spTgt spid="203787"/>
                                        </p:tgtEl>
                                        <p:attrNameLst>
                                          <p:attrName>ppt_w</p:attrName>
                                        </p:attrNameLst>
                                      </p:cBhvr>
                                      <p:tavLst>
                                        <p:tav tm="0">
                                          <p:val>
                                            <p:strVal val="#ppt_w*0.70"/>
                                          </p:val>
                                        </p:tav>
                                        <p:tav tm="100000">
                                          <p:val>
                                            <p:strVal val="#ppt_w"/>
                                          </p:val>
                                        </p:tav>
                                      </p:tavLst>
                                    </p:anim>
                                    <p:anim calcmode="lin" valueType="num">
                                      <p:cBhvr>
                                        <p:cTn id="63" dur="1000" fill="hold"/>
                                        <p:tgtEl>
                                          <p:spTgt spid="203787"/>
                                        </p:tgtEl>
                                        <p:attrNameLst>
                                          <p:attrName>ppt_h</p:attrName>
                                        </p:attrNameLst>
                                      </p:cBhvr>
                                      <p:tavLst>
                                        <p:tav tm="0">
                                          <p:val>
                                            <p:strVal val="#ppt_h"/>
                                          </p:val>
                                        </p:tav>
                                        <p:tav tm="100000">
                                          <p:val>
                                            <p:strVal val="#ppt_h"/>
                                          </p:val>
                                        </p:tav>
                                      </p:tavLst>
                                    </p:anim>
                                    <p:animEffect transition="in" filter="fade">
                                      <p:cBhvr>
                                        <p:cTn id="64" dur="1000"/>
                                        <p:tgtEl>
                                          <p:spTgt spid="203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8" grpId="0"/>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69345CE-E49A-4E57-9493-56C8B47D291C}" type="datetime1">
              <a:rPr lang="en-US"/>
              <a:pPr/>
              <a:t>5/15/2017</a:t>
            </a:fld>
            <a:endParaRPr lang="en-US"/>
          </a:p>
        </p:txBody>
      </p:sp>
      <p:sp>
        <p:nvSpPr>
          <p:cNvPr id="6" name="Slide Number Placeholder 5"/>
          <p:cNvSpPr>
            <a:spLocks noGrp="1"/>
          </p:cNvSpPr>
          <p:nvPr>
            <p:ph type="sldNum" sz="quarter" idx="12"/>
          </p:nvPr>
        </p:nvSpPr>
        <p:spPr/>
        <p:txBody>
          <a:bodyPr/>
          <a:lstStyle/>
          <a:p>
            <a:fld id="{35B7AC75-C24D-4A1A-A9EC-F705E344A985}" type="slidenum">
              <a:rPr lang="en-US"/>
              <a:pPr/>
              <a:t>225</a:t>
            </a:fld>
            <a:endParaRPr lang="en-US"/>
          </a:p>
        </p:txBody>
      </p:sp>
      <p:sp>
        <p:nvSpPr>
          <p:cNvPr id="212995" name="Rectangle 3"/>
          <p:cNvSpPr>
            <a:spLocks noChangeArrowheads="1"/>
          </p:cNvSpPr>
          <p:nvPr/>
        </p:nvSpPr>
        <p:spPr bwMode="auto">
          <a:xfrm>
            <a:off x="1524001" y="-356116"/>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12994" name="Object 2"/>
          <p:cNvGraphicFramePr>
            <a:graphicFrameLocks noChangeAspect="1"/>
          </p:cNvGraphicFramePr>
          <p:nvPr/>
        </p:nvGraphicFramePr>
        <p:xfrm>
          <a:off x="3441700" y="44450"/>
          <a:ext cx="5016500" cy="6796088"/>
        </p:xfrm>
        <a:graphic>
          <a:graphicData uri="http://schemas.openxmlformats.org/presentationml/2006/ole">
            <mc:AlternateContent xmlns:mc="http://schemas.openxmlformats.org/markup-compatibility/2006">
              <mc:Choice xmlns:v="urn:schemas-microsoft-com:vml" Requires="v">
                <p:oleObj spid="_x0000_s108547" name="Visio" r:id="rId3" imgW="4851400" imgH="7213600" progId="Visio.Drawing.11">
                  <p:embed/>
                </p:oleObj>
              </mc:Choice>
              <mc:Fallback>
                <p:oleObj name="Visio" r:id="rId3" imgW="4851400" imgH="72136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44450"/>
                        <a:ext cx="5016500" cy="679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18560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12994"/>
                                        </p:tgtEl>
                                        <p:attrNameLst>
                                          <p:attrName>style.visibility</p:attrName>
                                        </p:attrNameLst>
                                      </p:cBhvr>
                                      <p:to>
                                        <p:strVal val="visible"/>
                                      </p:to>
                                    </p:set>
                                    <p:animEffect transition="in" filter="strips(downRight)">
                                      <p:cBhvr>
                                        <p:cTn id="7" dur="5000"/>
                                        <p:tgtEl>
                                          <p:spTgt spid="212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60B5769-728B-4FE5-8A42-DDBDD2F4DCB5}" type="datetime1">
              <a:rPr lang="en-US"/>
              <a:pPr/>
              <a:t>5/15/2017</a:t>
            </a:fld>
            <a:endParaRPr lang="en-US"/>
          </a:p>
        </p:txBody>
      </p:sp>
      <p:sp>
        <p:nvSpPr>
          <p:cNvPr id="6" name="Slide Number Placeholder 5"/>
          <p:cNvSpPr>
            <a:spLocks noGrp="1"/>
          </p:cNvSpPr>
          <p:nvPr>
            <p:ph type="sldNum" sz="quarter" idx="12"/>
          </p:nvPr>
        </p:nvSpPr>
        <p:spPr/>
        <p:txBody>
          <a:bodyPr/>
          <a:lstStyle/>
          <a:p>
            <a:fld id="{4825559E-888B-405F-8E01-98EA37EC3AC1}" type="slidenum">
              <a:rPr lang="en-US"/>
              <a:pPr/>
              <a:t>226</a:t>
            </a:fld>
            <a:endParaRPr lang="en-US"/>
          </a:p>
        </p:txBody>
      </p:sp>
      <p:sp>
        <p:nvSpPr>
          <p:cNvPr id="211971" name="Rectangle 3"/>
          <p:cNvSpPr>
            <a:spLocks noChangeArrowheads="1"/>
          </p:cNvSpPr>
          <p:nvPr/>
        </p:nvSpPr>
        <p:spPr bwMode="auto">
          <a:xfrm>
            <a:off x="1524001" y="-137041"/>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211970" name="Object 2"/>
          <p:cNvGraphicFramePr>
            <a:graphicFrameLocks noChangeAspect="1"/>
          </p:cNvGraphicFramePr>
          <p:nvPr/>
        </p:nvGraphicFramePr>
        <p:xfrm>
          <a:off x="3124201" y="188913"/>
          <a:ext cx="5203825" cy="6621462"/>
        </p:xfrm>
        <a:graphic>
          <a:graphicData uri="http://schemas.openxmlformats.org/presentationml/2006/ole">
            <mc:AlternateContent xmlns:mc="http://schemas.openxmlformats.org/markup-compatibility/2006">
              <mc:Choice xmlns:v="urn:schemas-microsoft-com:vml" Requires="v">
                <p:oleObj spid="_x0000_s109571" name="Visio" r:id="rId3" imgW="5212080" imgH="6350000" progId="Visio.Drawing.11">
                  <p:embed/>
                </p:oleObj>
              </mc:Choice>
              <mc:Fallback>
                <p:oleObj name="Visio" r:id="rId3" imgW="5212080" imgH="635000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1" y="188913"/>
                        <a:ext cx="5203825" cy="6621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73538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11970"/>
                                        </p:tgtEl>
                                        <p:attrNameLst>
                                          <p:attrName>style.visibility</p:attrName>
                                        </p:attrNameLst>
                                      </p:cBhvr>
                                      <p:to>
                                        <p:strVal val="visible"/>
                                      </p:to>
                                    </p:set>
                                    <p:animEffect transition="in" filter="strips(downRight)">
                                      <p:cBhvr>
                                        <p:cTn id="7" dur="3000"/>
                                        <p:tgtEl>
                                          <p:spTgt spid="211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BED5F2-8B2A-475F-A967-3B367C7FCDBA}" type="datetime1">
              <a:rPr lang="en-US"/>
              <a:pPr/>
              <a:t>5/15/2017</a:t>
            </a:fld>
            <a:endParaRPr lang="en-US"/>
          </a:p>
        </p:txBody>
      </p:sp>
      <p:sp>
        <p:nvSpPr>
          <p:cNvPr id="6" name="Slide Number Placeholder 5"/>
          <p:cNvSpPr>
            <a:spLocks noGrp="1"/>
          </p:cNvSpPr>
          <p:nvPr>
            <p:ph type="sldNum" sz="quarter" idx="12"/>
          </p:nvPr>
        </p:nvSpPr>
        <p:spPr/>
        <p:txBody>
          <a:bodyPr/>
          <a:lstStyle/>
          <a:p>
            <a:fld id="{04BD1D1E-F535-489C-B441-18396286B44B}" type="slidenum">
              <a:rPr lang="en-US"/>
              <a:pPr/>
              <a:t>227</a:t>
            </a:fld>
            <a:endParaRPr lang="en-US"/>
          </a:p>
        </p:txBody>
      </p:sp>
      <p:sp>
        <p:nvSpPr>
          <p:cNvPr id="210946" name="Rectangle 2"/>
          <p:cNvSpPr>
            <a:spLocks noChangeArrowheads="1"/>
          </p:cNvSpPr>
          <p:nvPr/>
        </p:nvSpPr>
        <p:spPr bwMode="auto">
          <a:xfrm>
            <a:off x="1774825" y="187296"/>
            <a:ext cx="3706656" cy="400110"/>
          </a:xfrm>
          <a:prstGeom prst="rect">
            <a:avLst/>
          </a:prstGeom>
          <a:noFill/>
          <a:ln w="9525">
            <a:noFill/>
            <a:miter lim="800000"/>
            <a:headEnd/>
            <a:tailEnd/>
          </a:ln>
          <a:effectLst/>
        </p:spPr>
        <p:txBody>
          <a:bodyPr wrap="none" anchor="ctr">
            <a:spAutoFit/>
          </a:bodyPr>
          <a:lstStyle/>
          <a:p>
            <a:r>
              <a:rPr lang="en-US" sz="2000" b="1"/>
              <a:t>PROGRAM LFS BY GS METHOD</a:t>
            </a:r>
          </a:p>
        </p:txBody>
      </p:sp>
      <p:sp>
        <p:nvSpPr>
          <p:cNvPr id="210947" name="Rectangle 3"/>
          <p:cNvSpPr>
            <a:spLocks noChangeArrowheads="1"/>
          </p:cNvSpPr>
          <p:nvPr/>
        </p:nvSpPr>
        <p:spPr bwMode="auto">
          <a:xfrm>
            <a:off x="1992313" y="747375"/>
            <a:ext cx="7279942" cy="2893100"/>
          </a:xfrm>
          <a:prstGeom prst="rect">
            <a:avLst/>
          </a:prstGeom>
          <a:noFill/>
          <a:ln w="9525">
            <a:noFill/>
            <a:miter lim="800000"/>
            <a:headEnd/>
            <a:tailEnd/>
          </a:ln>
          <a:effectLst/>
        </p:spPr>
        <p:txBody>
          <a:bodyPr wrap="none" anchor="ctr">
            <a:spAutoFit/>
          </a:bodyPr>
          <a:lstStyle/>
          <a:p>
            <a:r>
              <a:rPr lang="en-US" sz="1400"/>
              <a:t>c234567</a:t>
            </a:r>
          </a:p>
          <a:p>
            <a:r>
              <a:rPr lang="en-US" sz="1400"/>
              <a:t>           DIMENSION NOCABANG(100),BUS_AWAL(100),BUS_AKHIR(100),TAHANAN(100),</a:t>
            </a:r>
          </a:p>
          <a:p>
            <a:r>
              <a:rPr lang="en-US" sz="1400"/>
              <a:t>          +		REAKTANSI(100),LCHARGING(100),NOTRAFO(100),BAWLTRFO(100)</a:t>
            </a:r>
          </a:p>
          <a:p>
            <a:r>
              <a:rPr lang="en-US" sz="1400"/>
              <a:t>          +		,BAHRTRFO(100),RATIOTRF(100),NOKPSITOR(100),SUSCEPTAN(10</a:t>
            </a:r>
          </a:p>
          <a:p>
            <a:r>
              <a:rPr lang="en-US" sz="1400"/>
              <a:t>          +		0),Y_CABANG(100),Y_BUS(100,100),P_GENERATE(50),P_LOAD(50</a:t>
            </a:r>
          </a:p>
          <a:p>
            <a:r>
              <a:rPr lang="en-US" sz="1400"/>
              <a:t>          +		),V_SPECT(100),V_SUDUT(100),V_MAGNITUD(100),P(100),Q(100</a:t>
            </a:r>
          </a:p>
          <a:p>
            <a:r>
              <a:rPr lang="en-US" sz="1400"/>
              <a:t>          +		),KLP(100),YLP(100,100),Q_MIN(10),Q_MAKS(10),Q_LOAD(100)</a:t>
            </a:r>
          </a:p>
          <a:p>
            <a:r>
              <a:rPr lang="en-US" sz="1400"/>
              <a:t>          </a:t>
            </a:r>
            <a:r>
              <a:rPr lang="es-ES" sz="1400"/>
              <a:t>+		,Q_GENERATE(100),NOMORBUS(100)</a:t>
            </a:r>
            <a:endParaRPr lang="en-US" sz="1400"/>
          </a:p>
          <a:p>
            <a:r>
              <a:rPr lang="es-ES" sz="1400"/>
              <a:t>            COMPLEX Y_CABANG,Y_BUS,Y_CHARGING(100),KLP,YLP,E(100),EN(100),EII,</a:t>
            </a:r>
            <a:endParaRPr lang="en-US" sz="1400"/>
          </a:p>
          <a:p>
            <a:r>
              <a:rPr lang="es-ES" sz="1400"/>
              <a:t>          </a:t>
            </a:r>
            <a:r>
              <a:rPr lang="en-US" sz="1400"/>
              <a:t>+		EI,SUM,DX,R,SR,S</a:t>
            </a:r>
          </a:p>
          <a:p>
            <a:r>
              <a:rPr lang="en-US" sz="1400"/>
              <a:t>            INTEGER SWITCH,TIPEBUS(100),BUS_AWAL,BUS_AKHIR,BAWLTRFO,BAHRTRFO</a:t>
            </a:r>
          </a:p>
          <a:p>
            <a:r>
              <a:rPr lang="en-US" sz="1400"/>
              <a:t>            REAL	ALPHA,TAHANAN,REAKTANSI,EPSILON,LCHARGING,MAGE,V_SPECT</a:t>
            </a:r>
          </a:p>
          <a:p>
            <a:r>
              <a:rPr lang="en-US" sz="1400"/>
              <a:t>            CHARACTER*15 NFILE_OUT,NFILE_IN</a:t>
            </a:r>
          </a:p>
        </p:txBody>
      </p:sp>
    </p:spTree>
    <p:extLst>
      <p:ext uri="{BB962C8B-B14F-4D97-AF65-F5344CB8AC3E}">
        <p14:creationId xmlns:p14="http://schemas.microsoft.com/office/powerpoint/2010/main" val="2553319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0946"/>
                                        </p:tgtEl>
                                        <p:attrNameLst>
                                          <p:attrName>style.visibility</p:attrName>
                                        </p:attrNameLst>
                                      </p:cBhvr>
                                      <p:to>
                                        <p:strVal val="visible"/>
                                      </p:to>
                                    </p:set>
                                    <p:anim calcmode="lin" valueType="num">
                                      <p:cBhvr>
                                        <p:cTn id="7" dur="1000" fill="hold"/>
                                        <p:tgtEl>
                                          <p:spTgt spid="210946"/>
                                        </p:tgtEl>
                                        <p:attrNameLst>
                                          <p:attrName>ppt_w</p:attrName>
                                        </p:attrNameLst>
                                      </p:cBhvr>
                                      <p:tavLst>
                                        <p:tav tm="0">
                                          <p:val>
                                            <p:strVal val="#ppt_w*0.70"/>
                                          </p:val>
                                        </p:tav>
                                        <p:tav tm="100000">
                                          <p:val>
                                            <p:strVal val="#ppt_w"/>
                                          </p:val>
                                        </p:tav>
                                      </p:tavLst>
                                    </p:anim>
                                    <p:anim calcmode="lin" valueType="num">
                                      <p:cBhvr>
                                        <p:cTn id="8" dur="1000" fill="hold"/>
                                        <p:tgtEl>
                                          <p:spTgt spid="210946"/>
                                        </p:tgtEl>
                                        <p:attrNameLst>
                                          <p:attrName>ppt_h</p:attrName>
                                        </p:attrNameLst>
                                      </p:cBhvr>
                                      <p:tavLst>
                                        <p:tav tm="0">
                                          <p:val>
                                            <p:strVal val="#ppt_h"/>
                                          </p:val>
                                        </p:tav>
                                        <p:tav tm="100000">
                                          <p:val>
                                            <p:strVal val="#ppt_h"/>
                                          </p:val>
                                        </p:tav>
                                      </p:tavLst>
                                    </p:anim>
                                    <p:animEffect transition="in" filter="fade">
                                      <p:cBhvr>
                                        <p:cTn id="9" dur="1000"/>
                                        <p:tgtEl>
                                          <p:spTgt spid="21094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0947"/>
                                        </p:tgtEl>
                                        <p:attrNameLst>
                                          <p:attrName>style.visibility</p:attrName>
                                        </p:attrNameLst>
                                      </p:cBhvr>
                                      <p:to>
                                        <p:strVal val="visible"/>
                                      </p:to>
                                    </p:set>
                                    <p:anim calcmode="lin" valueType="num">
                                      <p:cBhvr>
                                        <p:cTn id="14" dur="1000" fill="hold"/>
                                        <p:tgtEl>
                                          <p:spTgt spid="210947"/>
                                        </p:tgtEl>
                                        <p:attrNameLst>
                                          <p:attrName>ppt_w</p:attrName>
                                        </p:attrNameLst>
                                      </p:cBhvr>
                                      <p:tavLst>
                                        <p:tav tm="0">
                                          <p:val>
                                            <p:strVal val="#ppt_w*0.70"/>
                                          </p:val>
                                        </p:tav>
                                        <p:tav tm="100000">
                                          <p:val>
                                            <p:strVal val="#ppt_w"/>
                                          </p:val>
                                        </p:tav>
                                      </p:tavLst>
                                    </p:anim>
                                    <p:anim calcmode="lin" valueType="num">
                                      <p:cBhvr>
                                        <p:cTn id="15" dur="1000" fill="hold"/>
                                        <p:tgtEl>
                                          <p:spTgt spid="210947"/>
                                        </p:tgtEl>
                                        <p:attrNameLst>
                                          <p:attrName>ppt_h</p:attrName>
                                        </p:attrNameLst>
                                      </p:cBhvr>
                                      <p:tavLst>
                                        <p:tav tm="0">
                                          <p:val>
                                            <p:strVal val="#ppt_h"/>
                                          </p:val>
                                        </p:tav>
                                        <p:tav tm="100000">
                                          <p:val>
                                            <p:strVal val="#ppt_h"/>
                                          </p:val>
                                        </p:tav>
                                      </p:tavLst>
                                    </p:anim>
                                    <p:animEffect transition="in" filter="fade">
                                      <p:cBhvr>
                                        <p:cTn id="16" dur="10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P spid="210947" grpId="0"/>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D1C3A407-BEBB-47C5-8600-19C0137E5C28}" type="datetime1">
              <a:rPr lang="en-US"/>
              <a:pPr/>
              <a:t>5/15/2017</a:t>
            </a:fld>
            <a:endParaRPr lang="en-US"/>
          </a:p>
        </p:txBody>
      </p:sp>
      <p:sp>
        <p:nvSpPr>
          <p:cNvPr id="5" name="Slide Number Placeholder 5"/>
          <p:cNvSpPr>
            <a:spLocks noGrp="1"/>
          </p:cNvSpPr>
          <p:nvPr>
            <p:ph type="sldNum" sz="quarter" idx="12"/>
          </p:nvPr>
        </p:nvSpPr>
        <p:spPr/>
        <p:txBody>
          <a:bodyPr/>
          <a:lstStyle/>
          <a:p>
            <a:fld id="{F151074F-8E60-4497-A17F-8BB6225463C9}" type="slidenum">
              <a:rPr lang="en-US"/>
              <a:pPr/>
              <a:t>228</a:t>
            </a:fld>
            <a:endParaRPr lang="en-US"/>
          </a:p>
        </p:txBody>
      </p:sp>
      <p:sp>
        <p:nvSpPr>
          <p:cNvPr id="209922" name="Rectangle 2"/>
          <p:cNvSpPr>
            <a:spLocks noChangeArrowheads="1"/>
          </p:cNvSpPr>
          <p:nvPr/>
        </p:nvSpPr>
        <p:spPr bwMode="auto">
          <a:xfrm>
            <a:off x="2555875" y="81137"/>
            <a:ext cx="6442918" cy="6694140"/>
          </a:xfrm>
          <a:prstGeom prst="rect">
            <a:avLst/>
          </a:prstGeom>
          <a:noFill/>
          <a:ln w="9525">
            <a:noFill/>
            <a:miter lim="800000"/>
            <a:headEnd/>
            <a:tailEnd/>
          </a:ln>
          <a:effectLst/>
        </p:spPr>
        <p:txBody>
          <a:bodyPr wrap="none" anchor="ctr">
            <a:spAutoFit/>
          </a:bodyPr>
          <a:lstStyle/>
          <a:p>
            <a:r>
              <a:rPr lang="en-US" sz="1300"/>
              <a:t>c</a:t>
            </a:r>
          </a:p>
          <a:p>
            <a:r>
              <a:rPr lang="en-US" sz="1300"/>
              <a:t>c     PEMBACAAN DATA BUS DAN DATA JARINGAN DARI FILE YANG ADA</a:t>
            </a:r>
          </a:p>
          <a:p>
            <a:r>
              <a:rPr lang="en-US" sz="1300"/>
              <a:t>              WRITE(*,10)</a:t>
            </a:r>
          </a:p>
          <a:p>
            <a:r>
              <a:rPr lang="en-US" sz="1300"/>
              <a:t>    10      FORMAT(3X, 'MASUKKAN NAMA FILE DATA : ',$)</a:t>
            </a:r>
          </a:p>
          <a:p>
            <a:r>
              <a:rPr lang="en-US" sz="1300"/>
              <a:t>              READ(*,20)NFILE_IN</a:t>
            </a:r>
          </a:p>
          <a:p>
            <a:r>
              <a:rPr lang="en-US" sz="1300"/>
              <a:t>    20      FORMAT(A15)</a:t>
            </a:r>
          </a:p>
          <a:p>
            <a:r>
              <a:rPr lang="en-US" sz="1300"/>
              <a:t>              CALL GETTIM (IHR,IMIN,ISEC,I100TH,I1000TH)</a:t>
            </a:r>
          </a:p>
          <a:p>
            <a:r>
              <a:rPr lang="en-US" sz="1300"/>
              <a:t>              WRITE(*,*) 'WAKTU MULAI PEMBACAAN DATA :‘ </a:t>
            </a:r>
          </a:p>
          <a:p>
            <a:r>
              <a:rPr lang="en-US" sz="1300"/>
              <a:t>              WRITE(*,70)IHR,IMIN,ISEC,I100TH,I1000TH</a:t>
            </a:r>
          </a:p>
          <a:p>
            <a:r>
              <a:rPr lang="en-US" sz="1300"/>
              <a:t>             OPEN(UNIT = 1, FILE = NFILE_IN, STATUS = 'OLD')</a:t>
            </a:r>
          </a:p>
          <a:p>
            <a:r>
              <a:rPr lang="en-US" sz="1300"/>
              <a:t>             READ(1,*)</a:t>
            </a:r>
          </a:p>
          <a:p>
            <a:r>
              <a:rPr lang="en-US" sz="1300"/>
              <a:t>             READ(1,*)MVADASAR,JMLHBUS,JMCABANG,JMLTRAFO,JMLPVBUS,JMLKSTOR,</a:t>
            </a:r>
          </a:p>
          <a:p>
            <a:r>
              <a:rPr lang="en-US" sz="1300"/>
              <a:t>          +	       ALPHA,EPSILON</a:t>
            </a:r>
          </a:p>
          <a:p>
            <a:r>
              <a:rPr lang="en-US" sz="1300"/>
              <a:t>             READ(1,*)</a:t>
            </a:r>
          </a:p>
          <a:p>
            <a:r>
              <a:rPr lang="en-US" sz="1300"/>
              <a:t>             DO 30 I = 1, JMCABANG</a:t>
            </a:r>
          </a:p>
          <a:p>
            <a:r>
              <a:rPr lang="en-US" sz="1300"/>
              <a:t>    30	 READ(1,*)NOCABANG(I),BUS_AWAL(I),BUS_AKHIR(I),TAHANAN(I),</a:t>
            </a:r>
          </a:p>
          <a:p>
            <a:r>
              <a:rPr lang="en-US" sz="1300"/>
              <a:t>          +		REAKTANSI(I),LCHARGING(I)</a:t>
            </a:r>
          </a:p>
          <a:p>
            <a:r>
              <a:rPr lang="en-US" sz="1300"/>
              <a:t>              READ(1,*)</a:t>
            </a:r>
          </a:p>
          <a:p>
            <a:r>
              <a:rPr lang="en-US" sz="1300"/>
              <a:t>              DO 40 I = 1, JMLHBUS</a:t>
            </a:r>
          </a:p>
          <a:p>
            <a:r>
              <a:rPr lang="en-US" sz="1300"/>
              <a:t>    40	 READ(1,*)NOMORBUS(I),V_MAGNITUD(I),V_SUDUT(I),P_GENERATE(I),</a:t>
            </a:r>
          </a:p>
          <a:p>
            <a:r>
              <a:rPr lang="en-US" sz="1300"/>
              <a:t>          </a:t>
            </a:r>
            <a:r>
              <a:rPr lang="sv-SE" sz="1300"/>
              <a:t>+		  Q_GENERATE(I),P_LOAD(I),Q_LOAD(I),V_SPECT(I),</a:t>
            </a:r>
            <a:endParaRPr lang="en-US" sz="1300"/>
          </a:p>
          <a:p>
            <a:r>
              <a:rPr lang="sv-SE" sz="1300"/>
              <a:t>          +		  Q_MIN(I),Q_MAKS(I),TIPEBUS(I)</a:t>
            </a:r>
            <a:endParaRPr lang="en-US" sz="1300"/>
          </a:p>
          <a:p>
            <a:r>
              <a:rPr lang="en-US" sz="1300"/>
              <a:t>              READ(1,*)</a:t>
            </a:r>
          </a:p>
          <a:p>
            <a:r>
              <a:rPr lang="en-US" sz="1300"/>
              <a:t>              DO 50 I = 1, JMLTRAFO</a:t>
            </a:r>
          </a:p>
          <a:p>
            <a:r>
              <a:rPr lang="en-US" sz="1300"/>
              <a:t>    50	 READ(1,*)NOTRAFO(I),BAWLTRFO(I),BAHRTRFO(I),RATIOTRF(I)</a:t>
            </a:r>
          </a:p>
          <a:p>
            <a:r>
              <a:rPr lang="en-US" sz="1300"/>
              <a:t>              READ(1,*)</a:t>
            </a:r>
          </a:p>
          <a:p>
            <a:r>
              <a:rPr lang="en-US" sz="1300"/>
              <a:t>              DO 60 I = 1, JMLKSTOR</a:t>
            </a:r>
          </a:p>
          <a:p>
            <a:r>
              <a:rPr lang="en-US" sz="1300"/>
              <a:t>    60	 READ(1,*)NOKPSITOR(I),SUSCEPTAN(I)</a:t>
            </a:r>
          </a:p>
          <a:p>
            <a:r>
              <a:rPr lang="en-US" sz="1300"/>
              <a:t>              CALL GETTIM (IHR,IMIN,ISEC,I100TH,I1000TH)</a:t>
            </a:r>
          </a:p>
          <a:p>
            <a:r>
              <a:rPr lang="en-US" sz="1300"/>
              <a:t>              WRITE(*,*) 'WAKTU SELESAI PEMBACAAN DATA :'</a:t>
            </a:r>
          </a:p>
          <a:p>
            <a:r>
              <a:rPr lang="en-US" sz="1300"/>
              <a:t>              WRITE(*,70)IHR,IMIN,ISEC,I100TH,I1000TH</a:t>
            </a:r>
          </a:p>
          <a:p>
            <a:r>
              <a:rPr lang="en-US" sz="1300"/>
              <a:t>    </a:t>
            </a:r>
            <a:r>
              <a:rPr lang="sv-SE" sz="1300"/>
              <a:t>70      FORMAT(2X,I2.2,1H:I2.2,1H:I2.2,1H:I2.2,1H:I2.2)</a:t>
            </a:r>
            <a:endParaRPr lang="en-US" sz="1300"/>
          </a:p>
          <a:p>
            <a:pPr eaLnBrk="0" hangingPunct="0"/>
            <a:endParaRPr lang="en-US" sz="1300"/>
          </a:p>
        </p:txBody>
      </p:sp>
    </p:spTree>
    <p:extLst>
      <p:ext uri="{BB962C8B-B14F-4D97-AF65-F5344CB8AC3E}">
        <p14:creationId xmlns:p14="http://schemas.microsoft.com/office/powerpoint/2010/main" val="1385877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09922"/>
                                        </p:tgtEl>
                                        <p:attrNameLst>
                                          <p:attrName>style.visibility</p:attrName>
                                        </p:attrNameLst>
                                      </p:cBhvr>
                                      <p:to>
                                        <p:strVal val="visible"/>
                                      </p:to>
                                    </p:set>
                                    <p:animEffect transition="in" filter="fade">
                                      <p:cBhvr>
                                        <p:cTn id="7" dur="500"/>
                                        <p:tgtEl>
                                          <p:spTgt spid="209922"/>
                                        </p:tgtEl>
                                      </p:cBhvr>
                                    </p:animEffect>
                                    <p:anim calcmode="lin" valueType="num">
                                      <p:cBhvr>
                                        <p:cTn id="8" dur="500" fill="hold"/>
                                        <p:tgtEl>
                                          <p:spTgt spid="209922"/>
                                        </p:tgtEl>
                                        <p:attrNameLst>
                                          <p:attrName>ppt_w</p:attrName>
                                        </p:attrNameLst>
                                      </p:cBhvr>
                                      <p:tavLst>
                                        <p:tav tm="0" fmla="#ppt_w*sin(2.5*pi*$)">
                                          <p:val>
                                            <p:fltVal val="0"/>
                                          </p:val>
                                        </p:tav>
                                        <p:tav tm="100000">
                                          <p:val>
                                            <p:fltVal val="1"/>
                                          </p:val>
                                        </p:tav>
                                      </p:tavLst>
                                    </p:anim>
                                    <p:anim calcmode="lin" valueType="num">
                                      <p:cBhvr>
                                        <p:cTn id="9" dur="500" fill="hold"/>
                                        <p:tgtEl>
                                          <p:spTgt spid="2099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C0FE93CD-594D-43B8-9FE5-B65838964598}" type="datetime1">
              <a:rPr lang="en-US"/>
              <a:pPr/>
              <a:t>5/15/2017</a:t>
            </a:fld>
            <a:endParaRPr lang="en-US"/>
          </a:p>
        </p:txBody>
      </p:sp>
      <p:sp>
        <p:nvSpPr>
          <p:cNvPr id="5" name="Slide Number Placeholder 5"/>
          <p:cNvSpPr>
            <a:spLocks noGrp="1"/>
          </p:cNvSpPr>
          <p:nvPr>
            <p:ph type="sldNum" sz="quarter" idx="12"/>
          </p:nvPr>
        </p:nvSpPr>
        <p:spPr/>
        <p:txBody>
          <a:bodyPr/>
          <a:lstStyle/>
          <a:p>
            <a:fld id="{CB12C94E-8FA1-4BE2-B0ED-AD7B92F4A3AF}" type="slidenum">
              <a:rPr lang="en-US"/>
              <a:pPr/>
              <a:t>229</a:t>
            </a:fld>
            <a:endParaRPr lang="en-US"/>
          </a:p>
        </p:txBody>
      </p:sp>
      <p:sp>
        <p:nvSpPr>
          <p:cNvPr id="175106" name="Rectangle 2"/>
          <p:cNvSpPr>
            <a:spLocks noChangeArrowheads="1"/>
          </p:cNvSpPr>
          <p:nvPr/>
        </p:nvSpPr>
        <p:spPr bwMode="auto">
          <a:xfrm>
            <a:off x="2595563" y="369343"/>
            <a:ext cx="7457554" cy="5693866"/>
          </a:xfrm>
          <a:prstGeom prst="rect">
            <a:avLst/>
          </a:prstGeom>
          <a:noFill/>
          <a:ln w="9525">
            <a:noFill/>
            <a:miter lim="800000"/>
            <a:headEnd/>
            <a:tailEnd/>
          </a:ln>
          <a:effectLst/>
        </p:spPr>
        <p:txBody>
          <a:bodyPr wrap="none" anchor="ctr">
            <a:spAutoFit/>
          </a:bodyPr>
          <a:lstStyle/>
          <a:p>
            <a:pPr indent="457200"/>
            <a:r>
              <a:rPr lang="en-US" sz="1400"/>
              <a:t>c</a:t>
            </a:r>
          </a:p>
          <a:p>
            <a:pPr indent="457200"/>
            <a:r>
              <a:rPr lang="en-US" sz="1400"/>
              <a:t>c     PEMBENTUKAN MATRIKS ADMITANSI BUS</a:t>
            </a:r>
          </a:p>
          <a:p>
            <a:pPr indent="457200"/>
            <a:r>
              <a:rPr lang="sv-SE" sz="1400" b="1"/>
              <a:t>          DO 90 I = 1, JMCABANG</a:t>
            </a:r>
            <a:endParaRPr lang="en-US" sz="1400"/>
          </a:p>
          <a:p>
            <a:pPr indent="457200"/>
            <a:r>
              <a:rPr lang="sv-SE" sz="1400"/>
              <a:t>              Y_CABANG(I)	= 1.00/CMPLX(TAHANAN(I),REAKTANSI(I))</a:t>
            </a:r>
            <a:endParaRPr lang="en-US" sz="1400"/>
          </a:p>
          <a:p>
            <a:pPr indent="457200"/>
            <a:r>
              <a:rPr lang="en-US" sz="1400"/>
              <a:t>              Y_CHARGING(I)	= CMPLX(0.00,LCHARGING(I))</a:t>
            </a:r>
          </a:p>
          <a:p>
            <a:pPr indent="457200"/>
            <a:r>
              <a:rPr lang="en-US" sz="1400"/>
              <a:t>              NP = BUS_AWAL(I)</a:t>
            </a:r>
          </a:p>
          <a:p>
            <a:pPr indent="457200"/>
            <a:r>
              <a:rPr lang="en-US" sz="1400"/>
              <a:t>              NQ = BUS_AKHIR(I)</a:t>
            </a:r>
          </a:p>
          <a:p>
            <a:pPr indent="457200"/>
            <a:r>
              <a:rPr lang="en-US" sz="1400"/>
              <a:t>              SWITCH = 1</a:t>
            </a:r>
          </a:p>
          <a:p>
            <a:pPr indent="457200"/>
            <a:r>
              <a:rPr lang="en-US" sz="1400"/>
              <a:t>              DO 80 J = 1, JMLTRAFO</a:t>
            </a:r>
          </a:p>
          <a:p>
            <a:pPr indent="457200"/>
            <a:r>
              <a:rPr lang="en-US" sz="1400"/>
              <a:t>                    IF(I.EQ.NOTRAFO(J))THEN</a:t>
            </a:r>
          </a:p>
          <a:p>
            <a:pPr indent="457200"/>
            <a:r>
              <a:rPr lang="en-US" sz="1400"/>
              <a:t>                               SWITCH = 0</a:t>
            </a:r>
          </a:p>
          <a:p>
            <a:pPr indent="457200"/>
            <a:r>
              <a:rPr lang="en-US" sz="1400"/>
              <a:t>                               NK = BAWLTRFO(J)</a:t>
            </a:r>
          </a:p>
          <a:p>
            <a:pPr indent="457200"/>
            <a:r>
              <a:rPr lang="en-US" sz="1400"/>
              <a:t>                               NN = BAHRTRFO(J)</a:t>
            </a:r>
          </a:p>
          <a:p>
            <a:pPr indent="457200"/>
            <a:r>
              <a:rPr lang="en-US" sz="1400"/>
              <a:t>                               Y_BUS(NK,NK) = Y_BUS(NK,NK)+Y_CABANG(I)/(RATIOTRF(J))**2+</a:t>
            </a:r>
          </a:p>
          <a:p>
            <a:pPr indent="457200"/>
            <a:r>
              <a:rPr lang="en-US" sz="1400"/>
              <a:t>          +		                      Y_CHARGING(I)</a:t>
            </a:r>
          </a:p>
          <a:p>
            <a:pPr indent="457200"/>
            <a:r>
              <a:rPr lang="en-US" sz="1400"/>
              <a:t>                               Y_BUS(NN,NN) = Y_BUS(NN,NN)+Y_CABANG(I)+Y_CHARGING(I)</a:t>
            </a:r>
          </a:p>
          <a:p>
            <a:pPr indent="457200"/>
            <a:r>
              <a:rPr lang="en-US" sz="1400"/>
              <a:t>                               Y_BUS(NK,NN) = Y_BUS(NK,NN)-Y_CABANG(I)/RATIOTRF(J)     </a:t>
            </a:r>
          </a:p>
          <a:p>
            <a:pPr indent="457200"/>
            <a:r>
              <a:rPr lang="en-US" sz="1400"/>
              <a:t>                               Y_BUS(NN,NK) = Y_BUS(NK,NN)</a:t>
            </a:r>
          </a:p>
          <a:p>
            <a:pPr indent="457200"/>
            <a:r>
              <a:rPr lang="en-US" sz="1400"/>
              <a:t>                    ENDIF</a:t>
            </a:r>
          </a:p>
          <a:p>
            <a:pPr indent="457200"/>
            <a:r>
              <a:rPr lang="en-US" sz="1400"/>
              <a:t>    80      CONTINUE</a:t>
            </a:r>
          </a:p>
          <a:p>
            <a:pPr indent="457200"/>
            <a:r>
              <a:rPr lang="en-US" sz="1400"/>
              <a:t>              IF(SWITCH.EQ.0)GOTO 90</a:t>
            </a:r>
          </a:p>
          <a:p>
            <a:pPr indent="457200"/>
            <a:r>
              <a:rPr lang="en-US" sz="1400"/>
              <a:t>             Y_BUS(NP,NP) = Y_BUS(NP,NP)+Y_CABANG(I)+Y_CHARGING(I)       </a:t>
            </a:r>
          </a:p>
          <a:p>
            <a:pPr indent="457200"/>
            <a:r>
              <a:rPr lang="en-US" sz="1400"/>
              <a:t>             Y_BUS(NQ,NQ) = Y_BUS(NQ,NQ)+Y_CABANG(I)+Y_CHARGING(I)</a:t>
            </a:r>
          </a:p>
          <a:p>
            <a:pPr indent="457200"/>
            <a:r>
              <a:rPr lang="en-US" sz="1400"/>
              <a:t>             Y_BUS(NP,NQ) = Y_BUS(NP,NQ)-Y_CABANG(I)</a:t>
            </a:r>
          </a:p>
          <a:p>
            <a:pPr indent="457200"/>
            <a:r>
              <a:rPr lang="en-US" sz="1400"/>
              <a:t>             Y_BUS(NQ,NP) = Y_BUS(NP,NQ)</a:t>
            </a:r>
          </a:p>
          <a:p>
            <a:pPr indent="457200"/>
            <a:r>
              <a:rPr lang="en-US" sz="1400"/>
              <a:t>    </a:t>
            </a:r>
            <a:r>
              <a:rPr lang="en-US" sz="1400" b="1"/>
              <a:t>90  CONTINUE</a:t>
            </a:r>
          </a:p>
        </p:txBody>
      </p:sp>
    </p:spTree>
    <p:extLst>
      <p:ext uri="{BB962C8B-B14F-4D97-AF65-F5344CB8AC3E}">
        <p14:creationId xmlns:p14="http://schemas.microsoft.com/office/powerpoint/2010/main" val="1003138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75106"/>
                                        </p:tgtEl>
                                        <p:attrNameLst>
                                          <p:attrName>style.visibility</p:attrName>
                                        </p:attrNameLst>
                                      </p:cBhvr>
                                      <p:to>
                                        <p:strVal val="visible"/>
                                      </p:to>
                                    </p:set>
                                    <p:animEffect transition="in" filter="fade">
                                      <p:cBhvr>
                                        <p:cTn id="7" dur="500"/>
                                        <p:tgtEl>
                                          <p:spTgt spid="175106"/>
                                        </p:tgtEl>
                                      </p:cBhvr>
                                    </p:animEffect>
                                    <p:anim calcmode="lin" valueType="num">
                                      <p:cBhvr>
                                        <p:cTn id="8" dur="500" fill="hold"/>
                                        <p:tgtEl>
                                          <p:spTgt spid="175106"/>
                                        </p:tgtEl>
                                        <p:attrNameLst>
                                          <p:attrName>ppt_w</p:attrName>
                                        </p:attrNameLst>
                                      </p:cBhvr>
                                      <p:tavLst>
                                        <p:tav tm="0" fmla="#ppt_w*sin(2.5*pi*$)">
                                          <p:val>
                                            <p:fltVal val="0"/>
                                          </p:val>
                                        </p:tav>
                                        <p:tav tm="100000">
                                          <p:val>
                                            <p:fltVal val="1"/>
                                          </p:val>
                                        </p:tav>
                                      </p:tavLst>
                                    </p:anim>
                                    <p:anim calcmode="lin" valueType="num">
                                      <p:cBhvr>
                                        <p:cTn id="9" dur="500" fill="hold"/>
                                        <p:tgtEl>
                                          <p:spTgt spid="1751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3275" y="310812"/>
            <a:ext cx="5668672" cy="2088459"/>
          </a:xfrm>
          <a:prstGeom prst="rect">
            <a:avLst/>
          </a:prstGeom>
        </p:spPr>
      </p:pic>
      <p:pic>
        <p:nvPicPr>
          <p:cNvPr id="3" name="Picture 2"/>
          <p:cNvPicPr>
            <a:picLocks noChangeAspect="1"/>
          </p:cNvPicPr>
          <p:nvPr/>
        </p:nvPicPr>
        <p:blipFill>
          <a:blip r:embed="rId3"/>
          <a:stretch>
            <a:fillRect/>
          </a:stretch>
        </p:blipFill>
        <p:spPr>
          <a:xfrm>
            <a:off x="2831447" y="2496066"/>
            <a:ext cx="7514590" cy="3978312"/>
          </a:xfrm>
          <a:prstGeom prst="rect">
            <a:avLst/>
          </a:prstGeom>
        </p:spPr>
      </p:pic>
      <p:sp>
        <p:nvSpPr>
          <p:cNvPr id="4" name="Date Placeholder 3"/>
          <p:cNvSpPr>
            <a:spLocks noGrp="1"/>
          </p:cNvSpPr>
          <p:nvPr>
            <p:ph type="dt" sz="half" idx="10"/>
          </p:nvPr>
        </p:nvSpPr>
        <p:spPr/>
        <p:txBody>
          <a:bodyPr/>
          <a:lstStyle/>
          <a:p>
            <a:fld id="{E16710E0-EF6C-45A2-9A48-1FA763FB9EE3}"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23</a:t>
            </a:fld>
            <a:endParaRPr lang="id-ID"/>
          </a:p>
        </p:txBody>
      </p:sp>
    </p:spTree>
    <p:extLst>
      <p:ext uri="{BB962C8B-B14F-4D97-AF65-F5344CB8AC3E}">
        <p14:creationId xmlns:p14="http://schemas.microsoft.com/office/powerpoint/2010/main" val="1438496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ChangeArrowheads="1"/>
          </p:cNvSpPr>
          <p:nvPr>
            <p:ph type="dt" sz="half" idx="4294967295"/>
          </p:nvPr>
        </p:nvSpPr>
        <p:spPr/>
        <p:txBody>
          <a:bodyPr/>
          <a:lstStyle/>
          <a:p>
            <a:fld id="{D9DFC4B4-177E-4E97-83E4-CF00510EFE93}" type="datetime1">
              <a:rPr lang="en-US"/>
              <a:pPr/>
              <a:t>5/15/2017</a:t>
            </a:fld>
            <a:endParaRPr lang="en-US"/>
          </a:p>
        </p:txBody>
      </p:sp>
      <p:sp>
        <p:nvSpPr>
          <p:cNvPr id="12" name="Rectangle 11"/>
          <p:cNvSpPr>
            <a:spLocks noGrp="1" noChangeArrowheads="1"/>
          </p:cNvSpPr>
          <p:nvPr>
            <p:ph type="sldNum" sz="quarter" idx="4294967295"/>
          </p:nvPr>
        </p:nvSpPr>
        <p:spPr/>
        <p:txBody>
          <a:bodyPr/>
          <a:lstStyle/>
          <a:p>
            <a:fld id="{504E2257-27EF-4B78-9E99-5AA01307B79B}" type="slidenum">
              <a:rPr lang="en-US"/>
              <a:pPr/>
              <a:t>230</a:t>
            </a:fld>
            <a:endParaRPr lang="en-US"/>
          </a:p>
        </p:txBody>
      </p:sp>
      <p:pic>
        <p:nvPicPr>
          <p:cNvPr id="94218" name="Picture 10" descr="trf3ph"/>
          <p:cNvPicPr>
            <a:picLocks noChangeAspect="1" noChangeArrowheads="1"/>
          </p:cNvPicPr>
          <p:nvPr/>
        </p:nvPicPr>
        <p:blipFill>
          <a:blip r:embed="rId2">
            <a:lum bright="12000"/>
          </a:blip>
          <a:srcRect/>
          <a:stretch>
            <a:fillRect/>
          </a:stretch>
        </p:blipFill>
        <p:spPr bwMode="auto">
          <a:xfrm>
            <a:off x="4583113" y="1"/>
            <a:ext cx="2468562" cy="3933825"/>
          </a:xfrm>
          <a:prstGeom prst="rect">
            <a:avLst/>
          </a:prstGeom>
          <a:noFill/>
        </p:spPr>
      </p:pic>
      <p:grpSp>
        <p:nvGrpSpPr>
          <p:cNvPr id="94215" name="Group 7"/>
          <p:cNvGrpSpPr>
            <a:grpSpLocks/>
          </p:cNvGrpSpPr>
          <p:nvPr/>
        </p:nvGrpSpPr>
        <p:grpSpPr bwMode="auto">
          <a:xfrm>
            <a:off x="1524001" y="3789364"/>
            <a:ext cx="5795963" cy="3068637"/>
            <a:chOff x="2016" y="1776"/>
            <a:chExt cx="3744" cy="2544"/>
          </a:xfrm>
        </p:grpSpPr>
        <p:pic>
          <p:nvPicPr>
            <p:cNvPr id="94216" name="Picture 8" descr="Copy of grdtg1"/>
            <p:cNvPicPr>
              <a:picLocks noChangeAspect="1" noChangeArrowheads="1"/>
            </p:cNvPicPr>
            <p:nvPr/>
          </p:nvPicPr>
          <p:blipFill>
            <a:blip r:embed="rId3"/>
            <a:srcRect/>
            <a:stretch>
              <a:fillRect/>
            </a:stretch>
          </p:blipFill>
          <p:spPr bwMode="auto">
            <a:xfrm>
              <a:off x="3888" y="1776"/>
              <a:ext cx="1872" cy="2544"/>
            </a:xfrm>
            <a:prstGeom prst="rect">
              <a:avLst/>
            </a:prstGeom>
            <a:noFill/>
          </p:spPr>
        </p:pic>
        <p:pic>
          <p:nvPicPr>
            <p:cNvPr id="94217" name="Picture 9" descr="IMG_0421"/>
            <p:cNvPicPr>
              <a:picLocks noChangeAspect="1" noChangeArrowheads="1"/>
            </p:cNvPicPr>
            <p:nvPr/>
          </p:nvPicPr>
          <p:blipFill>
            <a:blip r:embed="rId4"/>
            <a:srcRect/>
            <a:stretch>
              <a:fillRect/>
            </a:stretch>
          </p:blipFill>
          <p:spPr bwMode="auto">
            <a:xfrm>
              <a:off x="2016" y="2112"/>
              <a:ext cx="1872" cy="2183"/>
            </a:xfrm>
            <a:prstGeom prst="rect">
              <a:avLst/>
            </a:prstGeom>
            <a:noFill/>
          </p:spPr>
        </p:pic>
      </p:grpSp>
      <p:pic>
        <p:nvPicPr>
          <p:cNvPr id="94212" name="Picture 4" descr="IMG_0437"/>
          <p:cNvPicPr>
            <a:picLocks noChangeAspect="1" noChangeArrowheads="1"/>
          </p:cNvPicPr>
          <p:nvPr/>
        </p:nvPicPr>
        <p:blipFill>
          <a:blip r:embed="rId5">
            <a:lum bright="30000" contrast="6000"/>
          </a:blip>
          <a:srcRect/>
          <a:stretch>
            <a:fillRect/>
          </a:stretch>
        </p:blipFill>
        <p:spPr bwMode="auto">
          <a:xfrm>
            <a:off x="1524001" y="0"/>
            <a:ext cx="3046413" cy="4635500"/>
          </a:xfrm>
          <a:prstGeom prst="rect">
            <a:avLst/>
          </a:prstGeom>
          <a:noFill/>
        </p:spPr>
      </p:pic>
      <p:pic>
        <p:nvPicPr>
          <p:cNvPr id="94213" name="Picture 5" descr="KIF_1664"/>
          <p:cNvPicPr>
            <a:picLocks noChangeAspect="1" noChangeArrowheads="1"/>
          </p:cNvPicPr>
          <p:nvPr/>
        </p:nvPicPr>
        <p:blipFill>
          <a:blip r:embed="rId6" cstate="print">
            <a:lum bright="24000"/>
          </a:blip>
          <a:srcRect/>
          <a:stretch>
            <a:fillRect/>
          </a:stretch>
        </p:blipFill>
        <p:spPr bwMode="auto">
          <a:xfrm>
            <a:off x="7104064" y="3751264"/>
            <a:ext cx="3563937" cy="3106737"/>
          </a:xfrm>
          <a:prstGeom prst="rect">
            <a:avLst/>
          </a:prstGeom>
          <a:noFill/>
        </p:spPr>
      </p:pic>
      <p:pic>
        <p:nvPicPr>
          <p:cNvPr id="94214" name="Picture 6" descr="KIF_1599"/>
          <p:cNvPicPr>
            <a:picLocks noChangeAspect="1" noChangeArrowheads="1"/>
          </p:cNvPicPr>
          <p:nvPr/>
        </p:nvPicPr>
        <p:blipFill>
          <a:blip r:embed="rId7" cstate="print">
            <a:lum bright="24000"/>
          </a:blip>
          <a:srcRect/>
          <a:stretch>
            <a:fillRect/>
          </a:stretch>
        </p:blipFill>
        <p:spPr bwMode="auto">
          <a:xfrm>
            <a:off x="7029450" y="1"/>
            <a:ext cx="3638550" cy="3789363"/>
          </a:xfrm>
          <a:prstGeom prst="rect">
            <a:avLst/>
          </a:prstGeom>
          <a:noFill/>
        </p:spPr>
      </p:pic>
      <p:sp>
        <p:nvSpPr>
          <p:cNvPr id="94220" name="WordArt 12"/>
          <p:cNvSpPr>
            <a:spLocks noChangeArrowheads="1" noChangeShapeType="1" noTextEdit="1"/>
          </p:cNvSpPr>
          <p:nvPr/>
        </p:nvSpPr>
        <p:spPr bwMode="auto">
          <a:xfrm>
            <a:off x="3000375" y="2636838"/>
            <a:ext cx="4833938" cy="1593850"/>
          </a:xfrm>
          <a:prstGeom prst="rect">
            <a:avLst/>
          </a:prstGeom>
        </p:spPr>
        <p:txBody>
          <a:bodyPr spcFirstLastPara="1" wrap="none" fromWordArt="1">
            <a:prstTxWarp prst="textArchUp">
              <a:avLst>
                <a:gd name="adj" fmla="val 1080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d-ID" sz="3600" kern="10">
                <a:ln w="9525">
                  <a:round/>
                  <a:headEnd/>
                  <a:tailEnd/>
                </a:ln>
                <a:gradFill rotWithShape="0">
                  <a:gsLst>
                    <a:gs pos="0">
                      <a:srgbClr val="FFE701"/>
                    </a:gs>
                    <a:gs pos="100000">
                      <a:srgbClr val="FE3E02"/>
                    </a:gs>
                  </a:gsLst>
                  <a:lin ang="5400000" scaled="1"/>
                </a:gradFill>
                <a:latin typeface="Impact"/>
              </a:rPr>
              <a:t>METODE NEWTON RAPSHON</a:t>
            </a:r>
          </a:p>
        </p:txBody>
      </p:sp>
    </p:spTree>
    <p:extLst>
      <p:ext uri="{BB962C8B-B14F-4D97-AF65-F5344CB8AC3E}">
        <p14:creationId xmlns:p14="http://schemas.microsoft.com/office/powerpoint/2010/main" val="2184397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circle(out)">
                                      <p:cBhvr>
                                        <p:cTn id="7" dur="2000"/>
                                        <p:tgtEl>
                                          <p:spTgt spid="942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94213"/>
                                        </p:tgtEl>
                                        <p:attrNameLst>
                                          <p:attrName>style.visibility</p:attrName>
                                        </p:attrNameLst>
                                      </p:cBhvr>
                                      <p:to>
                                        <p:strVal val="visible"/>
                                      </p:to>
                                    </p:set>
                                    <p:animEffect transition="in" filter="wheel(4)">
                                      <p:cBhvr>
                                        <p:cTn id="12" dur="2000"/>
                                        <p:tgtEl>
                                          <p:spTgt spid="942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4215"/>
                                        </p:tgtEl>
                                        <p:attrNameLst>
                                          <p:attrName>style.visibility</p:attrName>
                                        </p:attrNameLst>
                                      </p:cBhvr>
                                      <p:to>
                                        <p:strVal val="visible"/>
                                      </p:to>
                                    </p:set>
                                    <p:animEffect transition="in" filter="dissolve">
                                      <p:cBhvr>
                                        <p:cTn id="17" dur="500"/>
                                        <p:tgtEl>
                                          <p:spTgt spid="9421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94214"/>
                                        </p:tgtEl>
                                        <p:attrNameLst>
                                          <p:attrName>style.visibility</p:attrName>
                                        </p:attrNameLst>
                                      </p:cBhvr>
                                      <p:to>
                                        <p:strVal val="visible"/>
                                      </p:to>
                                    </p:set>
                                    <p:anim calcmode="lin" valueType="num">
                                      <p:cBhvr>
                                        <p:cTn id="22" dur="1000" fill="hold"/>
                                        <p:tgtEl>
                                          <p:spTgt spid="94214"/>
                                        </p:tgtEl>
                                        <p:attrNameLst>
                                          <p:attrName>ppt_w</p:attrName>
                                        </p:attrNameLst>
                                      </p:cBhvr>
                                      <p:tavLst>
                                        <p:tav tm="0">
                                          <p:val>
                                            <p:fltVal val="0"/>
                                          </p:val>
                                        </p:tav>
                                        <p:tav tm="100000">
                                          <p:val>
                                            <p:strVal val="#ppt_w"/>
                                          </p:val>
                                        </p:tav>
                                      </p:tavLst>
                                    </p:anim>
                                    <p:anim calcmode="lin" valueType="num">
                                      <p:cBhvr>
                                        <p:cTn id="23" dur="1000" fill="hold"/>
                                        <p:tgtEl>
                                          <p:spTgt spid="94214"/>
                                        </p:tgtEl>
                                        <p:attrNameLst>
                                          <p:attrName>ppt_h</p:attrName>
                                        </p:attrNameLst>
                                      </p:cBhvr>
                                      <p:tavLst>
                                        <p:tav tm="0">
                                          <p:val>
                                            <p:fltVal val="0"/>
                                          </p:val>
                                        </p:tav>
                                        <p:tav tm="100000">
                                          <p:val>
                                            <p:strVal val="#ppt_h"/>
                                          </p:val>
                                        </p:tav>
                                      </p:tavLst>
                                    </p:anim>
                                    <p:anim calcmode="lin" valueType="num">
                                      <p:cBhvr>
                                        <p:cTn id="24" dur="1000" fill="hold"/>
                                        <p:tgtEl>
                                          <p:spTgt spid="94214"/>
                                        </p:tgtEl>
                                        <p:attrNameLst>
                                          <p:attrName>style.rotation</p:attrName>
                                        </p:attrNameLst>
                                      </p:cBhvr>
                                      <p:tavLst>
                                        <p:tav tm="0">
                                          <p:val>
                                            <p:fltVal val="90"/>
                                          </p:val>
                                        </p:tav>
                                        <p:tav tm="100000">
                                          <p:val>
                                            <p:fltVal val="0"/>
                                          </p:val>
                                        </p:tav>
                                      </p:tavLst>
                                    </p:anim>
                                    <p:animEffect transition="in" filter="fade">
                                      <p:cBhvr>
                                        <p:cTn id="25" dur="1000"/>
                                        <p:tgtEl>
                                          <p:spTgt spid="942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4218"/>
                                        </p:tgtEl>
                                        <p:attrNameLst>
                                          <p:attrName>style.visibility</p:attrName>
                                        </p:attrNameLst>
                                      </p:cBhvr>
                                      <p:to>
                                        <p:strVal val="visible"/>
                                      </p:to>
                                    </p:set>
                                    <p:animEffect transition="in" filter="randombar(horizontal)">
                                      <p:cBhvr>
                                        <p:cTn id="30" dur="500"/>
                                        <p:tgtEl>
                                          <p:spTgt spid="94218"/>
                                        </p:tgtEl>
                                      </p:cBhvr>
                                    </p:animEffect>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94220"/>
                                        </p:tgtEl>
                                        <p:attrNameLst>
                                          <p:attrName>style.visibility</p:attrName>
                                        </p:attrNameLst>
                                      </p:cBhvr>
                                      <p:to>
                                        <p:strVal val="visible"/>
                                      </p:to>
                                    </p:set>
                                    <p:anim to="" calcmode="lin" valueType="num">
                                      <p:cBhvr>
                                        <p:cTn id="35" dur="1" fill="hold"/>
                                        <p:tgtEl>
                                          <p:spTgt spid="9422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0"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dt" sz="half" idx="4294967295"/>
          </p:nvPr>
        </p:nvSpPr>
        <p:spPr/>
        <p:txBody>
          <a:bodyPr/>
          <a:lstStyle/>
          <a:p>
            <a:fld id="{A55A9A1A-886E-4FCD-B6CE-7B20C9A3F680}" type="datetime1">
              <a:rPr lang="en-US"/>
              <a:pPr/>
              <a:t>5/15/2017</a:t>
            </a:fld>
            <a:endParaRPr lang="en-US"/>
          </a:p>
        </p:txBody>
      </p:sp>
      <p:sp>
        <p:nvSpPr>
          <p:cNvPr id="19" name="Rectangle 11"/>
          <p:cNvSpPr>
            <a:spLocks noGrp="1" noChangeArrowheads="1"/>
          </p:cNvSpPr>
          <p:nvPr>
            <p:ph type="sldNum" sz="quarter" idx="4294967295"/>
          </p:nvPr>
        </p:nvSpPr>
        <p:spPr/>
        <p:txBody>
          <a:bodyPr/>
          <a:lstStyle/>
          <a:p>
            <a:fld id="{78962EA3-C957-4508-91A6-683EE7F8799C}" type="slidenum">
              <a:rPr lang="en-US"/>
              <a:pPr/>
              <a:t>231</a:t>
            </a:fld>
            <a:endParaRPr lang="en-US"/>
          </a:p>
        </p:txBody>
      </p:sp>
      <p:sp>
        <p:nvSpPr>
          <p:cNvPr id="138250" name="Rectangle 10"/>
          <p:cNvSpPr>
            <a:spLocks noChangeArrowheads="1"/>
          </p:cNvSpPr>
          <p:nvPr/>
        </p:nvSpPr>
        <p:spPr bwMode="auto">
          <a:xfrm>
            <a:off x="1631951" y="114578"/>
            <a:ext cx="3228641" cy="369332"/>
          </a:xfrm>
          <a:prstGeom prst="rect">
            <a:avLst/>
          </a:prstGeom>
          <a:noFill/>
          <a:ln w="9525">
            <a:noFill/>
            <a:miter lim="800000"/>
            <a:headEnd/>
            <a:tailEnd/>
          </a:ln>
          <a:effectLst/>
        </p:spPr>
        <p:txBody>
          <a:bodyPr wrap="none" anchor="ctr">
            <a:spAutoFit/>
          </a:bodyPr>
          <a:lstStyle/>
          <a:p>
            <a:pPr eaLnBrk="1" hangingPunct="1"/>
            <a:r>
              <a:rPr lang="en-US" b="1"/>
              <a:t>METODA NEWTON-RAPHSON</a:t>
            </a:r>
            <a:r>
              <a:rPr lang="en-US"/>
              <a:t> </a:t>
            </a:r>
          </a:p>
        </p:txBody>
      </p:sp>
      <p:sp>
        <p:nvSpPr>
          <p:cNvPr id="138251" name="Rectangle 11"/>
          <p:cNvSpPr>
            <a:spLocks noChangeArrowheads="1"/>
          </p:cNvSpPr>
          <p:nvPr/>
        </p:nvSpPr>
        <p:spPr bwMode="auto">
          <a:xfrm>
            <a:off x="1847851" y="546428"/>
            <a:ext cx="8424863" cy="523220"/>
          </a:xfrm>
          <a:prstGeom prst="rect">
            <a:avLst/>
          </a:prstGeom>
          <a:noFill/>
          <a:ln w="9525">
            <a:noFill/>
            <a:miter lim="800000"/>
            <a:headEnd/>
            <a:tailEnd/>
          </a:ln>
          <a:effectLst/>
        </p:spPr>
        <p:txBody>
          <a:bodyPr anchor="ctr">
            <a:spAutoFit/>
          </a:bodyPr>
          <a:lstStyle/>
          <a:p>
            <a:pPr eaLnBrk="1" hangingPunct="1"/>
            <a:r>
              <a:rPr lang="en-US" sz="1400"/>
              <a:t>Bila dalam metoda Gauss-Seidel penyelesaian aliran beban dilakukan dengan menggunakan himpunan persamaan tegangan. </a:t>
            </a:r>
          </a:p>
        </p:txBody>
      </p:sp>
      <p:sp>
        <p:nvSpPr>
          <p:cNvPr id="138252" name="Rectangle 12"/>
          <p:cNvSpPr>
            <a:spLocks noChangeArrowheads="1"/>
          </p:cNvSpPr>
          <p:nvPr/>
        </p:nvSpPr>
        <p:spPr bwMode="auto">
          <a:xfrm>
            <a:off x="1847850" y="1122691"/>
            <a:ext cx="8820150" cy="523220"/>
          </a:xfrm>
          <a:prstGeom prst="rect">
            <a:avLst/>
          </a:prstGeom>
          <a:noFill/>
          <a:ln w="9525">
            <a:noFill/>
            <a:miter lim="800000"/>
            <a:headEnd/>
            <a:tailEnd/>
          </a:ln>
          <a:effectLst/>
        </p:spPr>
        <p:txBody>
          <a:bodyPr anchor="ctr">
            <a:spAutoFit/>
          </a:bodyPr>
          <a:lstStyle/>
          <a:p>
            <a:pPr eaLnBrk="1" hangingPunct="1"/>
            <a:r>
              <a:rPr lang="en-US" sz="1400"/>
              <a:t>Dalam metoda Newton Raphson, dipergunakan himpunan persamaan non-linear untuk mengekspresikan daya aktif dan reaktif dalam bentuk tegangan. </a:t>
            </a:r>
          </a:p>
        </p:txBody>
      </p:sp>
      <p:sp>
        <p:nvSpPr>
          <p:cNvPr id="138253" name="Rectangle 13"/>
          <p:cNvSpPr>
            <a:spLocks noChangeArrowheads="1"/>
          </p:cNvSpPr>
          <p:nvPr/>
        </p:nvSpPr>
        <p:spPr bwMode="auto">
          <a:xfrm>
            <a:off x="1847851" y="1700213"/>
            <a:ext cx="1508125" cy="366712"/>
          </a:xfrm>
          <a:prstGeom prst="rect">
            <a:avLst/>
          </a:prstGeom>
          <a:noFill/>
          <a:ln w="9525">
            <a:noFill/>
            <a:miter lim="800000"/>
            <a:headEnd/>
            <a:tailEnd/>
          </a:ln>
          <a:effectLst/>
        </p:spPr>
        <p:txBody>
          <a:bodyPr wrap="none" anchor="ctr">
            <a:spAutoFit/>
          </a:bodyPr>
          <a:lstStyle/>
          <a:p>
            <a:pPr eaLnBrk="1" hangingPunct="1"/>
            <a:r>
              <a:rPr lang="en-US" sz="1400"/>
              <a:t>Dari persamaan</a:t>
            </a:r>
            <a:r>
              <a:rPr lang="en-US"/>
              <a:t> </a:t>
            </a:r>
          </a:p>
        </p:txBody>
      </p:sp>
      <p:sp>
        <p:nvSpPr>
          <p:cNvPr id="138255" name="Rectangle 15"/>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54" name="Object 14"/>
          <p:cNvGraphicFramePr>
            <a:graphicFrameLocks noChangeAspect="1"/>
          </p:cNvGraphicFramePr>
          <p:nvPr/>
        </p:nvGraphicFramePr>
        <p:xfrm>
          <a:off x="2566989" y="2133601"/>
          <a:ext cx="2016125" cy="504825"/>
        </p:xfrm>
        <a:graphic>
          <a:graphicData uri="http://schemas.openxmlformats.org/presentationml/2006/ole">
            <mc:AlternateContent xmlns:mc="http://schemas.openxmlformats.org/markup-compatibility/2006">
              <mc:Choice xmlns:v="urn:schemas-microsoft-com:vml" Requires="v">
                <p:oleObj spid="_x0000_s110598" name="Equation" r:id="rId3" imgW="914400" imgH="228600" progId="Equation.3">
                  <p:embed/>
                </p:oleObj>
              </mc:Choice>
              <mc:Fallback>
                <p:oleObj name="Equation" r:id="rId3" imgW="9144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2133601"/>
                        <a:ext cx="20161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56" name="Rectangle 16"/>
          <p:cNvSpPr>
            <a:spLocks noChangeArrowheads="1"/>
          </p:cNvSpPr>
          <p:nvPr/>
        </p:nvSpPr>
        <p:spPr bwMode="auto">
          <a:xfrm>
            <a:off x="1882776" y="2706966"/>
            <a:ext cx="840295" cy="369332"/>
          </a:xfrm>
          <a:prstGeom prst="rect">
            <a:avLst/>
          </a:prstGeom>
          <a:noFill/>
          <a:ln w="9525">
            <a:noFill/>
            <a:miter lim="800000"/>
            <a:headEnd/>
            <a:tailEnd/>
          </a:ln>
          <a:effectLst/>
        </p:spPr>
        <p:txBody>
          <a:bodyPr wrap="none" anchor="ctr">
            <a:spAutoFit/>
          </a:bodyPr>
          <a:lstStyle/>
          <a:p>
            <a:pPr eaLnBrk="1" hangingPunct="1"/>
            <a:r>
              <a:rPr lang="en-US" sz="1400"/>
              <a:t>dimana</a:t>
            </a:r>
            <a:r>
              <a:rPr lang="en-US"/>
              <a:t> </a:t>
            </a:r>
          </a:p>
        </p:txBody>
      </p:sp>
      <p:sp>
        <p:nvSpPr>
          <p:cNvPr id="138258" name="Rectangle 18"/>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57" name="Object 17"/>
          <p:cNvGraphicFramePr>
            <a:graphicFrameLocks noChangeAspect="1"/>
          </p:cNvGraphicFramePr>
          <p:nvPr/>
        </p:nvGraphicFramePr>
        <p:xfrm>
          <a:off x="2568576" y="3068638"/>
          <a:ext cx="1655763" cy="908050"/>
        </p:xfrm>
        <a:graphic>
          <a:graphicData uri="http://schemas.openxmlformats.org/presentationml/2006/ole">
            <mc:AlternateContent xmlns:mc="http://schemas.openxmlformats.org/markup-compatibility/2006">
              <mc:Choice xmlns:v="urn:schemas-microsoft-com:vml" Requires="v">
                <p:oleObj spid="_x0000_s110599" name="Equation" r:id="rId5" imgW="888614" imgH="482391" progId="Equation.3">
                  <p:embed/>
                </p:oleObj>
              </mc:Choice>
              <mc:Fallback>
                <p:oleObj name="Equation" r:id="rId5" imgW="888614"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8576" y="3068638"/>
                        <a:ext cx="1655763"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59" name="Rectangle 19"/>
          <p:cNvSpPr>
            <a:spLocks noChangeArrowheads="1"/>
          </p:cNvSpPr>
          <p:nvPr/>
        </p:nvSpPr>
        <p:spPr bwMode="auto">
          <a:xfrm>
            <a:off x="1919289" y="3933825"/>
            <a:ext cx="549275" cy="304800"/>
          </a:xfrm>
          <a:prstGeom prst="rect">
            <a:avLst/>
          </a:prstGeom>
          <a:noFill/>
          <a:ln w="9525">
            <a:noFill/>
            <a:miter lim="800000"/>
            <a:headEnd/>
            <a:tailEnd/>
          </a:ln>
          <a:effectLst/>
        </p:spPr>
        <p:txBody>
          <a:bodyPr wrap="none" anchor="ctr">
            <a:spAutoFit/>
          </a:bodyPr>
          <a:lstStyle/>
          <a:p>
            <a:pPr algn="just" eaLnBrk="1" hangingPunct="1"/>
            <a:r>
              <a:rPr lang="en-US" sz="1400"/>
              <a:t>Atau</a:t>
            </a:r>
          </a:p>
        </p:txBody>
      </p:sp>
      <p:sp>
        <p:nvSpPr>
          <p:cNvPr id="138261" name="Rectangle 21"/>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60" name="Object 20"/>
          <p:cNvGraphicFramePr>
            <a:graphicFrameLocks noChangeAspect="1"/>
          </p:cNvGraphicFramePr>
          <p:nvPr/>
        </p:nvGraphicFramePr>
        <p:xfrm>
          <a:off x="2495550" y="4292600"/>
          <a:ext cx="2089150" cy="508000"/>
        </p:xfrm>
        <a:graphic>
          <a:graphicData uri="http://schemas.openxmlformats.org/presentationml/2006/ole">
            <mc:AlternateContent xmlns:mc="http://schemas.openxmlformats.org/markup-compatibility/2006">
              <mc:Choice xmlns:v="urn:schemas-microsoft-com:vml" Requires="v">
                <p:oleObj spid="_x0000_s110600" name="Equation" r:id="rId7" imgW="1054100" imgH="254000" progId="Equation.3">
                  <p:embed/>
                </p:oleObj>
              </mc:Choice>
              <mc:Fallback>
                <p:oleObj name="Equation" r:id="rId7" imgW="10541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550" y="4292600"/>
                        <a:ext cx="20891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62" name="Rectangle 22"/>
          <p:cNvSpPr>
            <a:spLocks noChangeArrowheads="1"/>
          </p:cNvSpPr>
          <p:nvPr/>
        </p:nvSpPr>
        <p:spPr bwMode="auto">
          <a:xfrm>
            <a:off x="1850830" y="4940401"/>
            <a:ext cx="3454792" cy="307777"/>
          </a:xfrm>
          <a:prstGeom prst="rect">
            <a:avLst/>
          </a:prstGeom>
          <a:noFill/>
          <a:ln w="9525">
            <a:noFill/>
            <a:miter lim="800000"/>
            <a:headEnd/>
            <a:tailEnd/>
          </a:ln>
          <a:effectLst/>
        </p:spPr>
        <p:txBody>
          <a:bodyPr wrap="none" anchor="ctr">
            <a:spAutoFit/>
          </a:bodyPr>
          <a:lstStyle/>
          <a:p>
            <a:pPr algn="just" eaLnBrk="1" hangingPunct="1"/>
            <a:r>
              <a:rPr lang="en-US" sz="1400"/>
              <a:t>Dalam bentuk lain, dapat pula dituliskan</a:t>
            </a:r>
          </a:p>
        </p:txBody>
      </p:sp>
      <p:sp>
        <p:nvSpPr>
          <p:cNvPr id="138264" name="Rectangle 2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63" name="Object 23"/>
          <p:cNvGraphicFramePr>
            <a:graphicFrameLocks noChangeAspect="1"/>
          </p:cNvGraphicFramePr>
          <p:nvPr/>
        </p:nvGraphicFramePr>
        <p:xfrm>
          <a:off x="2495550" y="5153025"/>
          <a:ext cx="3240088" cy="939800"/>
        </p:xfrm>
        <a:graphic>
          <a:graphicData uri="http://schemas.openxmlformats.org/presentationml/2006/ole">
            <mc:AlternateContent xmlns:mc="http://schemas.openxmlformats.org/markup-compatibility/2006">
              <mc:Choice xmlns:v="urn:schemas-microsoft-com:vml" Requires="v">
                <p:oleObj spid="_x0000_s110601" name="Equation" r:id="rId9" imgW="1676400" imgH="482600" progId="Equation.3">
                  <p:embed/>
                </p:oleObj>
              </mc:Choice>
              <mc:Fallback>
                <p:oleObj name="Equation" r:id="rId9" imgW="1676400" imgH="482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550" y="5153025"/>
                        <a:ext cx="3240088"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220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8250"/>
                                        </p:tgtEl>
                                        <p:attrNameLst>
                                          <p:attrName>style.visibility</p:attrName>
                                        </p:attrNameLst>
                                      </p:cBhvr>
                                      <p:to>
                                        <p:strVal val="visible"/>
                                      </p:to>
                                    </p:set>
                                    <p:anim calcmode="lin" valueType="num">
                                      <p:cBhvr>
                                        <p:cTn id="7" dur="500" decel="50000" fill="hold">
                                          <p:stCondLst>
                                            <p:cond delay="0"/>
                                          </p:stCondLst>
                                        </p:cTn>
                                        <p:tgtEl>
                                          <p:spTgt spid="1382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82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8250"/>
                                        </p:tgtEl>
                                        <p:attrNameLst>
                                          <p:attrName>ppt_w</p:attrName>
                                        </p:attrNameLst>
                                      </p:cBhvr>
                                      <p:tavLst>
                                        <p:tav tm="0">
                                          <p:val>
                                            <p:strVal val="#ppt_w*.05"/>
                                          </p:val>
                                        </p:tav>
                                        <p:tav tm="100000">
                                          <p:val>
                                            <p:strVal val="#ppt_w"/>
                                          </p:val>
                                        </p:tav>
                                      </p:tavLst>
                                    </p:anim>
                                    <p:anim calcmode="lin" valueType="num">
                                      <p:cBhvr>
                                        <p:cTn id="10" dur="1000" fill="hold"/>
                                        <p:tgtEl>
                                          <p:spTgt spid="1382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82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82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82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8250"/>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38251"/>
                                        </p:tgtEl>
                                        <p:attrNameLst>
                                          <p:attrName>style.visibility</p:attrName>
                                        </p:attrNameLst>
                                      </p:cBhvr>
                                      <p:to>
                                        <p:strVal val="visible"/>
                                      </p:to>
                                    </p:set>
                                    <p:anim calcmode="lin" valueType="num">
                                      <p:cBhvr>
                                        <p:cTn id="19" dur="500" fill="hold"/>
                                        <p:tgtEl>
                                          <p:spTgt spid="13825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38251"/>
                                        </p:tgtEl>
                                        <p:attrNameLst>
                                          <p:attrName>ppt_y</p:attrName>
                                        </p:attrNameLst>
                                      </p:cBhvr>
                                      <p:tavLst>
                                        <p:tav tm="0">
                                          <p:val>
                                            <p:strVal val="#ppt_y"/>
                                          </p:val>
                                        </p:tav>
                                        <p:tav tm="100000">
                                          <p:val>
                                            <p:strVal val="#ppt_y"/>
                                          </p:val>
                                        </p:tav>
                                      </p:tavLst>
                                    </p:anim>
                                    <p:anim calcmode="lin" valueType="num">
                                      <p:cBhvr>
                                        <p:cTn id="21" dur="500" fill="hold"/>
                                        <p:tgtEl>
                                          <p:spTgt spid="13825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3825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38251"/>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138252"/>
                                        </p:tgtEl>
                                        <p:attrNameLst>
                                          <p:attrName>style.visibility</p:attrName>
                                        </p:attrNameLst>
                                      </p:cBhvr>
                                      <p:to>
                                        <p:strVal val="visible"/>
                                      </p:to>
                                    </p:set>
                                    <p:anim calcmode="lin" valueType="num">
                                      <p:cBhvr>
                                        <p:cTn id="28" dur="500" fill="hold"/>
                                        <p:tgtEl>
                                          <p:spTgt spid="138252"/>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38252"/>
                                        </p:tgtEl>
                                        <p:attrNameLst>
                                          <p:attrName>ppt_y</p:attrName>
                                        </p:attrNameLst>
                                      </p:cBhvr>
                                      <p:tavLst>
                                        <p:tav tm="0">
                                          <p:val>
                                            <p:strVal val="#ppt_y"/>
                                          </p:val>
                                        </p:tav>
                                        <p:tav tm="100000">
                                          <p:val>
                                            <p:strVal val="#ppt_y"/>
                                          </p:val>
                                        </p:tav>
                                      </p:tavLst>
                                    </p:anim>
                                    <p:anim calcmode="lin" valueType="num">
                                      <p:cBhvr>
                                        <p:cTn id="30" dur="500" fill="hold"/>
                                        <p:tgtEl>
                                          <p:spTgt spid="138252"/>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38252"/>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38252"/>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38253"/>
                                        </p:tgtEl>
                                        <p:attrNameLst>
                                          <p:attrName>style.visibility</p:attrName>
                                        </p:attrNameLst>
                                      </p:cBhvr>
                                      <p:to>
                                        <p:strVal val="visible"/>
                                      </p:to>
                                    </p:set>
                                    <p:animEffect transition="in" filter="strips(downLeft)">
                                      <p:cBhvr>
                                        <p:cTn id="37" dur="500"/>
                                        <p:tgtEl>
                                          <p:spTgt spid="138253"/>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38254"/>
                                        </p:tgtEl>
                                        <p:attrNameLst>
                                          <p:attrName>style.visibility</p:attrName>
                                        </p:attrNameLst>
                                      </p:cBhvr>
                                      <p:to>
                                        <p:strVal val="visible"/>
                                      </p:to>
                                    </p:set>
                                    <p:anim calcmode="lin" valueType="num">
                                      <p:cBhvr>
                                        <p:cTn id="42" dur="500" decel="50000" fill="hold">
                                          <p:stCondLst>
                                            <p:cond delay="0"/>
                                          </p:stCondLst>
                                        </p:cTn>
                                        <p:tgtEl>
                                          <p:spTgt spid="13825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3825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38254"/>
                                        </p:tgtEl>
                                        <p:attrNameLst>
                                          <p:attrName>ppt_w</p:attrName>
                                        </p:attrNameLst>
                                      </p:cBhvr>
                                      <p:tavLst>
                                        <p:tav tm="0">
                                          <p:val>
                                            <p:strVal val="#ppt_w*.05"/>
                                          </p:val>
                                        </p:tav>
                                        <p:tav tm="100000">
                                          <p:val>
                                            <p:strVal val="#ppt_w"/>
                                          </p:val>
                                        </p:tav>
                                      </p:tavLst>
                                    </p:anim>
                                    <p:anim calcmode="lin" valueType="num">
                                      <p:cBhvr>
                                        <p:cTn id="45" dur="1000" fill="hold"/>
                                        <p:tgtEl>
                                          <p:spTgt spid="13825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3825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3825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3825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3825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38256"/>
                                        </p:tgtEl>
                                        <p:attrNameLst>
                                          <p:attrName>style.visibility</p:attrName>
                                        </p:attrNameLst>
                                      </p:cBhvr>
                                      <p:to>
                                        <p:strVal val="visible"/>
                                      </p:to>
                                    </p:set>
                                    <p:animEffect transition="in" filter="strips(downLeft)">
                                      <p:cBhvr>
                                        <p:cTn id="54" dur="500"/>
                                        <p:tgtEl>
                                          <p:spTgt spid="138256"/>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138257"/>
                                        </p:tgtEl>
                                        <p:attrNameLst>
                                          <p:attrName>style.visibility</p:attrName>
                                        </p:attrNameLst>
                                      </p:cBhvr>
                                      <p:to>
                                        <p:strVal val="visible"/>
                                      </p:to>
                                    </p:set>
                                    <p:animEffect transition="in" filter="strips(downLeft)">
                                      <p:cBhvr>
                                        <p:cTn id="59" dur="500"/>
                                        <p:tgtEl>
                                          <p:spTgt spid="138257"/>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138259"/>
                                        </p:tgtEl>
                                        <p:attrNameLst>
                                          <p:attrName>style.visibility</p:attrName>
                                        </p:attrNameLst>
                                      </p:cBhvr>
                                      <p:to>
                                        <p:strVal val="visible"/>
                                      </p:to>
                                    </p:set>
                                    <p:anim calcmode="lin" valueType="num">
                                      <p:cBhvr>
                                        <p:cTn id="64" dur="500" decel="50000" fill="hold">
                                          <p:stCondLst>
                                            <p:cond delay="0"/>
                                          </p:stCondLst>
                                        </p:cTn>
                                        <p:tgtEl>
                                          <p:spTgt spid="138259"/>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138259"/>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138259"/>
                                        </p:tgtEl>
                                        <p:attrNameLst>
                                          <p:attrName>ppt_w</p:attrName>
                                        </p:attrNameLst>
                                      </p:cBhvr>
                                      <p:tavLst>
                                        <p:tav tm="0">
                                          <p:val>
                                            <p:strVal val="#ppt_w*.05"/>
                                          </p:val>
                                        </p:tav>
                                        <p:tav tm="100000">
                                          <p:val>
                                            <p:strVal val="#ppt_w"/>
                                          </p:val>
                                        </p:tav>
                                      </p:tavLst>
                                    </p:anim>
                                    <p:anim calcmode="lin" valueType="num">
                                      <p:cBhvr>
                                        <p:cTn id="67" dur="1000" fill="hold"/>
                                        <p:tgtEl>
                                          <p:spTgt spid="138259"/>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138259"/>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138259"/>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138259"/>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138259"/>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12" fill="hold" nodeType="clickEffect">
                                  <p:stCondLst>
                                    <p:cond delay="0"/>
                                  </p:stCondLst>
                                  <p:childTnLst>
                                    <p:set>
                                      <p:cBhvr>
                                        <p:cTn id="75" dur="1" fill="hold">
                                          <p:stCondLst>
                                            <p:cond delay="0"/>
                                          </p:stCondLst>
                                        </p:cTn>
                                        <p:tgtEl>
                                          <p:spTgt spid="138260"/>
                                        </p:tgtEl>
                                        <p:attrNameLst>
                                          <p:attrName>style.visibility</p:attrName>
                                        </p:attrNameLst>
                                      </p:cBhvr>
                                      <p:to>
                                        <p:strVal val="visible"/>
                                      </p:to>
                                    </p:set>
                                    <p:animEffect transition="in" filter="strips(downLeft)">
                                      <p:cBhvr>
                                        <p:cTn id="76" dur="500"/>
                                        <p:tgtEl>
                                          <p:spTgt spid="138260"/>
                                        </p:tgtEl>
                                      </p:cBhvr>
                                    </p:animEffect>
                                  </p:childTnLst>
                                </p:cTn>
                              </p:par>
                            </p:childTnLst>
                          </p:cTn>
                        </p:par>
                      </p:childTnLst>
                    </p:cTn>
                  </p:par>
                  <p:par>
                    <p:cTn id="77" fill="hold">
                      <p:stCondLst>
                        <p:cond delay="indefinite"/>
                      </p:stCondLst>
                      <p:childTnLst>
                        <p:par>
                          <p:cTn id="78" fill="hold">
                            <p:stCondLst>
                              <p:cond delay="0"/>
                            </p:stCondLst>
                            <p:childTnLst>
                              <p:par>
                                <p:cTn id="79" presetID="41" presetClass="entr" presetSubtype="0" fill="hold" grpId="0" nodeType="clickEffect">
                                  <p:stCondLst>
                                    <p:cond delay="0"/>
                                  </p:stCondLst>
                                  <p:iterate type="lt">
                                    <p:tmPct val="10000"/>
                                  </p:iterate>
                                  <p:childTnLst>
                                    <p:set>
                                      <p:cBhvr>
                                        <p:cTn id="80" dur="1" fill="hold">
                                          <p:stCondLst>
                                            <p:cond delay="0"/>
                                          </p:stCondLst>
                                        </p:cTn>
                                        <p:tgtEl>
                                          <p:spTgt spid="138262"/>
                                        </p:tgtEl>
                                        <p:attrNameLst>
                                          <p:attrName>style.visibility</p:attrName>
                                        </p:attrNameLst>
                                      </p:cBhvr>
                                      <p:to>
                                        <p:strVal val="visible"/>
                                      </p:to>
                                    </p:set>
                                    <p:anim calcmode="lin" valueType="num">
                                      <p:cBhvr>
                                        <p:cTn id="81" dur="500" fill="hold"/>
                                        <p:tgtEl>
                                          <p:spTgt spid="138262"/>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138262"/>
                                        </p:tgtEl>
                                        <p:attrNameLst>
                                          <p:attrName>ppt_y</p:attrName>
                                        </p:attrNameLst>
                                      </p:cBhvr>
                                      <p:tavLst>
                                        <p:tav tm="0">
                                          <p:val>
                                            <p:strVal val="#ppt_y"/>
                                          </p:val>
                                        </p:tav>
                                        <p:tav tm="100000">
                                          <p:val>
                                            <p:strVal val="#ppt_y"/>
                                          </p:val>
                                        </p:tav>
                                      </p:tavLst>
                                    </p:anim>
                                    <p:anim calcmode="lin" valueType="num">
                                      <p:cBhvr>
                                        <p:cTn id="83" dur="500" fill="hold"/>
                                        <p:tgtEl>
                                          <p:spTgt spid="138262"/>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138262"/>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138262"/>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ntr" presetSubtype="12" fill="hold" nodeType="clickEffect">
                                  <p:stCondLst>
                                    <p:cond delay="0"/>
                                  </p:stCondLst>
                                  <p:childTnLst>
                                    <p:set>
                                      <p:cBhvr>
                                        <p:cTn id="89" dur="1" fill="hold">
                                          <p:stCondLst>
                                            <p:cond delay="0"/>
                                          </p:stCondLst>
                                        </p:cTn>
                                        <p:tgtEl>
                                          <p:spTgt spid="138263"/>
                                        </p:tgtEl>
                                        <p:attrNameLst>
                                          <p:attrName>style.visibility</p:attrName>
                                        </p:attrNameLst>
                                      </p:cBhvr>
                                      <p:to>
                                        <p:strVal val="visible"/>
                                      </p:to>
                                    </p:set>
                                    <p:animEffect transition="in" filter="strips(downLeft)">
                                      <p:cBhvr>
                                        <p:cTn id="90" dur="500"/>
                                        <p:tgtEl>
                                          <p:spTgt spid="138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0" grpId="0"/>
      <p:bldP spid="138251" grpId="0"/>
      <p:bldP spid="138252" grpId="0"/>
      <p:bldP spid="138253" grpId="0"/>
      <p:bldP spid="138256" grpId="0"/>
      <p:bldP spid="138259" grpId="0"/>
      <p:bldP spid="138262"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a:spLocks noGrp="1" noChangeArrowheads="1"/>
          </p:cNvSpPr>
          <p:nvPr>
            <p:ph type="dt" sz="half" idx="4294967295"/>
          </p:nvPr>
        </p:nvSpPr>
        <p:spPr/>
        <p:txBody>
          <a:bodyPr/>
          <a:lstStyle/>
          <a:p>
            <a:fld id="{8CC1C751-5C40-4CB3-9C66-515DE88FF619}" type="datetime1">
              <a:rPr lang="en-US"/>
              <a:pPr/>
              <a:t>5/15/2017</a:t>
            </a:fld>
            <a:endParaRPr lang="en-US"/>
          </a:p>
        </p:txBody>
      </p:sp>
      <p:sp>
        <p:nvSpPr>
          <p:cNvPr id="21" name="Rectangle 11"/>
          <p:cNvSpPr>
            <a:spLocks noGrp="1" noChangeArrowheads="1"/>
          </p:cNvSpPr>
          <p:nvPr>
            <p:ph type="sldNum" sz="quarter" idx="4294967295"/>
          </p:nvPr>
        </p:nvSpPr>
        <p:spPr/>
        <p:txBody>
          <a:bodyPr/>
          <a:lstStyle/>
          <a:p>
            <a:fld id="{F914C399-14ED-44AE-BA48-0A2EFD5F929A}" type="slidenum">
              <a:rPr lang="en-US"/>
              <a:pPr/>
              <a:t>232</a:t>
            </a:fld>
            <a:endParaRPr lang="en-US"/>
          </a:p>
        </p:txBody>
      </p:sp>
      <p:sp>
        <p:nvSpPr>
          <p:cNvPr id="146434" name="Rectangle 2"/>
          <p:cNvSpPr>
            <a:spLocks noChangeArrowheads="1"/>
          </p:cNvSpPr>
          <p:nvPr/>
        </p:nvSpPr>
        <p:spPr bwMode="auto">
          <a:xfrm>
            <a:off x="1847850" y="260351"/>
            <a:ext cx="1646238" cy="366713"/>
          </a:xfrm>
          <a:prstGeom prst="rect">
            <a:avLst/>
          </a:prstGeom>
          <a:noFill/>
          <a:ln w="9525">
            <a:noFill/>
            <a:miter lim="800000"/>
            <a:headEnd/>
            <a:tailEnd/>
          </a:ln>
          <a:effectLst/>
        </p:spPr>
        <p:txBody>
          <a:bodyPr wrap="none" anchor="ctr">
            <a:spAutoFit/>
          </a:bodyPr>
          <a:lstStyle/>
          <a:p>
            <a:pPr eaLnBrk="1" hangingPunct="1"/>
            <a:r>
              <a:rPr lang="en-US" sz="1400"/>
              <a:t>Mengingat bahwa</a:t>
            </a:r>
            <a:r>
              <a:rPr lang="en-US"/>
              <a:t> </a:t>
            </a:r>
          </a:p>
        </p:txBody>
      </p:sp>
      <p:sp>
        <p:nvSpPr>
          <p:cNvPr id="146436" name="Rectangle 4"/>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35" name="Object 3"/>
          <p:cNvGraphicFramePr>
            <a:graphicFrameLocks noChangeAspect="1"/>
          </p:cNvGraphicFramePr>
          <p:nvPr/>
        </p:nvGraphicFramePr>
        <p:xfrm>
          <a:off x="2495550" y="692151"/>
          <a:ext cx="2268538" cy="506413"/>
        </p:xfrm>
        <a:graphic>
          <a:graphicData uri="http://schemas.openxmlformats.org/presentationml/2006/ole">
            <mc:AlternateContent xmlns:mc="http://schemas.openxmlformats.org/markup-compatibility/2006">
              <mc:Choice xmlns:v="urn:schemas-microsoft-com:vml" Requires="v">
                <p:oleObj spid="_x0000_s111624" name="Equation" r:id="rId3" imgW="1066800" imgH="241300" progId="Equation.3">
                  <p:embed/>
                </p:oleObj>
              </mc:Choice>
              <mc:Fallback>
                <p:oleObj name="Equation" r:id="rId3" imgW="10668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692151"/>
                        <a:ext cx="2268538"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37" name="Rectangle 5"/>
          <p:cNvSpPr>
            <a:spLocks noChangeArrowheads="1"/>
          </p:cNvSpPr>
          <p:nvPr/>
        </p:nvSpPr>
        <p:spPr bwMode="auto">
          <a:xfrm>
            <a:off x="5016500" y="765175"/>
            <a:ext cx="528638" cy="304800"/>
          </a:xfrm>
          <a:prstGeom prst="rect">
            <a:avLst/>
          </a:prstGeom>
          <a:noFill/>
          <a:ln w="9525">
            <a:noFill/>
            <a:miter lim="800000"/>
            <a:headEnd/>
            <a:tailEnd/>
          </a:ln>
          <a:effectLst/>
        </p:spPr>
        <p:txBody>
          <a:bodyPr wrap="none" anchor="ctr">
            <a:spAutoFit/>
          </a:bodyPr>
          <a:lstStyle/>
          <a:p>
            <a:pPr eaLnBrk="1" hangingPunct="1"/>
            <a:r>
              <a:rPr lang="en-US" sz="1400"/>
              <a:t>dan </a:t>
            </a:r>
          </a:p>
        </p:txBody>
      </p:sp>
      <p:sp>
        <p:nvSpPr>
          <p:cNvPr id="146439" name="Rectangle 7"/>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38" name="Object 6"/>
          <p:cNvGraphicFramePr>
            <a:graphicFrameLocks noChangeAspect="1"/>
          </p:cNvGraphicFramePr>
          <p:nvPr/>
        </p:nvGraphicFramePr>
        <p:xfrm>
          <a:off x="5664200" y="692150"/>
          <a:ext cx="1835150" cy="515938"/>
        </p:xfrm>
        <a:graphic>
          <a:graphicData uri="http://schemas.openxmlformats.org/presentationml/2006/ole">
            <mc:AlternateContent xmlns:mc="http://schemas.openxmlformats.org/markup-compatibility/2006">
              <mc:Choice xmlns:v="urn:schemas-microsoft-com:vml" Requires="v">
                <p:oleObj spid="_x0000_s111625" name="Equation" r:id="rId5" imgW="850531" imgH="241195" progId="Equation.3">
                  <p:embed/>
                </p:oleObj>
              </mc:Choice>
              <mc:Fallback>
                <p:oleObj name="Equation" r:id="rId5" imgW="850531"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4200" y="692150"/>
                        <a:ext cx="1835150"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0" name="Rectangle 8"/>
          <p:cNvSpPr>
            <a:spLocks noChangeArrowheads="1"/>
          </p:cNvSpPr>
          <p:nvPr/>
        </p:nvSpPr>
        <p:spPr bwMode="auto">
          <a:xfrm>
            <a:off x="1847851" y="1333501"/>
            <a:ext cx="1616075" cy="366713"/>
          </a:xfrm>
          <a:prstGeom prst="rect">
            <a:avLst/>
          </a:prstGeom>
          <a:noFill/>
          <a:ln w="9525">
            <a:noFill/>
            <a:miter lim="800000"/>
            <a:headEnd/>
            <a:tailEnd/>
          </a:ln>
          <a:effectLst/>
        </p:spPr>
        <p:txBody>
          <a:bodyPr wrap="none" anchor="ctr">
            <a:spAutoFit/>
          </a:bodyPr>
          <a:lstStyle/>
          <a:p>
            <a:pPr eaLnBrk="1" hangingPunct="1"/>
            <a:r>
              <a:rPr lang="en-US" sz="1400"/>
              <a:t>maka persamaan</a:t>
            </a:r>
            <a:r>
              <a:rPr lang="en-US"/>
              <a:t> </a:t>
            </a:r>
          </a:p>
        </p:txBody>
      </p:sp>
      <p:sp>
        <p:nvSpPr>
          <p:cNvPr id="146442" name="Rectangle 10"/>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43" name="Object 11"/>
          <p:cNvGraphicFramePr>
            <a:graphicFrameLocks noChangeAspect="1"/>
          </p:cNvGraphicFramePr>
          <p:nvPr/>
        </p:nvGraphicFramePr>
        <p:xfrm>
          <a:off x="2568575" y="1700213"/>
          <a:ext cx="3240088" cy="939800"/>
        </p:xfrm>
        <a:graphic>
          <a:graphicData uri="http://schemas.openxmlformats.org/presentationml/2006/ole">
            <mc:AlternateContent xmlns:mc="http://schemas.openxmlformats.org/markup-compatibility/2006">
              <mc:Choice xmlns:v="urn:schemas-microsoft-com:vml" Requires="v">
                <p:oleObj spid="_x0000_s111626" name="Equation" r:id="rId7" imgW="1676400" imgH="482600" progId="Equation.3">
                  <p:embed/>
                </p:oleObj>
              </mc:Choice>
              <mc:Fallback>
                <p:oleObj name="Equation" r:id="rId7" imgW="16764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575" y="1700213"/>
                        <a:ext cx="3240088"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4" name="Rectangle 12"/>
          <p:cNvSpPr>
            <a:spLocks noChangeArrowheads="1"/>
          </p:cNvSpPr>
          <p:nvPr/>
        </p:nvSpPr>
        <p:spPr bwMode="auto">
          <a:xfrm>
            <a:off x="1847851" y="2773641"/>
            <a:ext cx="1972015" cy="369332"/>
          </a:xfrm>
          <a:prstGeom prst="rect">
            <a:avLst/>
          </a:prstGeom>
          <a:noFill/>
          <a:ln w="9525">
            <a:noFill/>
            <a:miter lim="800000"/>
            <a:headEnd/>
            <a:tailEnd/>
          </a:ln>
          <a:effectLst/>
        </p:spPr>
        <p:txBody>
          <a:bodyPr wrap="none" anchor="ctr">
            <a:spAutoFit/>
          </a:bodyPr>
          <a:lstStyle/>
          <a:p>
            <a:pPr eaLnBrk="1" hangingPunct="1"/>
            <a:r>
              <a:rPr lang="en-US" sz="1400"/>
              <a:t>dapat ditulis menjadi</a:t>
            </a:r>
            <a:r>
              <a:rPr lang="en-US"/>
              <a:t> </a:t>
            </a:r>
          </a:p>
        </p:txBody>
      </p:sp>
      <p:sp>
        <p:nvSpPr>
          <p:cNvPr id="146446" name="Rectangle 14"/>
          <p:cNvSpPr>
            <a:spLocks noChangeArrowheads="1"/>
          </p:cNvSpPr>
          <p:nvPr/>
        </p:nvSpPr>
        <p:spPr bwMode="auto">
          <a:xfrm>
            <a:off x="1524001" y="29014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45" name="Object 13"/>
          <p:cNvGraphicFramePr>
            <a:graphicFrameLocks noChangeAspect="1"/>
          </p:cNvGraphicFramePr>
          <p:nvPr/>
        </p:nvGraphicFramePr>
        <p:xfrm>
          <a:off x="2603500" y="2852738"/>
          <a:ext cx="4787900" cy="1231900"/>
        </p:xfrm>
        <a:graphic>
          <a:graphicData uri="http://schemas.openxmlformats.org/presentationml/2006/ole">
            <mc:AlternateContent xmlns:mc="http://schemas.openxmlformats.org/markup-compatibility/2006">
              <mc:Choice xmlns:v="urn:schemas-microsoft-com:vml" Requires="v">
                <p:oleObj spid="_x0000_s111627" name="Equation" r:id="rId9" imgW="2946400" imgH="685800" progId="Equation.3">
                  <p:embed/>
                </p:oleObj>
              </mc:Choice>
              <mc:Fallback>
                <p:oleObj name="Equation" r:id="rId9" imgW="2946400" imgH="685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500" y="2852738"/>
                        <a:ext cx="47879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47" name="Rectangle 15"/>
          <p:cNvSpPr>
            <a:spLocks noChangeArrowheads="1"/>
          </p:cNvSpPr>
          <p:nvPr/>
        </p:nvSpPr>
        <p:spPr bwMode="auto">
          <a:xfrm>
            <a:off x="1811542" y="4202213"/>
            <a:ext cx="4843057" cy="307777"/>
          </a:xfrm>
          <a:prstGeom prst="rect">
            <a:avLst/>
          </a:prstGeom>
          <a:noFill/>
          <a:ln w="9525">
            <a:noFill/>
            <a:miter lim="800000"/>
            <a:headEnd/>
            <a:tailEnd/>
          </a:ln>
          <a:effectLst/>
        </p:spPr>
        <p:txBody>
          <a:bodyPr wrap="none" anchor="ctr">
            <a:spAutoFit/>
          </a:bodyPr>
          <a:lstStyle/>
          <a:p>
            <a:pPr algn="just" eaLnBrk="1" hangingPunct="1"/>
            <a:r>
              <a:rPr lang="es-ES_tradnl" sz="1400"/>
              <a:t>Bilamana bagian real dipisahkan dengan imajiner, didapat</a:t>
            </a:r>
          </a:p>
        </p:txBody>
      </p:sp>
      <p:sp>
        <p:nvSpPr>
          <p:cNvPr id="146449" name="Rectangle 17"/>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48" name="Object 16"/>
          <p:cNvGraphicFramePr>
            <a:graphicFrameLocks noChangeAspect="1"/>
          </p:cNvGraphicFramePr>
          <p:nvPr/>
        </p:nvGraphicFramePr>
        <p:xfrm>
          <a:off x="2566988" y="4446589"/>
          <a:ext cx="5040312" cy="998537"/>
        </p:xfrm>
        <a:graphic>
          <a:graphicData uri="http://schemas.openxmlformats.org/presentationml/2006/ole">
            <mc:AlternateContent xmlns:mc="http://schemas.openxmlformats.org/markup-compatibility/2006">
              <mc:Choice xmlns:v="urn:schemas-microsoft-com:vml" Requires="v">
                <p:oleObj spid="_x0000_s111628" name="Equation" r:id="rId11" imgW="3162300" imgH="546100" progId="Equation.3">
                  <p:embed/>
                </p:oleObj>
              </mc:Choice>
              <mc:Fallback>
                <p:oleObj name="Equation" r:id="rId11" imgW="3162300" imgH="546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66988" y="4446589"/>
                        <a:ext cx="5040312" cy="998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451" name="Rectangle 19"/>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6450" name="Object 18"/>
          <p:cNvGraphicFramePr>
            <a:graphicFrameLocks noChangeAspect="1"/>
          </p:cNvGraphicFramePr>
          <p:nvPr/>
        </p:nvGraphicFramePr>
        <p:xfrm>
          <a:off x="2566989" y="5356225"/>
          <a:ext cx="4897437" cy="952500"/>
        </p:xfrm>
        <a:graphic>
          <a:graphicData uri="http://schemas.openxmlformats.org/presentationml/2006/ole">
            <mc:AlternateContent xmlns:mc="http://schemas.openxmlformats.org/markup-compatibility/2006">
              <mc:Choice xmlns:v="urn:schemas-microsoft-com:vml" Requires="v">
                <p:oleObj spid="_x0000_s111629" name="Equation" r:id="rId13" imgW="3213100" imgH="546100" progId="Equation.3">
                  <p:embed/>
                </p:oleObj>
              </mc:Choice>
              <mc:Fallback>
                <p:oleObj name="Equation" r:id="rId13" imgW="3213100" imgH="546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66989" y="5356225"/>
                        <a:ext cx="4897437"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01374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6434"/>
                                        </p:tgtEl>
                                        <p:attrNameLst>
                                          <p:attrName>style.visibility</p:attrName>
                                        </p:attrNameLst>
                                      </p:cBhvr>
                                      <p:to>
                                        <p:strVal val="visible"/>
                                      </p:to>
                                    </p:set>
                                    <p:anim calcmode="lin" valueType="num">
                                      <p:cBhvr>
                                        <p:cTn id="7" dur="500" decel="50000" fill="hold">
                                          <p:stCondLst>
                                            <p:cond delay="0"/>
                                          </p:stCondLst>
                                        </p:cTn>
                                        <p:tgtEl>
                                          <p:spTgt spid="14643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4"/>
                                        </p:tgtEl>
                                        <p:attrNameLst>
                                          <p:attrName>ppt_w</p:attrName>
                                        </p:attrNameLst>
                                      </p:cBhvr>
                                      <p:tavLst>
                                        <p:tav tm="0">
                                          <p:val>
                                            <p:strVal val="#ppt_w*.05"/>
                                          </p:val>
                                        </p:tav>
                                        <p:tav tm="100000">
                                          <p:val>
                                            <p:strVal val="#ppt_w"/>
                                          </p:val>
                                        </p:tav>
                                      </p:tavLst>
                                    </p:anim>
                                    <p:anim calcmode="lin" valueType="num">
                                      <p:cBhvr>
                                        <p:cTn id="10" dur="1000" fill="hold"/>
                                        <p:tgtEl>
                                          <p:spTgt spid="14643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46435"/>
                                        </p:tgtEl>
                                        <p:attrNameLst>
                                          <p:attrName>style.visibility</p:attrName>
                                        </p:attrNameLst>
                                      </p:cBhvr>
                                      <p:to>
                                        <p:strVal val="visible"/>
                                      </p:to>
                                    </p:set>
                                    <p:animEffect transition="in" filter="strips(downLeft)">
                                      <p:cBhvr>
                                        <p:cTn id="19" dur="500"/>
                                        <p:tgtEl>
                                          <p:spTgt spid="146435"/>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46437"/>
                                        </p:tgtEl>
                                        <p:attrNameLst>
                                          <p:attrName>style.visibility</p:attrName>
                                        </p:attrNameLst>
                                      </p:cBhvr>
                                      <p:to>
                                        <p:strVal val="visible"/>
                                      </p:to>
                                    </p:set>
                                    <p:anim calcmode="lin" valueType="num">
                                      <p:cBhvr>
                                        <p:cTn id="24" dur="3000" fill="hold"/>
                                        <p:tgtEl>
                                          <p:spTgt spid="146437"/>
                                        </p:tgtEl>
                                        <p:attrNameLst>
                                          <p:attrName>ppt_x</p:attrName>
                                        </p:attrNameLst>
                                      </p:cBhvr>
                                      <p:tavLst>
                                        <p:tav tm="0">
                                          <p:val>
                                            <p:strVal val="#ppt_x"/>
                                          </p:val>
                                        </p:tav>
                                        <p:tav tm="50000">
                                          <p:val>
                                            <p:strVal val="#ppt_x+.1"/>
                                          </p:val>
                                        </p:tav>
                                        <p:tav tm="100000">
                                          <p:val>
                                            <p:strVal val="#ppt_x"/>
                                          </p:val>
                                        </p:tav>
                                      </p:tavLst>
                                    </p:anim>
                                    <p:anim calcmode="lin" valueType="num">
                                      <p:cBhvr>
                                        <p:cTn id="25" dur="3000" fill="hold"/>
                                        <p:tgtEl>
                                          <p:spTgt spid="146437"/>
                                        </p:tgtEl>
                                        <p:attrNameLst>
                                          <p:attrName>ppt_y</p:attrName>
                                        </p:attrNameLst>
                                      </p:cBhvr>
                                      <p:tavLst>
                                        <p:tav tm="0">
                                          <p:val>
                                            <p:strVal val="#ppt_y"/>
                                          </p:val>
                                        </p:tav>
                                        <p:tav tm="100000">
                                          <p:val>
                                            <p:strVal val="#ppt_y"/>
                                          </p:val>
                                        </p:tav>
                                      </p:tavLst>
                                    </p:anim>
                                    <p:anim calcmode="lin" valueType="num">
                                      <p:cBhvr>
                                        <p:cTn id="26" dur="3000" fill="hold"/>
                                        <p:tgtEl>
                                          <p:spTgt spid="146437"/>
                                        </p:tgtEl>
                                        <p:attrNameLst>
                                          <p:attrName>ppt_h</p:attrName>
                                        </p:attrNameLst>
                                      </p:cBhvr>
                                      <p:tavLst>
                                        <p:tav tm="0">
                                          <p:val>
                                            <p:strVal val="#ppt_h/10"/>
                                          </p:val>
                                        </p:tav>
                                        <p:tav tm="50000">
                                          <p:val>
                                            <p:strVal val="#ppt_h+.01"/>
                                          </p:val>
                                        </p:tav>
                                        <p:tav tm="100000">
                                          <p:val>
                                            <p:strVal val="#ppt_h"/>
                                          </p:val>
                                        </p:tav>
                                      </p:tavLst>
                                    </p:anim>
                                    <p:anim calcmode="lin" valueType="num">
                                      <p:cBhvr>
                                        <p:cTn id="27" dur="3000" fill="hold"/>
                                        <p:tgtEl>
                                          <p:spTgt spid="14643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3000" tmFilter="0,0; .5, 1; 1, 1"/>
                                        <p:tgtEl>
                                          <p:spTgt spid="14643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6438"/>
                                        </p:tgtEl>
                                        <p:attrNameLst>
                                          <p:attrName>style.visibility</p:attrName>
                                        </p:attrNameLst>
                                      </p:cBhvr>
                                      <p:to>
                                        <p:strVal val="visible"/>
                                      </p:to>
                                    </p:set>
                                    <p:animEffect transition="in" filter="strips(downLeft)">
                                      <p:cBhvr>
                                        <p:cTn id="33" dur="500"/>
                                        <p:tgtEl>
                                          <p:spTgt spid="14643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46440"/>
                                        </p:tgtEl>
                                        <p:attrNameLst>
                                          <p:attrName>style.visibility</p:attrName>
                                        </p:attrNameLst>
                                      </p:cBhvr>
                                      <p:to>
                                        <p:strVal val="visible"/>
                                      </p:to>
                                    </p:set>
                                    <p:animEffect transition="in" filter="strips(downLeft)">
                                      <p:cBhvr>
                                        <p:cTn id="38" dur="500"/>
                                        <p:tgtEl>
                                          <p:spTgt spid="146440"/>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46443"/>
                                        </p:tgtEl>
                                        <p:attrNameLst>
                                          <p:attrName>style.visibility</p:attrName>
                                        </p:attrNameLst>
                                      </p:cBhvr>
                                      <p:to>
                                        <p:strVal val="visible"/>
                                      </p:to>
                                    </p:set>
                                    <p:animEffect transition="in" filter="strips(downLeft)">
                                      <p:cBhvr>
                                        <p:cTn id="43" dur="500"/>
                                        <p:tgtEl>
                                          <p:spTgt spid="146443"/>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46444"/>
                                        </p:tgtEl>
                                        <p:attrNameLst>
                                          <p:attrName>style.visibility</p:attrName>
                                        </p:attrNameLst>
                                      </p:cBhvr>
                                      <p:to>
                                        <p:strVal val="visible"/>
                                      </p:to>
                                    </p:set>
                                    <p:animEffect transition="in" filter="strips(downLeft)">
                                      <p:cBhvr>
                                        <p:cTn id="48" dur="500"/>
                                        <p:tgtEl>
                                          <p:spTgt spid="146444"/>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146445"/>
                                        </p:tgtEl>
                                        <p:attrNameLst>
                                          <p:attrName>style.visibility</p:attrName>
                                        </p:attrNameLst>
                                      </p:cBhvr>
                                      <p:to>
                                        <p:strVal val="visible"/>
                                      </p:to>
                                    </p:set>
                                    <p:animEffect transition="in" filter="strips(downLeft)">
                                      <p:cBhvr>
                                        <p:cTn id="53" dur="500"/>
                                        <p:tgtEl>
                                          <p:spTgt spid="146445"/>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146447"/>
                                        </p:tgtEl>
                                        <p:attrNameLst>
                                          <p:attrName>style.visibility</p:attrName>
                                        </p:attrNameLst>
                                      </p:cBhvr>
                                      <p:to>
                                        <p:strVal val="visible"/>
                                      </p:to>
                                    </p:set>
                                    <p:animEffect transition="in" filter="strips(downLeft)">
                                      <p:cBhvr>
                                        <p:cTn id="58" dur="500"/>
                                        <p:tgtEl>
                                          <p:spTgt spid="146447"/>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nodeType="clickEffect">
                                  <p:stCondLst>
                                    <p:cond delay="0"/>
                                  </p:stCondLst>
                                  <p:childTnLst>
                                    <p:set>
                                      <p:cBhvr>
                                        <p:cTn id="62" dur="1" fill="hold">
                                          <p:stCondLst>
                                            <p:cond delay="0"/>
                                          </p:stCondLst>
                                        </p:cTn>
                                        <p:tgtEl>
                                          <p:spTgt spid="146448"/>
                                        </p:tgtEl>
                                        <p:attrNameLst>
                                          <p:attrName>style.visibility</p:attrName>
                                        </p:attrNameLst>
                                      </p:cBhvr>
                                      <p:to>
                                        <p:strVal val="visible"/>
                                      </p:to>
                                    </p:set>
                                    <p:animEffect transition="in" filter="strips(downLeft)">
                                      <p:cBhvr>
                                        <p:cTn id="63" dur="500"/>
                                        <p:tgtEl>
                                          <p:spTgt spid="146448"/>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nodeType="clickEffect">
                                  <p:stCondLst>
                                    <p:cond delay="0"/>
                                  </p:stCondLst>
                                  <p:childTnLst>
                                    <p:set>
                                      <p:cBhvr>
                                        <p:cTn id="67" dur="1" fill="hold">
                                          <p:stCondLst>
                                            <p:cond delay="0"/>
                                          </p:stCondLst>
                                        </p:cTn>
                                        <p:tgtEl>
                                          <p:spTgt spid="146450"/>
                                        </p:tgtEl>
                                        <p:attrNameLst>
                                          <p:attrName>style.visibility</p:attrName>
                                        </p:attrNameLst>
                                      </p:cBhvr>
                                      <p:to>
                                        <p:strVal val="visible"/>
                                      </p:to>
                                    </p:set>
                                    <p:animEffect transition="in" filter="strips(downLeft)">
                                      <p:cBhvr>
                                        <p:cTn id="68" dur="500"/>
                                        <p:tgtEl>
                                          <p:spTgt spid="146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p:bldP spid="146437" grpId="0"/>
      <p:bldP spid="146440" grpId="0"/>
      <p:bldP spid="146444" grpId="0"/>
      <p:bldP spid="146447"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ChangeArrowheads="1"/>
          </p:cNvSpPr>
          <p:nvPr>
            <p:ph type="dt" sz="half" idx="4294967295"/>
          </p:nvPr>
        </p:nvSpPr>
        <p:spPr/>
        <p:txBody>
          <a:bodyPr/>
          <a:lstStyle/>
          <a:p>
            <a:fld id="{D51BF5B2-3671-4997-8F1B-A90799472479}" type="datetime1">
              <a:rPr lang="en-US"/>
              <a:pPr/>
              <a:t>5/15/2017</a:t>
            </a:fld>
            <a:endParaRPr lang="en-US"/>
          </a:p>
        </p:txBody>
      </p:sp>
      <p:sp>
        <p:nvSpPr>
          <p:cNvPr id="12" name="Rectangle 11"/>
          <p:cNvSpPr>
            <a:spLocks noGrp="1" noChangeArrowheads="1"/>
          </p:cNvSpPr>
          <p:nvPr>
            <p:ph type="sldNum" sz="quarter" idx="4294967295"/>
          </p:nvPr>
        </p:nvSpPr>
        <p:spPr/>
        <p:txBody>
          <a:bodyPr/>
          <a:lstStyle/>
          <a:p>
            <a:fld id="{186CE3B2-8E49-4524-B27E-6BD528CB6369}" type="slidenum">
              <a:rPr lang="en-US"/>
              <a:pPr/>
              <a:t>233</a:t>
            </a:fld>
            <a:endParaRPr lang="en-US"/>
          </a:p>
        </p:txBody>
      </p:sp>
      <p:sp>
        <p:nvSpPr>
          <p:cNvPr id="145410" name="Rectangle 2"/>
          <p:cNvSpPr>
            <a:spLocks noChangeArrowheads="1"/>
          </p:cNvSpPr>
          <p:nvPr/>
        </p:nvSpPr>
        <p:spPr bwMode="auto">
          <a:xfrm>
            <a:off x="1774826" y="366713"/>
            <a:ext cx="8353425" cy="304800"/>
          </a:xfrm>
          <a:prstGeom prst="rect">
            <a:avLst/>
          </a:prstGeom>
          <a:noFill/>
          <a:ln w="9525">
            <a:noFill/>
            <a:miter lim="800000"/>
            <a:headEnd/>
            <a:tailEnd/>
          </a:ln>
          <a:effectLst/>
        </p:spPr>
        <p:txBody>
          <a:bodyPr anchor="ctr">
            <a:spAutoFit/>
          </a:bodyPr>
          <a:lstStyle/>
          <a:p>
            <a:pPr eaLnBrk="1" hangingPunct="1"/>
            <a:r>
              <a:rPr lang="en-US" sz="1400"/>
              <a:t>Formulasi ini akan menghasilkan 2(n-1) persamaan yang harus diselesaikan </a:t>
            </a:r>
          </a:p>
        </p:txBody>
      </p:sp>
      <p:sp>
        <p:nvSpPr>
          <p:cNvPr id="145411" name="Rectangle 3"/>
          <p:cNvSpPr>
            <a:spLocks noChangeArrowheads="1"/>
          </p:cNvSpPr>
          <p:nvPr/>
        </p:nvSpPr>
        <p:spPr bwMode="auto">
          <a:xfrm>
            <a:off x="1774825" y="615712"/>
            <a:ext cx="8497888" cy="738664"/>
          </a:xfrm>
          <a:prstGeom prst="rect">
            <a:avLst/>
          </a:prstGeom>
          <a:noFill/>
          <a:ln w="9525">
            <a:noFill/>
            <a:miter lim="800000"/>
            <a:headEnd/>
            <a:tailEnd/>
          </a:ln>
          <a:effectLst/>
        </p:spPr>
        <p:txBody>
          <a:bodyPr anchor="ctr">
            <a:spAutoFit/>
          </a:bodyPr>
          <a:lstStyle/>
          <a:p>
            <a:pPr eaLnBrk="1" hangingPunct="1"/>
            <a:r>
              <a:rPr lang="en-US" sz="1400"/>
              <a:t>Metoda Newton Raphson membutuhkan himpunan persamaan linear yang menggambarkan hubungan antara perubahan daya aktif dan reaktif terhadap komponen-komponen tegangan bus, yang dapat dinyatakan sebagai berikut </a:t>
            </a:r>
          </a:p>
        </p:txBody>
      </p:sp>
      <p:sp>
        <p:nvSpPr>
          <p:cNvPr id="145415" name="Rectangle 7"/>
          <p:cNvSpPr>
            <a:spLocks noChangeArrowheads="1"/>
          </p:cNvSpPr>
          <p:nvPr/>
        </p:nvSpPr>
        <p:spPr bwMode="auto">
          <a:xfrm>
            <a:off x="1524001" y="26585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5414" name="Object 6"/>
          <p:cNvGraphicFramePr>
            <a:graphicFrameLocks noChangeAspect="1"/>
          </p:cNvGraphicFramePr>
          <p:nvPr/>
        </p:nvGraphicFramePr>
        <p:xfrm>
          <a:off x="2640014" y="1628776"/>
          <a:ext cx="4859337" cy="1933575"/>
        </p:xfrm>
        <a:graphic>
          <a:graphicData uri="http://schemas.openxmlformats.org/presentationml/2006/ole">
            <mc:AlternateContent xmlns:mc="http://schemas.openxmlformats.org/markup-compatibility/2006">
              <mc:Choice xmlns:v="urn:schemas-microsoft-com:vml" Requires="v">
                <p:oleObj spid="_x0000_s112645" name="Equation" r:id="rId3" imgW="3213100" imgH="1168400" progId="Equation.3">
                  <p:embed/>
                </p:oleObj>
              </mc:Choice>
              <mc:Fallback>
                <p:oleObj name="Equation" r:id="rId3" imgW="3213100" imgH="1168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4" y="1628776"/>
                        <a:ext cx="4859337" cy="193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17" name="Rectangle 9"/>
          <p:cNvSpPr>
            <a:spLocks noChangeArrowheads="1"/>
          </p:cNvSpPr>
          <p:nvPr/>
        </p:nvSpPr>
        <p:spPr bwMode="auto">
          <a:xfrm>
            <a:off x="1524001" y="26585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5416" name="Object 8"/>
          <p:cNvGraphicFramePr>
            <a:graphicFrameLocks noChangeAspect="1"/>
          </p:cNvGraphicFramePr>
          <p:nvPr/>
        </p:nvGraphicFramePr>
        <p:xfrm>
          <a:off x="2640013" y="3563939"/>
          <a:ext cx="4824412" cy="1952625"/>
        </p:xfrm>
        <a:graphic>
          <a:graphicData uri="http://schemas.openxmlformats.org/presentationml/2006/ole">
            <mc:AlternateContent xmlns:mc="http://schemas.openxmlformats.org/markup-compatibility/2006">
              <mc:Choice xmlns:v="urn:schemas-microsoft-com:vml" Requires="v">
                <p:oleObj spid="_x0000_s112646" name="Equation" r:id="rId5" imgW="3340100" imgH="1168400" progId="Equation.3">
                  <p:embed/>
                </p:oleObj>
              </mc:Choice>
              <mc:Fallback>
                <p:oleObj name="Equation" r:id="rId5" imgW="3340100" imgH="1168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3" y="3563939"/>
                        <a:ext cx="4824412" cy="195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5419" name="Rectangle 11"/>
          <p:cNvSpPr>
            <a:spLocks noChangeArrowheads="1"/>
          </p:cNvSpPr>
          <p:nvPr/>
        </p:nvSpPr>
        <p:spPr bwMode="auto">
          <a:xfrm>
            <a:off x="1524001" y="20870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5418" name="Object 10"/>
          <p:cNvGraphicFramePr>
            <a:graphicFrameLocks noChangeAspect="1"/>
          </p:cNvGraphicFramePr>
          <p:nvPr/>
        </p:nvGraphicFramePr>
        <p:xfrm>
          <a:off x="2603501" y="1571625"/>
          <a:ext cx="5292725" cy="3944938"/>
        </p:xfrm>
        <a:graphic>
          <a:graphicData uri="http://schemas.openxmlformats.org/presentationml/2006/ole">
            <mc:AlternateContent xmlns:mc="http://schemas.openxmlformats.org/markup-compatibility/2006">
              <mc:Choice xmlns:v="urn:schemas-microsoft-com:vml" Requires="v">
                <p:oleObj spid="_x0000_s112647" name="Equation" r:id="rId7" imgW="3390900" imgH="2311400" progId="Equation.3">
                  <p:embed/>
                </p:oleObj>
              </mc:Choice>
              <mc:Fallback>
                <p:oleObj name="Equation" r:id="rId7" imgW="3390900" imgH="2311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3501" y="1571625"/>
                        <a:ext cx="5292725" cy="3944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6684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strips(downLeft)">
                                      <p:cBhvr>
                                        <p:cTn id="7" dur="500"/>
                                        <p:tgtEl>
                                          <p:spTgt spid="14541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5411"/>
                                        </p:tgtEl>
                                        <p:attrNameLst>
                                          <p:attrName>style.visibility</p:attrName>
                                        </p:attrNameLst>
                                      </p:cBhvr>
                                      <p:to>
                                        <p:strVal val="visible"/>
                                      </p:to>
                                    </p:set>
                                    <p:anim calcmode="lin" valueType="num">
                                      <p:cBhvr>
                                        <p:cTn id="12" dur="500" fill="hold"/>
                                        <p:tgtEl>
                                          <p:spTgt spid="1454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5411"/>
                                        </p:tgtEl>
                                        <p:attrNameLst>
                                          <p:attrName>ppt_y</p:attrName>
                                        </p:attrNameLst>
                                      </p:cBhvr>
                                      <p:tavLst>
                                        <p:tav tm="0">
                                          <p:val>
                                            <p:strVal val="#ppt_y"/>
                                          </p:val>
                                        </p:tav>
                                        <p:tav tm="100000">
                                          <p:val>
                                            <p:strVal val="#ppt_y"/>
                                          </p:val>
                                        </p:tav>
                                      </p:tavLst>
                                    </p:anim>
                                    <p:anim calcmode="lin" valueType="num">
                                      <p:cBhvr>
                                        <p:cTn id="14" dur="500" fill="hold"/>
                                        <p:tgtEl>
                                          <p:spTgt spid="1454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54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54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iterate type="lt">
                                    <p:tmPct val="5000"/>
                                  </p:iterate>
                                  <p:childTnLst>
                                    <p:set>
                                      <p:cBhvr>
                                        <p:cTn id="20" dur="1" fill="hold">
                                          <p:stCondLst>
                                            <p:cond delay="0"/>
                                          </p:stCondLst>
                                        </p:cTn>
                                        <p:tgtEl>
                                          <p:spTgt spid="145414"/>
                                        </p:tgtEl>
                                        <p:attrNameLst>
                                          <p:attrName>style.visibility</p:attrName>
                                        </p:attrNameLst>
                                      </p:cBhvr>
                                      <p:to>
                                        <p:strVal val="visible"/>
                                      </p:to>
                                    </p:set>
                                    <p:anim calcmode="lin" valueType="num">
                                      <p:cBhvr>
                                        <p:cTn id="21" dur="1000" fill="hold"/>
                                        <p:tgtEl>
                                          <p:spTgt spid="145414"/>
                                        </p:tgtEl>
                                        <p:attrNameLst>
                                          <p:attrName>ppt_w</p:attrName>
                                        </p:attrNameLst>
                                      </p:cBhvr>
                                      <p:tavLst>
                                        <p:tav tm="0">
                                          <p:val>
                                            <p:fltVal val="0"/>
                                          </p:val>
                                        </p:tav>
                                        <p:tav tm="100000">
                                          <p:val>
                                            <p:strVal val="#ppt_w"/>
                                          </p:val>
                                        </p:tav>
                                      </p:tavLst>
                                    </p:anim>
                                    <p:anim calcmode="lin" valueType="num">
                                      <p:cBhvr>
                                        <p:cTn id="22" dur="1000" fill="hold"/>
                                        <p:tgtEl>
                                          <p:spTgt spid="145414"/>
                                        </p:tgtEl>
                                        <p:attrNameLst>
                                          <p:attrName>ppt_h</p:attrName>
                                        </p:attrNameLst>
                                      </p:cBhvr>
                                      <p:tavLst>
                                        <p:tav tm="0">
                                          <p:val>
                                            <p:fltVal val="0"/>
                                          </p:val>
                                        </p:tav>
                                        <p:tav tm="100000">
                                          <p:val>
                                            <p:strVal val="#ppt_h"/>
                                          </p:val>
                                        </p:tav>
                                      </p:tavLst>
                                    </p:anim>
                                    <p:anim calcmode="lin" valueType="num">
                                      <p:cBhvr>
                                        <p:cTn id="23" dur="1000" fill="hold"/>
                                        <p:tgtEl>
                                          <p:spTgt spid="145414"/>
                                        </p:tgtEl>
                                        <p:attrNameLst>
                                          <p:attrName>style.rotation</p:attrName>
                                        </p:attrNameLst>
                                      </p:cBhvr>
                                      <p:tavLst>
                                        <p:tav tm="0">
                                          <p:val>
                                            <p:fltVal val="90"/>
                                          </p:val>
                                        </p:tav>
                                        <p:tav tm="100000">
                                          <p:val>
                                            <p:fltVal val="0"/>
                                          </p:val>
                                        </p:tav>
                                      </p:tavLst>
                                    </p:anim>
                                    <p:animEffect transition="in" filter="fade">
                                      <p:cBhvr>
                                        <p:cTn id="24" dur="1000"/>
                                        <p:tgtEl>
                                          <p:spTgt spid="145414"/>
                                        </p:tgtEl>
                                      </p:cBhvr>
                                    </p:animEffect>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145416"/>
                                        </p:tgtEl>
                                        <p:attrNameLst>
                                          <p:attrName>style.visibility</p:attrName>
                                        </p:attrNameLst>
                                      </p:cBhvr>
                                      <p:to>
                                        <p:strVal val="visible"/>
                                      </p:to>
                                    </p:set>
                                    <p:anim to="" calcmode="lin" valueType="num">
                                      <p:cBhvr>
                                        <p:cTn id="29" dur="1" fill="hold"/>
                                        <p:tgtEl>
                                          <p:spTgt spid="145416"/>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iterate type="lt">
                                    <p:tmPct val="0"/>
                                  </p:iterate>
                                  <p:childTnLst>
                                    <p:anim calcmode="lin" valueType="num">
                                      <p:cBhvr additive="base">
                                        <p:cTn id="33" dur="5000"/>
                                        <p:tgtEl>
                                          <p:spTgt spid="145414"/>
                                        </p:tgtEl>
                                        <p:attrNameLst>
                                          <p:attrName>ppt_x</p:attrName>
                                        </p:attrNameLst>
                                      </p:cBhvr>
                                      <p:tavLst>
                                        <p:tav tm="0">
                                          <p:val>
                                            <p:strVal val="ppt_x"/>
                                          </p:val>
                                        </p:tav>
                                        <p:tav tm="100000">
                                          <p:val>
                                            <p:strVal val="ppt_x"/>
                                          </p:val>
                                        </p:tav>
                                      </p:tavLst>
                                    </p:anim>
                                    <p:anim calcmode="lin" valueType="num">
                                      <p:cBhvr additive="base">
                                        <p:cTn id="34" dur="5000"/>
                                        <p:tgtEl>
                                          <p:spTgt spid="145414"/>
                                        </p:tgtEl>
                                        <p:attrNameLst>
                                          <p:attrName>ppt_y</p:attrName>
                                        </p:attrNameLst>
                                      </p:cBhvr>
                                      <p:tavLst>
                                        <p:tav tm="0">
                                          <p:val>
                                            <p:strVal val="ppt_y"/>
                                          </p:val>
                                        </p:tav>
                                        <p:tav tm="100000">
                                          <p:val>
                                            <p:strVal val="1+ppt_h/2"/>
                                          </p:val>
                                        </p:tav>
                                      </p:tavLst>
                                    </p:anim>
                                    <p:set>
                                      <p:cBhvr>
                                        <p:cTn id="35" dur="1" fill="hold">
                                          <p:stCondLst>
                                            <p:cond delay="4999"/>
                                          </p:stCondLst>
                                        </p:cTn>
                                        <p:tgtEl>
                                          <p:spTgt spid="1454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1" fill="hold" nodeType="clickEffect">
                                  <p:stCondLst>
                                    <p:cond delay="0"/>
                                  </p:stCondLst>
                                  <p:childTnLst>
                                    <p:anim calcmode="lin" valueType="num">
                                      <p:cBhvr additive="base">
                                        <p:cTn id="39" dur="5000"/>
                                        <p:tgtEl>
                                          <p:spTgt spid="145416"/>
                                        </p:tgtEl>
                                        <p:attrNameLst>
                                          <p:attrName>ppt_x</p:attrName>
                                        </p:attrNameLst>
                                      </p:cBhvr>
                                      <p:tavLst>
                                        <p:tav tm="0">
                                          <p:val>
                                            <p:strVal val="ppt_x"/>
                                          </p:val>
                                        </p:tav>
                                        <p:tav tm="100000">
                                          <p:val>
                                            <p:strVal val="ppt_x"/>
                                          </p:val>
                                        </p:tav>
                                      </p:tavLst>
                                    </p:anim>
                                    <p:anim calcmode="lin" valueType="num">
                                      <p:cBhvr additive="base">
                                        <p:cTn id="40" dur="5000"/>
                                        <p:tgtEl>
                                          <p:spTgt spid="145416"/>
                                        </p:tgtEl>
                                        <p:attrNameLst>
                                          <p:attrName>ppt_y</p:attrName>
                                        </p:attrNameLst>
                                      </p:cBhvr>
                                      <p:tavLst>
                                        <p:tav tm="0">
                                          <p:val>
                                            <p:strVal val="ppt_y"/>
                                          </p:val>
                                        </p:tav>
                                        <p:tav tm="100000">
                                          <p:val>
                                            <p:strVal val="0-ppt_h/2"/>
                                          </p:val>
                                        </p:tav>
                                      </p:tavLst>
                                    </p:anim>
                                    <p:set>
                                      <p:cBhvr>
                                        <p:cTn id="41" dur="1" fill="hold">
                                          <p:stCondLst>
                                            <p:cond delay="4999"/>
                                          </p:stCondLst>
                                        </p:cTn>
                                        <p:tgtEl>
                                          <p:spTgt spid="1454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145418"/>
                                        </p:tgtEl>
                                        <p:attrNameLst>
                                          <p:attrName>style.visibility</p:attrName>
                                        </p:attrNameLst>
                                      </p:cBhvr>
                                      <p:to>
                                        <p:strVal val="visible"/>
                                      </p:to>
                                    </p:set>
                                    <p:animEffect transition="in" filter="wedge">
                                      <p:cBhvr>
                                        <p:cTn id="46" dur="2000"/>
                                        <p:tgtEl>
                                          <p:spTgt spid="145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P spid="145411"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5A9316E6-FF17-4153-A59C-B5538DE31B85}"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FBEF7BD7-6608-401C-83F2-E29F58A67549}" type="slidenum">
              <a:rPr lang="en-US"/>
              <a:pPr/>
              <a:t>234</a:t>
            </a:fld>
            <a:endParaRPr lang="en-US"/>
          </a:p>
        </p:txBody>
      </p:sp>
      <p:sp>
        <p:nvSpPr>
          <p:cNvPr id="144386" name="Rectangle 2"/>
          <p:cNvSpPr>
            <a:spLocks noChangeArrowheads="1"/>
          </p:cNvSpPr>
          <p:nvPr/>
        </p:nvSpPr>
        <p:spPr bwMode="auto">
          <a:xfrm>
            <a:off x="1847851" y="258863"/>
            <a:ext cx="3103735" cy="307777"/>
          </a:xfrm>
          <a:prstGeom prst="rect">
            <a:avLst/>
          </a:prstGeom>
          <a:noFill/>
          <a:ln w="9525">
            <a:noFill/>
            <a:miter lim="800000"/>
            <a:headEnd/>
            <a:tailEnd/>
          </a:ln>
          <a:effectLst/>
        </p:spPr>
        <p:txBody>
          <a:bodyPr wrap="none" anchor="ctr">
            <a:spAutoFit/>
          </a:bodyPr>
          <a:lstStyle/>
          <a:p>
            <a:pPr eaLnBrk="1" hangingPunct="1"/>
            <a:r>
              <a:rPr lang="en-US" sz="1400"/>
              <a:t>Dalam bentuk yang lebih sederhana </a:t>
            </a:r>
          </a:p>
        </p:txBody>
      </p:sp>
      <p:sp>
        <p:nvSpPr>
          <p:cNvPr id="144388" name="Rectangle 4"/>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4387" name="Object 3"/>
          <p:cNvGraphicFramePr>
            <a:graphicFrameLocks noChangeAspect="1"/>
          </p:cNvGraphicFramePr>
          <p:nvPr/>
        </p:nvGraphicFramePr>
        <p:xfrm>
          <a:off x="2495551" y="692151"/>
          <a:ext cx="2411413" cy="1247775"/>
        </p:xfrm>
        <a:graphic>
          <a:graphicData uri="http://schemas.openxmlformats.org/presentationml/2006/ole">
            <mc:AlternateContent xmlns:mc="http://schemas.openxmlformats.org/markup-compatibility/2006">
              <mc:Choice xmlns:v="urn:schemas-microsoft-com:vml" Requires="v">
                <p:oleObj spid="_x0000_s113668" name="Equation" r:id="rId3" imgW="1384300" imgH="711200" progId="Equation.3">
                  <p:embed/>
                </p:oleObj>
              </mc:Choice>
              <mc:Fallback>
                <p:oleObj name="Equation" r:id="rId3" imgW="13843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692151"/>
                        <a:ext cx="2411413" cy="1247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89" name="Rectangle 5"/>
          <p:cNvSpPr>
            <a:spLocks noChangeArrowheads="1"/>
          </p:cNvSpPr>
          <p:nvPr/>
        </p:nvSpPr>
        <p:spPr bwMode="auto">
          <a:xfrm>
            <a:off x="1847851" y="1971675"/>
            <a:ext cx="8569325" cy="304800"/>
          </a:xfrm>
          <a:prstGeom prst="rect">
            <a:avLst/>
          </a:prstGeom>
          <a:noFill/>
          <a:ln w="9525">
            <a:noFill/>
            <a:miter lim="800000"/>
            <a:headEnd/>
            <a:tailEnd/>
          </a:ln>
          <a:effectLst/>
        </p:spPr>
        <p:txBody>
          <a:bodyPr anchor="ctr">
            <a:spAutoFit/>
          </a:bodyPr>
          <a:lstStyle/>
          <a:p>
            <a:pPr eaLnBrk="1" hangingPunct="1"/>
            <a:r>
              <a:rPr lang="en-US" sz="1400"/>
              <a:t>Dimana koefisien matriks adalah Jacobian dan bus ke n adalah bus pena</a:t>
            </a:r>
            <a:r>
              <a:rPr lang="id-ID" sz="1400"/>
              <a:t>dah</a:t>
            </a:r>
            <a:endParaRPr lang="en-US" sz="1400"/>
          </a:p>
        </p:txBody>
      </p:sp>
      <p:sp>
        <p:nvSpPr>
          <p:cNvPr id="144391" name="Rectangle 7"/>
          <p:cNvSpPr>
            <a:spLocks noChangeArrowheads="1"/>
          </p:cNvSpPr>
          <p:nvPr/>
        </p:nvSpPr>
        <p:spPr bwMode="auto">
          <a:xfrm>
            <a:off x="1847851" y="2260600"/>
            <a:ext cx="8569325" cy="304800"/>
          </a:xfrm>
          <a:prstGeom prst="rect">
            <a:avLst/>
          </a:prstGeom>
          <a:noFill/>
          <a:ln w="9525">
            <a:noFill/>
            <a:miter lim="800000"/>
            <a:headEnd/>
            <a:tailEnd/>
          </a:ln>
          <a:effectLst/>
        </p:spPr>
        <p:txBody>
          <a:bodyPr anchor="ctr">
            <a:spAutoFit/>
          </a:bodyPr>
          <a:lstStyle/>
          <a:p>
            <a:pPr eaLnBrk="1" hangingPunct="1"/>
            <a:r>
              <a:rPr lang="en-US" sz="1400"/>
              <a:t>Persamaan-persamaan untuk menentukan elemen Jacobian dapat diturunkan dari persamaan daya bus. </a:t>
            </a:r>
          </a:p>
        </p:txBody>
      </p:sp>
      <p:sp>
        <p:nvSpPr>
          <p:cNvPr id="144392" name="Rectangle 8"/>
          <p:cNvSpPr>
            <a:spLocks noChangeArrowheads="1"/>
          </p:cNvSpPr>
          <p:nvPr/>
        </p:nvSpPr>
        <p:spPr bwMode="auto">
          <a:xfrm>
            <a:off x="1847851" y="2781300"/>
            <a:ext cx="8569325" cy="304800"/>
          </a:xfrm>
          <a:prstGeom prst="rect">
            <a:avLst/>
          </a:prstGeom>
          <a:noFill/>
          <a:ln w="9525">
            <a:noFill/>
            <a:miter lim="800000"/>
            <a:headEnd/>
            <a:tailEnd/>
          </a:ln>
          <a:effectLst/>
        </p:spPr>
        <p:txBody>
          <a:bodyPr anchor="ctr">
            <a:spAutoFit/>
          </a:bodyPr>
          <a:lstStyle/>
          <a:p>
            <a:pPr eaLnBrk="1" hangingPunct="1"/>
            <a:r>
              <a:rPr lang="en-US" sz="1400"/>
              <a:t>Daya nyata dari persamaan </a:t>
            </a:r>
          </a:p>
        </p:txBody>
      </p:sp>
      <p:sp>
        <p:nvSpPr>
          <p:cNvPr id="144394" name="Rectangle 10"/>
          <p:cNvSpPr>
            <a:spLocks noChangeArrowheads="1"/>
          </p:cNvSpPr>
          <p:nvPr/>
        </p:nvSpPr>
        <p:spPr bwMode="auto">
          <a:xfrm>
            <a:off x="1524001" y="28490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4393" name="Object 9"/>
          <p:cNvGraphicFramePr>
            <a:graphicFrameLocks noChangeAspect="1"/>
          </p:cNvGraphicFramePr>
          <p:nvPr/>
        </p:nvGraphicFramePr>
        <p:xfrm>
          <a:off x="2460625" y="3282950"/>
          <a:ext cx="4859338" cy="1441450"/>
        </p:xfrm>
        <a:graphic>
          <a:graphicData uri="http://schemas.openxmlformats.org/presentationml/2006/ole">
            <mc:AlternateContent xmlns:mc="http://schemas.openxmlformats.org/markup-compatibility/2006">
              <mc:Choice xmlns:v="urn:schemas-microsoft-com:vml" Requires="v">
                <p:oleObj spid="_x0000_s113669" name="Equation" r:id="rId5" imgW="3073400" imgH="787400" progId="Equation.3">
                  <p:embed/>
                </p:oleObj>
              </mc:Choice>
              <mc:Fallback>
                <p:oleObj name="Equation" r:id="rId5" imgW="30734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625" y="3282950"/>
                        <a:ext cx="4859338"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95" name="Rectangle 11"/>
          <p:cNvSpPr>
            <a:spLocks noChangeArrowheads="1"/>
          </p:cNvSpPr>
          <p:nvPr/>
        </p:nvSpPr>
        <p:spPr bwMode="auto">
          <a:xfrm>
            <a:off x="2112692" y="4707038"/>
            <a:ext cx="2321469" cy="307777"/>
          </a:xfrm>
          <a:prstGeom prst="rect">
            <a:avLst/>
          </a:prstGeom>
          <a:noFill/>
          <a:ln w="9525">
            <a:noFill/>
            <a:miter lim="800000"/>
            <a:headEnd/>
            <a:tailEnd/>
          </a:ln>
          <a:effectLst/>
        </p:spPr>
        <p:txBody>
          <a:bodyPr wrap="none" anchor="ctr">
            <a:spAutoFit/>
          </a:bodyPr>
          <a:lstStyle/>
          <a:p>
            <a:pPr algn="just" eaLnBrk="1" hangingPunct="1"/>
            <a:r>
              <a:rPr lang="en-US" sz="1400"/>
              <a:t>               p = 1,2, ……, n-1</a:t>
            </a:r>
          </a:p>
        </p:txBody>
      </p:sp>
      <p:sp>
        <p:nvSpPr>
          <p:cNvPr id="144396" name="Rectangle 12"/>
          <p:cNvSpPr>
            <a:spLocks noChangeArrowheads="1"/>
          </p:cNvSpPr>
          <p:nvPr/>
        </p:nvSpPr>
        <p:spPr bwMode="auto">
          <a:xfrm>
            <a:off x="1919289" y="5254953"/>
            <a:ext cx="8353425" cy="523220"/>
          </a:xfrm>
          <a:prstGeom prst="rect">
            <a:avLst/>
          </a:prstGeom>
          <a:noFill/>
          <a:ln w="9525">
            <a:noFill/>
            <a:miter lim="800000"/>
            <a:headEnd/>
            <a:tailEnd/>
          </a:ln>
          <a:effectLst/>
        </p:spPr>
        <p:txBody>
          <a:bodyPr anchor="ctr">
            <a:spAutoFit/>
          </a:bodyPr>
          <a:lstStyle/>
          <a:p>
            <a:pPr eaLnBrk="1" hangingPunct="1"/>
            <a:r>
              <a:rPr lang="en-US" sz="1400"/>
              <a:t>Diferensiasi persamaan </a:t>
            </a:r>
            <a:r>
              <a:rPr lang="id-ID" sz="1400"/>
              <a:t>diatas</a:t>
            </a:r>
            <a:r>
              <a:rPr lang="en-US" sz="1400"/>
              <a:t> terhadap e</a:t>
            </a:r>
            <a:r>
              <a:rPr lang="en-US" sz="1400" baseline="-25000"/>
              <a:t>q</a:t>
            </a:r>
            <a:r>
              <a:rPr lang="en-US" sz="1400"/>
              <a:t> akan diperoleh elemen-elemen luar diagonal dari submatriks J</a:t>
            </a:r>
            <a:r>
              <a:rPr lang="en-US" sz="1400" baseline="-25000"/>
              <a:t>1</a:t>
            </a:r>
            <a:r>
              <a:rPr lang="en-US" sz="1400"/>
              <a:t>, sebagai berikut </a:t>
            </a:r>
          </a:p>
        </p:txBody>
      </p:sp>
    </p:spTree>
    <p:extLst>
      <p:ext uri="{BB962C8B-B14F-4D97-AF65-F5344CB8AC3E}">
        <p14:creationId xmlns:p14="http://schemas.microsoft.com/office/powerpoint/2010/main" val="173285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strips(downLeft)">
                                      <p:cBhvr>
                                        <p:cTn id="7" dur="5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44387"/>
                                        </p:tgtEl>
                                        <p:attrNameLst>
                                          <p:attrName>style.visibility</p:attrName>
                                        </p:attrNameLst>
                                      </p:cBhvr>
                                      <p:to>
                                        <p:strVal val="visible"/>
                                      </p:to>
                                    </p:set>
                                    <p:animEffect transition="in" filter="wheel(4)">
                                      <p:cBhvr>
                                        <p:cTn id="12" dur="2000"/>
                                        <p:tgtEl>
                                          <p:spTgt spid="14438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4389"/>
                                        </p:tgtEl>
                                        <p:attrNameLst>
                                          <p:attrName>style.visibility</p:attrName>
                                        </p:attrNameLst>
                                      </p:cBhvr>
                                      <p:to>
                                        <p:strVal val="visible"/>
                                      </p:to>
                                    </p:set>
                                    <p:animEffect transition="in" filter="strips(downLeft)">
                                      <p:cBhvr>
                                        <p:cTn id="17" dur="500"/>
                                        <p:tgtEl>
                                          <p:spTgt spid="14438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4391"/>
                                        </p:tgtEl>
                                        <p:attrNameLst>
                                          <p:attrName>style.visibility</p:attrName>
                                        </p:attrNameLst>
                                      </p:cBhvr>
                                      <p:to>
                                        <p:strVal val="visible"/>
                                      </p:to>
                                    </p:set>
                                    <p:animEffect transition="in" filter="strips(downLeft)">
                                      <p:cBhvr>
                                        <p:cTn id="22" dur="500"/>
                                        <p:tgtEl>
                                          <p:spTgt spid="144391"/>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44392"/>
                                        </p:tgtEl>
                                        <p:attrNameLst>
                                          <p:attrName>style.visibility</p:attrName>
                                        </p:attrNameLst>
                                      </p:cBhvr>
                                      <p:to>
                                        <p:strVal val="visible"/>
                                      </p:to>
                                    </p:set>
                                    <p:anim calcmode="lin" valueType="num">
                                      <p:cBhvr>
                                        <p:cTn id="27" dur="500" fill="hold"/>
                                        <p:tgtEl>
                                          <p:spTgt spid="14439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44392"/>
                                        </p:tgtEl>
                                        <p:attrNameLst>
                                          <p:attrName>ppt_y</p:attrName>
                                        </p:attrNameLst>
                                      </p:cBhvr>
                                      <p:tavLst>
                                        <p:tav tm="0">
                                          <p:val>
                                            <p:strVal val="#ppt_y"/>
                                          </p:val>
                                        </p:tav>
                                        <p:tav tm="100000">
                                          <p:val>
                                            <p:strVal val="#ppt_y"/>
                                          </p:val>
                                        </p:tav>
                                      </p:tavLst>
                                    </p:anim>
                                    <p:anim calcmode="lin" valueType="num">
                                      <p:cBhvr>
                                        <p:cTn id="29" dur="500" fill="hold"/>
                                        <p:tgtEl>
                                          <p:spTgt spid="14439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4439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4439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44393"/>
                                        </p:tgtEl>
                                        <p:attrNameLst>
                                          <p:attrName>style.visibility</p:attrName>
                                        </p:attrNameLst>
                                      </p:cBhvr>
                                      <p:to>
                                        <p:strVal val="visible"/>
                                      </p:to>
                                    </p:set>
                                    <p:animEffect transition="in" filter="strips(downLeft)">
                                      <p:cBhvr>
                                        <p:cTn id="36" dur="500"/>
                                        <p:tgtEl>
                                          <p:spTgt spid="144393"/>
                                        </p:tgtEl>
                                      </p:cBhvr>
                                    </p:animEffect>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144395"/>
                                        </p:tgtEl>
                                        <p:attrNameLst>
                                          <p:attrName>style.visibility</p:attrName>
                                        </p:attrNameLst>
                                      </p:cBhvr>
                                      <p:to>
                                        <p:strVal val="visible"/>
                                      </p:to>
                                    </p:set>
                                    <p:anim calcmode="lin" valueType="num">
                                      <p:cBhvr>
                                        <p:cTn id="41" dur="500" fill="hold"/>
                                        <p:tgtEl>
                                          <p:spTgt spid="144395"/>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44395"/>
                                        </p:tgtEl>
                                        <p:attrNameLst>
                                          <p:attrName>ppt_y</p:attrName>
                                        </p:attrNameLst>
                                      </p:cBhvr>
                                      <p:tavLst>
                                        <p:tav tm="0">
                                          <p:val>
                                            <p:strVal val="#ppt_y"/>
                                          </p:val>
                                        </p:tav>
                                        <p:tav tm="100000">
                                          <p:val>
                                            <p:strVal val="#ppt_y"/>
                                          </p:val>
                                        </p:tav>
                                      </p:tavLst>
                                    </p:anim>
                                    <p:anim calcmode="lin" valueType="num">
                                      <p:cBhvr>
                                        <p:cTn id="43" dur="500" fill="hold"/>
                                        <p:tgtEl>
                                          <p:spTgt spid="144395"/>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44395"/>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44395"/>
                                        </p:tgtEl>
                                      </p:cBhvr>
                                    </p:animEffect>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lt">
                                    <p:tmPct val="10000"/>
                                  </p:iterate>
                                  <p:childTnLst>
                                    <p:set>
                                      <p:cBhvr>
                                        <p:cTn id="49" dur="1" fill="hold">
                                          <p:stCondLst>
                                            <p:cond delay="0"/>
                                          </p:stCondLst>
                                        </p:cTn>
                                        <p:tgtEl>
                                          <p:spTgt spid="144396"/>
                                        </p:tgtEl>
                                        <p:attrNameLst>
                                          <p:attrName>style.visibility</p:attrName>
                                        </p:attrNameLst>
                                      </p:cBhvr>
                                      <p:to>
                                        <p:strVal val="visible"/>
                                      </p:to>
                                    </p:set>
                                    <p:anim calcmode="lin" valueType="num">
                                      <p:cBhvr>
                                        <p:cTn id="50" dur="500" fill="hold"/>
                                        <p:tgtEl>
                                          <p:spTgt spid="144396"/>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44396"/>
                                        </p:tgtEl>
                                        <p:attrNameLst>
                                          <p:attrName>ppt_y</p:attrName>
                                        </p:attrNameLst>
                                      </p:cBhvr>
                                      <p:tavLst>
                                        <p:tav tm="0">
                                          <p:val>
                                            <p:strVal val="#ppt_y"/>
                                          </p:val>
                                        </p:tav>
                                        <p:tav tm="100000">
                                          <p:val>
                                            <p:strVal val="#ppt_y"/>
                                          </p:val>
                                        </p:tav>
                                      </p:tavLst>
                                    </p:anim>
                                    <p:anim calcmode="lin" valueType="num">
                                      <p:cBhvr>
                                        <p:cTn id="52" dur="500" fill="hold"/>
                                        <p:tgtEl>
                                          <p:spTgt spid="144396"/>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44396"/>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44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144389" grpId="0"/>
      <p:bldP spid="144391" grpId="0"/>
      <p:bldP spid="144392" grpId="0"/>
      <p:bldP spid="144395" grpId="0"/>
      <p:bldP spid="14439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dt" sz="half" idx="4294967295"/>
          </p:nvPr>
        </p:nvSpPr>
        <p:spPr/>
        <p:txBody>
          <a:bodyPr/>
          <a:lstStyle/>
          <a:p>
            <a:fld id="{BBE36144-7A8D-4C79-B959-BDACD5EAB4FF}" type="datetime1">
              <a:rPr lang="en-US"/>
              <a:pPr/>
              <a:t>5/15/2017</a:t>
            </a:fld>
            <a:endParaRPr lang="en-US"/>
          </a:p>
        </p:txBody>
      </p:sp>
      <p:sp>
        <p:nvSpPr>
          <p:cNvPr id="15" name="Rectangle 11"/>
          <p:cNvSpPr>
            <a:spLocks noGrp="1" noChangeArrowheads="1"/>
          </p:cNvSpPr>
          <p:nvPr>
            <p:ph type="sldNum" sz="quarter" idx="4294967295"/>
          </p:nvPr>
        </p:nvSpPr>
        <p:spPr/>
        <p:txBody>
          <a:bodyPr/>
          <a:lstStyle/>
          <a:p>
            <a:fld id="{33483857-39E0-4B08-99A8-507FA89CB533}" type="slidenum">
              <a:rPr lang="en-US"/>
              <a:pPr/>
              <a:t>235</a:t>
            </a:fld>
            <a:endParaRPr lang="en-US"/>
          </a:p>
        </p:txBody>
      </p:sp>
      <p:graphicFrame>
        <p:nvGraphicFramePr>
          <p:cNvPr id="143362" name="Object 2"/>
          <p:cNvGraphicFramePr>
            <a:graphicFrameLocks noChangeAspect="1"/>
          </p:cNvGraphicFramePr>
          <p:nvPr/>
        </p:nvGraphicFramePr>
        <p:xfrm>
          <a:off x="2495550" y="260350"/>
          <a:ext cx="2268538" cy="1250950"/>
        </p:xfrm>
        <a:graphic>
          <a:graphicData uri="http://schemas.openxmlformats.org/presentationml/2006/ole">
            <mc:AlternateContent xmlns:mc="http://schemas.openxmlformats.org/markup-compatibility/2006">
              <mc:Choice xmlns:v="urn:schemas-microsoft-com:vml" Requires="v">
                <p:oleObj spid="_x0000_s114694" name="Equation" r:id="rId3" imgW="1295400" imgH="711200" progId="Equation.3">
                  <p:embed/>
                </p:oleObj>
              </mc:Choice>
              <mc:Fallback>
                <p:oleObj name="Equation" r:id="rId3" imgW="12954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260350"/>
                        <a:ext cx="2268538" cy="125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364" name="Rectangle 4"/>
          <p:cNvSpPr>
            <a:spLocks noChangeArrowheads="1"/>
          </p:cNvSpPr>
          <p:nvPr/>
        </p:nvSpPr>
        <p:spPr bwMode="auto">
          <a:xfrm>
            <a:off x="1827984" y="1627288"/>
            <a:ext cx="3583032" cy="307777"/>
          </a:xfrm>
          <a:prstGeom prst="rect">
            <a:avLst/>
          </a:prstGeom>
          <a:noFill/>
          <a:ln w="9525">
            <a:noFill/>
            <a:miter lim="800000"/>
            <a:headEnd/>
            <a:tailEnd/>
          </a:ln>
          <a:effectLst/>
        </p:spPr>
        <p:txBody>
          <a:bodyPr wrap="none" anchor="ctr">
            <a:spAutoFit/>
          </a:bodyPr>
          <a:lstStyle/>
          <a:p>
            <a:pPr algn="just" eaLnBrk="1" hangingPunct="1"/>
            <a:r>
              <a:rPr lang="en-US" sz="1400"/>
              <a:t>Sedangkan untuk elemen diagonal didapat</a:t>
            </a:r>
          </a:p>
        </p:txBody>
      </p:sp>
      <p:sp>
        <p:nvSpPr>
          <p:cNvPr id="143366" name="Rectangle 6"/>
          <p:cNvSpPr>
            <a:spLocks noChangeArrowheads="1"/>
          </p:cNvSpPr>
          <p:nvPr/>
        </p:nvSpPr>
        <p:spPr bwMode="auto">
          <a:xfrm>
            <a:off x="1524001" y="-184666"/>
            <a:ext cx="184731" cy="369332"/>
          </a:xfrm>
          <a:prstGeom prst="rect">
            <a:avLst/>
          </a:prstGeom>
          <a:noFill/>
          <a:ln w="9525">
            <a:noFill/>
            <a:miter lim="800000"/>
            <a:headEnd/>
            <a:tailEnd/>
          </a:ln>
          <a:effectLst/>
        </p:spPr>
        <p:txBody>
          <a:bodyPr wrap="none" anchor="ctr">
            <a:spAutoFit/>
          </a:bodyPr>
          <a:lstStyle/>
          <a:p>
            <a:endParaRPr lang="id-ID"/>
          </a:p>
        </p:txBody>
      </p:sp>
      <p:sp>
        <p:nvSpPr>
          <p:cNvPr id="143368" name="Rectangle 8"/>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3367" name="Object 7"/>
          <p:cNvGraphicFramePr>
            <a:graphicFrameLocks noChangeAspect="1"/>
          </p:cNvGraphicFramePr>
          <p:nvPr/>
        </p:nvGraphicFramePr>
        <p:xfrm>
          <a:off x="2532064" y="2060576"/>
          <a:ext cx="5076825" cy="1039813"/>
        </p:xfrm>
        <a:graphic>
          <a:graphicData uri="http://schemas.openxmlformats.org/presentationml/2006/ole">
            <mc:AlternateContent xmlns:mc="http://schemas.openxmlformats.org/markup-compatibility/2006">
              <mc:Choice xmlns:v="urn:schemas-microsoft-com:vml" Requires="v">
                <p:oleObj spid="_x0000_s114695" name="Equation" r:id="rId5" imgW="3149600" imgH="558800" progId="Equation.3">
                  <p:embed/>
                </p:oleObj>
              </mc:Choice>
              <mc:Fallback>
                <p:oleObj name="Equation" r:id="rId5" imgW="31496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4" y="2060576"/>
                        <a:ext cx="5076825" cy="1039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369" name="Rectangle 9"/>
          <p:cNvSpPr>
            <a:spLocks noChangeArrowheads="1"/>
          </p:cNvSpPr>
          <p:nvPr/>
        </p:nvSpPr>
        <p:spPr bwMode="auto">
          <a:xfrm>
            <a:off x="1847851" y="3195638"/>
            <a:ext cx="3241675" cy="304800"/>
          </a:xfrm>
          <a:prstGeom prst="rect">
            <a:avLst/>
          </a:prstGeom>
          <a:noFill/>
          <a:ln w="9525">
            <a:noFill/>
            <a:miter lim="800000"/>
            <a:headEnd/>
            <a:tailEnd/>
          </a:ln>
          <a:effectLst/>
        </p:spPr>
        <p:txBody>
          <a:bodyPr wrap="none" anchor="ctr">
            <a:spAutoFit/>
          </a:bodyPr>
          <a:lstStyle/>
          <a:p>
            <a:pPr algn="just" eaLnBrk="1" hangingPunct="1"/>
            <a:r>
              <a:rPr lang="en-US" sz="1400"/>
              <a:t>Persamaan arus untuk bus p, I</a:t>
            </a:r>
            <a:r>
              <a:rPr lang="en-US" sz="1400" baseline="-25000"/>
              <a:t>p</a:t>
            </a:r>
            <a:r>
              <a:rPr lang="en-US" sz="1400"/>
              <a:t> adalah</a:t>
            </a:r>
          </a:p>
        </p:txBody>
      </p:sp>
      <p:sp>
        <p:nvSpPr>
          <p:cNvPr id="143371" name="Rectangle 11"/>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3370" name="Object 10"/>
          <p:cNvGraphicFramePr>
            <a:graphicFrameLocks noChangeAspect="1"/>
          </p:cNvGraphicFramePr>
          <p:nvPr/>
        </p:nvGraphicFramePr>
        <p:xfrm>
          <a:off x="2495550" y="3425826"/>
          <a:ext cx="7956550" cy="1082675"/>
        </p:xfrm>
        <a:graphic>
          <a:graphicData uri="http://schemas.openxmlformats.org/presentationml/2006/ole">
            <mc:AlternateContent xmlns:mc="http://schemas.openxmlformats.org/markup-compatibility/2006">
              <mc:Choice xmlns:v="urn:schemas-microsoft-com:vml" Requires="v">
                <p:oleObj spid="_x0000_s114696" name="Equation" r:id="rId7" imgW="3987800" imgH="546100" progId="Equation.3">
                  <p:embed/>
                </p:oleObj>
              </mc:Choice>
              <mc:Fallback>
                <p:oleObj name="Equation" r:id="rId7" imgW="3987800" imgH="546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550" y="3425826"/>
                        <a:ext cx="795655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372" name="Rectangle 12"/>
          <p:cNvSpPr>
            <a:spLocks noChangeArrowheads="1"/>
          </p:cNvSpPr>
          <p:nvPr/>
        </p:nvSpPr>
        <p:spPr bwMode="auto">
          <a:xfrm>
            <a:off x="1847850" y="4573866"/>
            <a:ext cx="6670416" cy="369332"/>
          </a:xfrm>
          <a:prstGeom prst="rect">
            <a:avLst/>
          </a:prstGeom>
          <a:noFill/>
          <a:ln w="9525">
            <a:noFill/>
            <a:miter lim="800000"/>
            <a:headEnd/>
            <a:tailEnd/>
          </a:ln>
          <a:effectLst/>
        </p:spPr>
        <p:txBody>
          <a:bodyPr wrap="none" anchor="ctr">
            <a:spAutoFit/>
          </a:bodyPr>
          <a:lstStyle/>
          <a:p>
            <a:pPr eaLnBrk="1" hangingPunct="1"/>
            <a:r>
              <a:rPr lang="en-US" sz="1400"/>
              <a:t>yang dapat dipisah dalam dua bagian, yaitu bagian real dan imajiner berikut ini</a:t>
            </a:r>
            <a:r>
              <a:rPr lang="en-US"/>
              <a:t> </a:t>
            </a:r>
          </a:p>
        </p:txBody>
      </p:sp>
      <p:sp>
        <p:nvSpPr>
          <p:cNvPr id="143374" name="Rectangle 14"/>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3373" name="Object 13"/>
          <p:cNvGraphicFramePr>
            <a:graphicFrameLocks noChangeAspect="1"/>
          </p:cNvGraphicFramePr>
          <p:nvPr/>
        </p:nvGraphicFramePr>
        <p:xfrm>
          <a:off x="2495551" y="5018089"/>
          <a:ext cx="5040313" cy="1074737"/>
        </p:xfrm>
        <a:graphic>
          <a:graphicData uri="http://schemas.openxmlformats.org/presentationml/2006/ole">
            <mc:AlternateContent xmlns:mc="http://schemas.openxmlformats.org/markup-compatibility/2006">
              <mc:Choice xmlns:v="urn:schemas-microsoft-com:vml" Requires="v">
                <p:oleObj spid="_x0000_s114697" name="Equation" r:id="rId9" imgW="2540000" imgH="546100" progId="Equation.3">
                  <p:embed/>
                </p:oleObj>
              </mc:Choice>
              <mc:Fallback>
                <p:oleObj name="Equation" r:id="rId9" imgW="2540000" imgH="546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5551" y="5018089"/>
                        <a:ext cx="5040313"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84701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strips(downLeft)">
                                      <p:cBhvr>
                                        <p:cTn id="7" dur="500"/>
                                        <p:tgtEl>
                                          <p:spTgt spid="1433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strips(downLeft)">
                                      <p:cBhvr>
                                        <p:cTn id="12" dur="500"/>
                                        <p:tgtEl>
                                          <p:spTgt spid="14336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43367"/>
                                        </p:tgtEl>
                                        <p:attrNameLst>
                                          <p:attrName>style.visibility</p:attrName>
                                        </p:attrNameLst>
                                      </p:cBhvr>
                                      <p:to>
                                        <p:strVal val="visible"/>
                                      </p:to>
                                    </p:set>
                                    <p:animEffect transition="in" filter="strips(downLeft)">
                                      <p:cBhvr>
                                        <p:cTn id="17" dur="500"/>
                                        <p:tgtEl>
                                          <p:spTgt spid="14336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3369"/>
                                        </p:tgtEl>
                                        <p:attrNameLst>
                                          <p:attrName>style.visibility</p:attrName>
                                        </p:attrNameLst>
                                      </p:cBhvr>
                                      <p:to>
                                        <p:strVal val="visible"/>
                                      </p:to>
                                    </p:set>
                                    <p:animEffect transition="in" filter="strips(downLeft)">
                                      <p:cBhvr>
                                        <p:cTn id="22" dur="500"/>
                                        <p:tgtEl>
                                          <p:spTgt spid="143369"/>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nodeType="clickEffect">
                                  <p:stCondLst>
                                    <p:cond delay="0"/>
                                  </p:stCondLst>
                                  <p:childTnLst>
                                    <p:set>
                                      <p:cBhvr>
                                        <p:cTn id="26" dur="1" fill="hold">
                                          <p:stCondLst>
                                            <p:cond delay="0"/>
                                          </p:stCondLst>
                                        </p:cTn>
                                        <p:tgtEl>
                                          <p:spTgt spid="143370"/>
                                        </p:tgtEl>
                                        <p:attrNameLst>
                                          <p:attrName>style.visibility</p:attrName>
                                        </p:attrNameLst>
                                      </p:cBhvr>
                                      <p:to>
                                        <p:strVal val="visible"/>
                                      </p:to>
                                    </p:set>
                                    <p:anim calcmode="lin" valueType="num">
                                      <p:cBhvr>
                                        <p:cTn id="27" dur="500" decel="50000" fill="hold">
                                          <p:stCondLst>
                                            <p:cond delay="0"/>
                                          </p:stCondLst>
                                        </p:cTn>
                                        <p:tgtEl>
                                          <p:spTgt spid="14337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4337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43370"/>
                                        </p:tgtEl>
                                        <p:attrNameLst>
                                          <p:attrName>ppt_w</p:attrName>
                                        </p:attrNameLst>
                                      </p:cBhvr>
                                      <p:tavLst>
                                        <p:tav tm="0">
                                          <p:val>
                                            <p:strVal val="#ppt_w*.05"/>
                                          </p:val>
                                        </p:tav>
                                        <p:tav tm="100000">
                                          <p:val>
                                            <p:strVal val="#ppt_w"/>
                                          </p:val>
                                        </p:tav>
                                      </p:tavLst>
                                    </p:anim>
                                    <p:anim calcmode="lin" valueType="num">
                                      <p:cBhvr>
                                        <p:cTn id="30" dur="1000" fill="hold"/>
                                        <p:tgtEl>
                                          <p:spTgt spid="14337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4337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4337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4337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43370"/>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143372"/>
                                        </p:tgtEl>
                                        <p:attrNameLst>
                                          <p:attrName>style.visibility</p:attrName>
                                        </p:attrNameLst>
                                      </p:cBhvr>
                                      <p:to>
                                        <p:strVal val="visible"/>
                                      </p:to>
                                    </p:set>
                                    <p:animEffect transition="in" filter="strips(downLeft)">
                                      <p:cBhvr>
                                        <p:cTn id="39" dur="500"/>
                                        <p:tgtEl>
                                          <p:spTgt spid="14337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143373"/>
                                        </p:tgtEl>
                                        <p:attrNameLst>
                                          <p:attrName>style.visibility</p:attrName>
                                        </p:attrNameLst>
                                      </p:cBhvr>
                                      <p:to>
                                        <p:strVal val="visible"/>
                                      </p:to>
                                    </p:set>
                                    <p:animEffect transition="in" filter="strips(downLeft)">
                                      <p:cBhvr>
                                        <p:cTn id="44" dur="500"/>
                                        <p:tgtEl>
                                          <p:spTgt spid="143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9" grpId="0"/>
      <p:bldP spid="143372"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265D42CB-892F-4646-A798-1FB8AA48CABF}"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8245D208-8702-4157-BAD9-368E08CBB2DA}" type="slidenum">
              <a:rPr lang="en-US"/>
              <a:pPr/>
              <a:t>236</a:t>
            </a:fld>
            <a:endParaRPr lang="en-US"/>
          </a:p>
        </p:txBody>
      </p:sp>
      <p:sp>
        <p:nvSpPr>
          <p:cNvPr id="142339" name="Rectangle 3"/>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2338" name="Object 2"/>
          <p:cNvGraphicFramePr>
            <a:graphicFrameLocks noChangeAspect="1"/>
          </p:cNvGraphicFramePr>
          <p:nvPr/>
        </p:nvGraphicFramePr>
        <p:xfrm>
          <a:off x="2244725" y="188914"/>
          <a:ext cx="4572000" cy="973137"/>
        </p:xfrm>
        <a:graphic>
          <a:graphicData uri="http://schemas.openxmlformats.org/presentationml/2006/ole">
            <mc:AlternateContent xmlns:mc="http://schemas.openxmlformats.org/markup-compatibility/2006">
              <mc:Choice xmlns:v="urn:schemas-microsoft-com:vml" Requires="v">
                <p:oleObj spid="_x0000_s115718" name="Equation" r:id="rId3" imgW="2552700" imgH="546100" progId="Equation.3">
                  <p:embed/>
                </p:oleObj>
              </mc:Choice>
              <mc:Fallback>
                <p:oleObj name="Equation" r:id="rId3" imgW="2552700" imgH="546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4725" y="188914"/>
                        <a:ext cx="4572000" cy="973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0" name="Rectangle 4"/>
          <p:cNvSpPr>
            <a:spLocks noChangeArrowheads="1"/>
          </p:cNvSpPr>
          <p:nvPr/>
        </p:nvSpPr>
        <p:spPr bwMode="auto">
          <a:xfrm>
            <a:off x="1623803" y="1178026"/>
            <a:ext cx="7233070" cy="307777"/>
          </a:xfrm>
          <a:prstGeom prst="rect">
            <a:avLst/>
          </a:prstGeom>
          <a:noFill/>
          <a:ln w="9525">
            <a:noFill/>
            <a:miter lim="800000"/>
            <a:headEnd/>
            <a:tailEnd/>
          </a:ln>
          <a:effectLst/>
        </p:spPr>
        <p:txBody>
          <a:bodyPr wrap="none" anchor="ctr">
            <a:spAutoFit/>
          </a:bodyPr>
          <a:lstStyle/>
          <a:p>
            <a:pPr algn="just" eaLnBrk="1" hangingPunct="1"/>
            <a:r>
              <a:rPr lang="en-US" sz="1400"/>
              <a:t>Oleh karena itu ekspresi elemen diagonal submatriks J</a:t>
            </a:r>
            <a:r>
              <a:rPr lang="en-US" sz="1400" baseline="-25000"/>
              <a:t>1</a:t>
            </a:r>
            <a:r>
              <a:rPr lang="en-US" sz="1400"/>
              <a:t> dapat disederhanakan menjadi:</a:t>
            </a:r>
          </a:p>
        </p:txBody>
      </p:sp>
      <p:sp>
        <p:nvSpPr>
          <p:cNvPr id="142342" name="Rectangle 6"/>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2341" name="Object 5"/>
          <p:cNvGraphicFramePr>
            <a:graphicFrameLocks noChangeAspect="1"/>
          </p:cNvGraphicFramePr>
          <p:nvPr/>
        </p:nvGraphicFramePr>
        <p:xfrm>
          <a:off x="2208214" y="1573213"/>
          <a:ext cx="3132137" cy="919162"/>
        </p:xfrm>
        <a:graphic>
          <a:graphicData uri="http://schemas.openxmlformats.org/presentationml/2006/ole">
            <mc:AlternateContent xmlns:mc="http://schemas.openxmlformats.org/markup-compatibility/2006">
              <mc:Choice xmlns:v="urn:schemas-microsoft-com:vml" Requires="v">
                <p:oleObj spid="_x0000_s115719" name="Equation" r:id="rId5" imgW="1587500" imgH="469900" progId="Equation.3">
                  <p:embed/>
                </p:oleObj>
              </mc:Choice>
              <mc:Fallback>
                <p:oleObj name="Equation" r:id="rId5" imgW="15875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4" y="1573213"/>
                        <a:ext cx="3132137"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3" name="Rectangle 7"/>
          <p:cNvSpPr>
            <a:spLocks noChangeArrowheads="1"/>
          </p:cNvSpPr>
          <p:nvPr/>
        </p:nvSpPr>
        <p:spPr bwMode="auto">
          <a:xfrm>
            <a:off x="1703389" y="2701926"/>
            <a:ext cx="1508125" cy="366713"/>
          </a:xfrm>
          <a:prstGeom prst="rect">
            <a:avLst/>
          </a:prstGeom>
          <a:noFill/>
          <a:ln w="9525">
            <a:noFill/>
            <a:miter lim="800000"/>
            <a:headEnd/>
            <a:tailEnd/>
          </a:ln>
          <a:effectLst/>
        </p:spPr>
        <p:txBody>
          <a:bodyPr wrap="none" anchor="ctr">
            <a:spAutoFit/>
          </a:bodyPr>
          <a:lstStyle/>
          <a:p>
            <a:pPr eaLnBrk="1" hangingPunct="1"/>
            <a:r>
              <a:rPr lang="es-ES_tradnl" sz="1400"/>
              <a:t>Dari persamaan</a:t>
            </a:r>
            <a:r>
              <a:rPr lang="es-ES_tradnl"/>
              <a:t> </a:t>
            </a:r>
          </a:p>
        </p:txBody>
      </p:sp>
      <p:graphicFrame>
        <p:nvGraphicFramePr>
          <p:cNvPr id="142344" name="Object 8"/>
          <p:cNvGraphicFramePr>
            <a:graphicFrameLocks noChangeAspect="1"/>
          </p:cNvGraphicFramePr>
          <p:nvPr/>
        </p:nvGraphicFramePr>
        <p:xfrm>
          <a:off x="3829050" y="2708275"/>
          <a:ext cx="4859338" cy="1441450"/>
        </p:xfrm>
        <a:graphic>
          <a:graphicData uri="http://schemas.openxmlformats.org/presentationml/2006/ole">
            <mc:AlternateContent xmlns:mc="http://schemas.openxmlformats.org/markup-compatibility/2006">
              <mc:Choice xmlns:v="urn:schemas-microsoft-com:vml" Requires="v">
                <p:oleObj spid="_x0000_s115720" name="Equation" r:id="rId7" imgW="3073400" imgH="787400" progId="Equation.3">
                  <p:embed/>
                </p:oleObj>
              </mc:Choice>
              <mc:Fallback>
                <p:oleObj name="Equation" r:id="rId7" imgW="3073400" imgH="787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9050" y="2708275"/>
                        <a:ext cx="4859338" cy="144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45" name="Rectangle 9"/>
          <p:cNvSpPr>
            <a:spLocks noChangeArrowheads="1"/>
          </p:cNvSpPr>
          <p:nvPr/>
        </p:nvSpPr>
        <p:spPr bwMode="auto">
          <a:xfrm>
            <a:off x="1690689" y="4275238"/>
            <a:ext cx="4285147" cy="307777"/>
          </a:xfrm>
          <a:prstGeom prst="rect">
            <a:avLst/>
          </a:prstGeom>
          <a:noFill/>
          <a:ln w="9525">
            <a:noFill/>
            <a:miter lim="800000"/>
            <a:headEnd/>
            <a:tailEnd/>
          </a:ln>
          <a:effectLst/>
        </p:spPr>
        <p:txBody>
          <a:bodyPr wrap="none" anchor="ctr">
            <a:spAutoFit/>
          </a:bodyPr>
          <a:lstStyle/>
          <a:p>
            <a:pPr eaLnBrk="1" hangingPunct="1"/>
            <a:r>
              <a:rPr lang="es-ES_tradnl" sz="1400"/>
              <a:t>elemen-elemen luar diagonal submatriks J</a:t>
            </a:r>
            <a:r>
              <a:rPr lang="es-ES_tradnl" sz="1400" baseline="-25000"/>
              <a:t>2 </a:t>
            </a:r>
            <a:r>
              <a:rPr lang="es-ES_tradnl" sz="1400"/>
              <a:t>adalah</a:t>
            </a:r>
            <a:r>
              <a:rPr lang="en-US" sz="1400"/>
              <a:t> </a:t>
            </a:r>
          </a:p>
        </p:txBody>
      </p:sp>
      <p:sp>
        <p:nvSpPr>
          <p:cNvPr id="142347" name="Rectangle 11"/>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2346" name="Object 10"/>
          <p:cNvGraphicFramePr>
            <a:graphicFrameLocks noChangeAspect="1"/>
          </p:cNvGraphicFramePr>
          <p:nvPr/>
        </p:nvGraphicFramePr>
        <p:xfrm>
          <a:off x="2208214" y="4581526"/>
          <a:ext cx="2771775" cy="1528763"/>
        </p:xfrm>
        <a:graphic>
          <a:graphicData uri="http://schemas.openxmlformats.org/presentationml/2006/ole">
            <mc:AlternateContent xmlns:mc="http://schemas.openxmlformats.org/markup-compatibility/2006">
              <mc:Choice xmlns:v="urn:schemas-microsoft-com:vml" Requires="v">
                <p:oleObj spid="_x0000_s115721" name="Equation" r:id="rId9" imgW="1295400" imgH="711200" progId="Equation.3">
                  <p:embed/>
                </p:oleObj>
              </mc:Choice>
              <mc:Fallback>
                <p:oleObj name="Equation" r:id="rId9" imgW="1295400" imgH="71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8214" y="4581526"/>
                        <a:ext cx="2771775" cy="1528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27005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strips(downLeft)">
                                      <p:cBhvr>
                                        <p:cTn id="7" dur="500"/>
                                        <p:tgtEl>
                                          <p:spTgt spid="14233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2340">
                                            <p:txEl>
                                              <p:pRg st="0" end="0"/>
                                            </p:txEl>
                                          </p:spTgt>
                                        </p:tgtEl>
                                        <p:attrNameLst>
                                          <p:attrName>style.visibility</p:attrName>
                                        </p:attrNameLst>
                                      </p:cBhvr>
                                      <p:to>
                                        <p:strVal val="visible"/>
                                      </p:to>
                                    </p:set>
                                    <p:animEffect transition="in" filter="strips(downLeft)">
                                      <p:cBhvr>
                                        <p:cTn id="12" dur="500"/>
                                        <p:tgtEl>
                                          <p:spTgt spid="1423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42341"/>
                                        </p:tgtEl>
                                        <p:attrNameLst>
                                          <p:attrName>style.visibility</p:attrName>
                                        </p:attrNameLst>
                                      </p:cBhvr>
                                      <p:to>
                                        <p:strVal val="visible"/>
                                      </p:to>
                                    </p:set>
                                    <p:animEffect transition="in" filter="strips(downLeft)">
                                      <p:cBhvr>
                                        <p:cTn id="17" dur="500"/>
                                        <p:tgtEl>
                                          <p:spTgt spid="14234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2343"/>
                                        </p:tgtEl>
                                        <p:attrNameLst>
                                          <p:attrName>style.visibility</p:attrName>
                                        </p:attrNameLst>
                                      </p:cBhvr>
                                      <p:to>
                                        <p:strVal val="visible"/>
                                      </p:to>
                                    </p:set>
                                    <p:animEffect transition="in" filter="strips(downLeft)">
                                      <p:cBhvr>
                                        <p:cTn id="22" dur="500"/>
                                        <p:tgtEl>
                                          <p:spTgt spid="14234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42344"/>
                                        </p:tgtEl>
                                        <p:attrNameLst>
                                          <p:attrName>style.visibility</p:attrName>
                                        </p:attrNameLst>
                                      </p:cBhvr>
                                      <p:to>
                                        <p:strVal val="visible"/>
                                      </p:to>
                                    </p:set>
                                    <p:animEffect transition="in" filter="strips(downLeft)">
                                      <p:cBhvr>
                                        <p:cTn id="27" dur="500"/>
                                        <p:tgtEl>
                                          <p:spTgt spid="14234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2345"/>
                                        </p:tgtEl>
                                        <p:attrNameLst>
                                          <p:attrName>style.visibility</p:attrName>
                                        </p:attrNameLst>
                                      </p:cBhvr>
                                      <p:to>
                                        <p:strVal val="visible"/>
                                      </p:to>
                                    </p:set>
                                    <p:animEffect transition="in" filter="strips(downLeft)">
                                      <p:cBhvr>
                                        <p:cTn id="32" dur="500"/>
                                        <p:tgtEl>
                                          <p:spTgt spid="142345"/>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42346"/>
                                        </p:tgtEl>
                                        <p:attrNameLst>
                                          <p:attrName>style.visibility</p:attrName>
                                        </p:attrNameLst>
                                      </p:cBhvr>
                                      <p:to>
                                        <p:strVal val="visible"/>
                                      </p:to>
                                    </p:set>
                                    <p:animEffect transition="in" filter="strips(downLeft)">
                                      <p:cBhvr>
                                        <p:cTn id="37" dur="500"/>
                                        <p:tgtEl>
                                          <p:spTgt spid="142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p:bldP spid="14234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dt" sz="half" idx="4294967295"/>
          </p:nvPr>
        </p:nvSpPr>
        <p:spPr/>
        <p:txBody>
          <a:bodyPr/>
          <a:lstStyle/>
          <a:p>
            <a:fld id="{3FFBE0F2-D230-49F9-8FFB-B0ACB59C2E73}" type="datetime1">
              <a:rPr lang="en-US"/>
              <a:pPr/>
              <a:t>5/15/2017</a:t>
            </a:fld>
            <a:endParaRPr lang="en-US"/>
          </a:p>
        </p:txBody>
      </p:sp>
      <p:sp>
        <p:nvSpPr>
          <p:cNvPr id="15" name="Rectangle 11"/>
          <p:cNvSpPr>
            <a:spLocks noGrp="1" noChangeArrowheads="1"/>
          </p:cNvSpPr>
          <p:nvPr>
            <p:ph type="sldNum" sz="quarter" idx="4294967295"/>
          </p:nvPr>
        </p:nvSpPr>
        <p:spPr/>
        <p:txBody>
          <a:bodyPr/>
          <a:lstStyle/>
          <a:p>
            <a:fld id="{C4389F2A-3F71-4BED-8C5E-41A2B70FD575}" type="slidenum">
              <a:rPr lang="en-US"/>
              <a:pPr/>
              <a:t>237</a:t>
            </a:fld>
            <a:endParaRPr lang="en-US"/>
          </a:p>
        </p:txBody>
      </p:sp>
      <p:sp>
        <p:nvSpPr>
          <p:cNvPr id="141314" name="Rectangle 2"/>
          <p:cNvSpPr>
            <a:spLocks noChangeArrowheads="1"/>
          </p:cNvSpPr>
          <p:nvPr/>
        </p:nvSpPr>
        <p:spPr bwMode="auto">
          <a:xfrm>
            <a:off x="1741116" y="187426"/>
            <a:ext cx="3983783" cy="307777"/>
          </a:xfrm>
          <a:prstGeom prst="rect">
            <a:avLst/>
          </a:prstGeom>
          <a:noFill/>
          <a:ln w="9525">
            <a:noFill/>
            <a:miter lim="800000"/>
            <a:headEnd/>
            <a:tailEnd/>
          </a:ln>
          <a:effectLst/>
        </p:spPr>
        <p:txBody>
          <a:bodyPr wrap="none" anchor="ctr">
            <a:spAutoFit/>
          </a:bodyPr>
          <a:lstStyle/>
          <a:p>
            <a:pPr algn="just" eaLnBrk="1" hangingPunct="1"/>
            <a:r>
              <a:rPr lang="es-ES_tradnl" sz="1400"/>
              <a:t>Dan elemen-elemen diagonal matriks J</a:t>
            </a:r>
            <a:r>
              <a:rPr lang="es-ES_tradnl" sz="1400" baseline="-25000"/>
              <a:t>2 </a:t>
            </a:r>
            <a:r>
              <a:rPr lang="id-ID" sz="1400" baseline="-25000"/>
              <a:t> </a:t>
            </a:r>
            <a:r>
              <a:rPr lang="es-ES_tradnl" sz="1400"/>
              <a:t>adalah</a:t>
            </a:r>
          </a:p>
        </p:txBody>
      </p:sp>
      <p:sp>
        <p:nvSpPr>
          <p:cNvPr id="141316" name="Rectangle 4"/>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1315" name="Object 3"/>
          <p:cNvGraphicFramePr>
            <a:graphicFrameLocks noChangeAspect="1"/>
          </p:cNvGraphicFramePr>
          <p:nvPr/>
        </p:nvGraphicFramePr>
        <p:xfrm>
          <a:off x="2135188" y="549276"/>
          <a:ext cx="4716462" cy="993775"/>
        </p:xfrm>
        <a:graphic>
          <a:graphicData uri="http://schemas.openxmlformats.org/presentationml/2006/ole">
            <mc:AlternateContent xmlns:mc="http://schemas.openxmlformats.org/markup-compatibility/2006">
              <mc:Choice xmlns:v="urn:schemas-microsoft-com:vml" Requires="v">
                <p:oleObj spid="_x0000_s116742" name="Equation" r:id="rId3" imgW="3086100" imgH="558800" progId="Equation.3">
                  <p:embed/>
                </p:oleObj>
              </mc:Choice>
              <mc:Fallback>
                <p:oleObj name="Equation" r:id="rId3" imgW="30861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549276"/>
                        <a:ext cx="4716462"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17" name="Rectangle 5"/>
          <p:cNvSpPr>
            <a:spLocks noChangeArrowheads="1"/>
          </p:cNvSpPr>
          <p:nvPr/>
        </p:nvSpPr>
        <p:spPr bwMode="auto">
          <a:xfrm>
            <a:off x="1774825" y="1411388"/>
            <a:ext cx="3043590" cy="307777"/>
          </a:xfrm>
          <a:prstGeom prst="rect">
            <a:avLst/>
          </a:prstGeom>
          <a:noFill/>
          <a:ln w="9525">
            <a:noFill/>
            <a:miter lim="800000"/>
            <a:headEnd/>
            <a:tailEnd/>
          </a:ln>
          <a:effectLst/>
        </p:spPr>
        <p:txBody>
          <a:bodyPr wrap="none" anchor="ctr">
            <a:spAutoFit/>
          </a:bodyPr>
          <a:lstStyle/>
          <a:p>
            <a:pPr eaLnBrk="1" hangingPunct="1"/>
            <a:r>
              <a:rPr lang="it-IT" sz="1400"/>
              <a:t>Komponen imajiner dari persamaan</a:t>
            </a:r>
            <a:endParaRPr lang="en-US" sz="1400"/>
          </a:p>
        </p:txBody>
      </p:sp>
      <p:sp>
        <p:nvSpPr>
          <p:cNvPr id="141318" name="Rectangle 6"/>
          <p:cNvSpPr>
            <a:spLocks noChangeArrowheads="1"/>
          </p:cNvSpPr>
          <p:nvPr/>
        </p:nvSpPr>
        <p:spPr bwMode="auto">
          <a:xfrm>
            <a:off x="1847851" y="3556000"/>
            <a:ext cx="3001963" cy="304800"/>
          </a:xfrm>
          <a:prstGeom prst="rect">
            <a:avLst/>
          </a:prstGeom>
          <a:noFill/>
          <a:ln w="9525">
            <a:noFill/>
            <a:miter lim="800000"/>
            <a:headEnd/>
            <a:tailEnd/>
          </a:ln>
          <a:effectLst/>
        </p:spPr>
        <p:txBody>
          <a:bodyPr wrap="none" anchor="ctr">
            <a:spAutoFit/>
          </a:bodyPr>
          <a:lstStyle/>
          <a:p>
            <a:pPr eaLnBrk="1" hangingPunct="1"/>
            <a:r>
              <a:rPr lang="it-IT" sz="1400"/>
              <a:t>disubstitusikan kedalam persamaan</a:t>
            </a:r>
            <a:endParaRPr lang="en-US" sz="1400"/>
          </a:p>
        </p:txBody>
      </p:sp>
      <p:sp>
        <p:nvSpPr>
          <p:cNvPr id="141320" name="Rectangle 8"/>
          <p:cNvSpPr>
            <a:spLocks noChangeArrowheads="1"/>
          </p:cNvSpPr>
          <p:nvPr/>
        </p:nvSpPr>
        <p:spPr bwMode="auto">
          <a:xfrm>
            <a:off x="1524001" y="26966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1319" name="Object 7"/>
          <p:cNvGraphicFramePr>
            <a:graphicFrameLocks noChangeAspect="1"/>
          </p:cNvGraphicFramePr>
          <p:nvPr/>
        </p:nvGraphicFramePr>
        <p:xfrm>
          <a:off x="2171700" y="1628775"/>
          <a:ext cx="4572000" cy="1962150"/>
        </p:xfrm>
        <a:graphic>
          <a:graphicData uri="http://schemas.openxmlformats.org/presentationml/2006/ole">
            <mc:AlternateContent xmlns:mc="http://schemas.openxmlformats.org/markup-compatibility/2006">
              <mc:Choice xmlns:v="urn:schemas-microsoft-com:vml" Requires="v">
                <p:oleObj spid="_x0000_s116743" name="Equation" r:id="rId5" imgW="2552700" imgH="1092200" progId="Equation.3">
                  <p:embed/>
                </p:oleObj>
              </mc:Choice>
              <mc:Fallback>
                <p:oleObj name="Equation" r:id="rId5" imgW="2552700" imgH="1092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1628775"/>
                        <a:ext cx="4572000" cy="196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1" name="Rectangle 9"/>
          <p:cNvSpPr>
            <a:spLocks noChangeArrowheads="1"/>
          </p:cNvSpPr>
          <p:nvPr/>
        </p:nvSpPr>
        <p:spPr bwMode="auto">
          <a:xfrm>
            <a:off x="1847851" y="4795938"/>
            <a:ext cx="848309" cy="307777"/>
          </a:xfrm>
          <a:prstGeom prst="rect">
            <a:avLst/>
          </a:prstGeom>
          <a:noFill/>
          <a:ln w="9525">
            <a:noFill/>
            <a:miter lim="800000"/>
            <a:headEnd/>
            <a:tailEnd/>
          </a:ln>
          <a:effectLst/>
        </p:spPr>
        <p:txBody>
          <a:bodyPr wrap="none" anchor="ctr">
            <a:spAutoFit/>
          </a:bodyPr>
          <a:lstStyle/>
          <a:p>
            <a:pPr eaLnBrk="1" hangingPunct="1"/>
            <a:r>
              <a:rPr lang="it-IT" sz="1400"/>
              <a:t>didapat</a:t>
            </a:r>
            <a:r>
              <a:rPr lang="en-US" sz="1400"/>
              <a:t> </a:t>
            </a:r>
          </a:p>
        </p:txBody>
      </p:sp>
      <p:graphicFrame>
        <p:nvGraphicFramePr>
          <p:cNvPr id="141322" name="Object 10"/>
          <p:cNvGraphicFramePr>
            <a:graphicFrameLocks noChangeAspect="1"/>
          </p:cNvGraphicFramePr>
          <p:nvPr/>
        </p:nvGraphicFramePr>
        <p:xfrm>
          <a:off x="2208213" y="3948114"/>
          <a:ext cx="4716462" cy="993775"/>
        </p:xfrm>
        <a:graphic>
          <a:graphicData uri="http://schemas.openxmlformats.org/presentationml/2006/ole">
            <mc:AlternateContent xmlns:mc="http://schemas.openxmlformats.org/markup-compatibility/2006">
              <mc:Choice xmlns:v="urn:schemas-microsoft-com:vml" Requires="v">
                <p:oleObj spid="_x0000_s116744" name="Equation" r:id="rId7" imgW="3086100" imgH="558800" progId="Equation.3">
                  <p:embed/>
                </p:oleObj>
              </mc:Choice>
              <mc:Fallback>
                <p:oleObj name="Equation" r:id="rId7" imgW="30861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3948114"/>
                        <a:ext cx="4716462"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4" name="Rectangle 12"/>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1323" name="Object 11"/>
          <p:cNvGraphicFramePr>
            <a:graphicFrameLocks noChangeAspect="1"/>
          </p:cNvGraphicFramePr>
          <p:nvPr/>
        </p:nvGraphicFramePr>
        <p:xfrm>
          <a:off x="2136776" y="5148263"/>
          <a:ext cx="3095625" cy="908050"/>
        </p:xfrm>
        <a:graphic>
          <a:graphicData uri="http://schemas.openxmlformats.org/presentationml/2006/ole">
            <mc:AlternateContent xmlns:mc="http://schemas.openxmlformats.org/markup-compatibility/2006">
              <mc:Choice xmlns:v="urn:schemas-microsoft-com:vml" Requires="v">
                <p:oleObj spid="_x0000_s116745" name="Equation" r:id="rId8" imgW="1587500" imgH="469900" progId="Equation.3">
                  <p:embed/>
                </p:oleObj>
              </mc:Choice>
              <mc:Fallback>
                <p:oleObj name="Equation" r:id="rId8" imgW="15875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6776" y="5148263"/>
                        <a:ext cx="309562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6411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strips(downLeft)">
                                      <p:cBhvr>
                                        <p:cTn id="7" dur="500"/>
                                        <p:tgtEl>
                                          <p:spTgt spid="1413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1315"/>
                                        </p:tgtEl>
                                        <p:attrNameLst>
                                          <p:attrName>style.visibility</p:attrName>
                                        </p:attrNameLst>
                                      </p:cBhvr>
                                      <p:to>
                                        <p:strVal val="visible"/>
                                      </p:to>
                                    </p:set>
                                    <p:animEffect transition="in" filter="strips(downLeft)">
                                      <p:cBhvr>
                                        <p:cTn id="12" dur="500"/>
                                        <p:tgtEl>
                                          <p:spTgt spid="141315"/>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141317"/>
                                        </p:tgtEl>
                                        <p:attrNameLst>
                                          <p:attrName>style.visibility</p:attrName>
                                        </p:attrNameLst>
                                      </p:cBhvr>
                                      <p:to>
                                        <p:strVal val="visible"/>
                                      </p:to>
                                    </p:set>
                                    <p:anim calcmode="lin" valueType="num">
                                      <p:cBhvr>
                                        <p:cTn id="17" dur="500" decel="50000" fill="hold">
                                          <p:stCondLst>
                                            <p:cond delay="0"/>
                                          </p:stCondLst>
                                        </p:cTn>
                                        <p:tgtEl>
                                          <p:spTgt spid="14131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4131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41317"/>
                                        </p:tgtEl>
                                        <p:attrNameLst>
                                          <p:attrName>ppt_w</p:attrName>
                                        </p:attrNameLst>
                                      </p:cBhvr>
                                      <p:tavLst>
                                        <p:tav tm="0">
                                          <p:val>
                                            <p:strVal val="#ppt_w*.05"/>
                                          </p:val>
                                        </p:tav>
                                        <p:tav tm="100000">
                                          <p:val>
                                            <p:strVal val="#ppt_w"/>
                                          </p:val>
                                        </p:tav>
                                      </p:tavLst>
                                    </p:anim>
                                    <p:anim calcmode="lin" valueType="num">
                                      <p:cBhvr>
                                        <p:cTn id="20" dur="1000" fill="hold"/>
                                        <p:tgtEl>
                                          <p:spTgt spid="14131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4131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4131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4131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4131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41319"/>
                                        </p:tgtEl>
                                        <p:attrNameLst>
                                          <p:attrName>style.visibility</p:attrName>
                                        </p:attrNameLst>
                                      </p:cBhvr>
                                      <p:to>
                                        <p:strVal val="visible"/>
                                      </p:to>
                                    </p:set>
                                    <p:animEffect transition="in" filter="strips(downLeft)">
                                      <p:cBhvr>
                                        <p:cTn id="29" dur="500"/>
                                        <p:tgtEl>
                                          <p:spTgt spid="14131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41318"/>
                                        </p:tgtEl>
                                        <p:attrNameLst>
                                          <p:attrName>style.visibility</p:attrName>
                                        </p:attrNameLst>
                                      </p:cBhvr>
                                      <p:to>
                                        <p:strVal val="visible"/>
                                      </p:to>
                                    </p:set>
                                    <p:animEffect transition="in" filter="strips(downLeft)">
                                      <p:cBhvr>
                                        <p:cTn id="34" dur="500"/>
                                        <p:tgtEl>
                                          <p:spTgt spid="141318"/>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41322"/>
                                        </p:tgtEl>
                                        <p:attrNameLst>
                                          <p:attrName>style.visibility</p:attrName>
                                        </p:attrNameLst>
                                      </p:cBhvr>
                                      <p:to>
                                        <p:strVal val="visible"/>
                                      </p:to>
                                    </p:set>
                                    <p:animEffect transition="in" filter="strips(downLeft)">
                                      <p:cBhvr>
                                        <p:cTn id="39" dur="500"/>
                                        <p:tgtEl>
                                          <p:spTgt spid="14132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1321"/>
                                        </p:tgtEl>
                                        <p:attrNameLst>
                                          <p:attrName>style.visibility</p:attrName>
                                        </p:attrNameLst>
                                      </p:cBhvr>
                                      <p:to>
                                        <p:strVal val="visible"/>
                                      </p:to>
                                    </p:set>
                                    <p:anim calcmode="lin" valueType="num">
                                      <p:cBhvr>
                                        <p:cTn id="44" dur="500" decel="50000" fill="hold">
                                          <p:stCondLst>
                                            <p:cond delay="0"/>
                                          </p:stCondLst>
                                        </p:cTn>
                                        <p:tgtEl>
                                          <p:spTgt spid="141321"/>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1321"/>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1321"/>
                                        </p:tgtEl>
                                        <p:attrNameLst>
                                          <p:attrName>ppt_w</p:attrName>
                                        </p:attrNameLst>
                                      </p:cBhvr>
                                      <p:tavLst>
                                        <p:tav tm="0">
                                          <p:val>
                                            <p:strVal val="#ppt_w*.05"/>
                                          </p:val>
                                        </p:tav>
                                        <p:tav tm="100000">
                                          <p:val>
                                            <p:strVal val="#ppt_w"/>
                                          </p:val>
                                        </p:tav>
                                      </p:tavLst>
                                    </p:anim>
                                    <p:anim calcmode="lin" valueType="num">
                                      <p:cBhvr>
                                        <p:cTn id="47" dur="1000" fill="hold"/>
                                        <p:tgtEl>
                                          <p:spTgt spid="141321"/>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1321"/>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1321"/>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1321"/>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132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41323"/>
                                        </p:tgtEl>
                                        <p:attrNameLst>
                                          <p:attrName>style.visibility</p:attrName>
                                        </p:attrNameLst>
                                      </p:cBhvr>
                                      <p:to>
                                        <p:strVal val="visible"/>
                                      </p:to>
                                    </p:set>
                                    <p:animEffect transition="in" filter="strips(downLeft)">
                                      <p:cBhvr>
                                        <p:cTn id="56" dur="5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7" grpId="0"/>
      <p:bldP spid="141318" grpId="0"/>
      <p:bldP spid="141321"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Grp="1" noChangeArrowheads="1"/>
          </p:cNvSpPr>
          <p:nvPr>
            <p:ph type="dt" sz="half" idx="4294967295"/>
          </p:nvPr>
        </p:nvSpPr>
        <p:spPr/>
        <p:txBody>
          <a:bodyPr/>
          <a:lstStyle/>
          <a:p>
            <a:fld id="{36D6E27B-B701-4892-A962-EE113E18C780}" type="datetime1">
              <a:rPr lang="en-US"/>
              <a:pPr/>
              <a:t>5/15/2017</a:t>
            </a:fld>
            <a:endParaRPr lang="en-US"/>
          </a:p>
        </p:txBody>
      </p:sp>
      <p:sp>
        <p:nvSpPr>
          <p:cNvPr id="13" name="Rectangle 11"/>
          <p:cNvSpPr>
            <a:spLocks noGrp="1" noChangeArrowheads="1"/>
          </p:cNvSpPr>
          <p:nvPr>
            <p:ph type="sldNum" sz="quarter" idx="4294967295"/>
          </p:nvPr>
        </p:nvSpPr>
        <p:spPr/>
        <p:txBody>
          <a:bodyPr/>
          <a:lstStyle/>
          <a:p>
            <a:fld id="{227D3159-AC04-446D-9225-8BC120DB6CF6}" type="slidenum">
              <a:rPr lang="en-US"/>
              <a:pPr/>
              <a:t>238</a:t>
            </a:fld>
            <a:endParaRPr lang="en-US"/>
          </a:p>
        </p:txBody>
      </p:sp>
      <p:sp>
        <p:nvSpPr>
          <p:cNvPr id="140290" name="Rectangle 2"/>
          <p:cNvSpPr>
            <a:spLocks noChangeArrowheads="1"/>
          </p:cNvSpPr>
          <p:nvPr/>
        </p:nvSpPr>
        <p:spPr bwMode="auto">
          <a:xfrm>
            <a:off x="1703389" y="258863"/>
            <a:ext cx="2759089" cy="307777"/>
          </a:xfrm>
          <a:prstGeom prst="rect">
            <a:avLst/>
          </a:prstGeom>
          <a:noFill/>
          <a:ln w="9525">
            <a:noFill/>
            <a:miter lim="800000"/>
            <a:headEnd/>
            <a:tailEnd/>
          </a:ln>
          <a:effectLst/>
        </p:spPr>
        <p:txBody>
          <a:bodyPr wrap="none" anchor="ctr">
            <a:spAutoFit/>
          </a:bodyPr>
          <a:lstStyle/>
          <a:p>
            <a:pPr eaLnBrk="1" hangingPunct="1"/>
            <a:r>
              <a:rPr lang="it-IT" sz="1400"/>
              <a:t>Daya reaktif Q, dari persamaan </a:t>
            </a:r>
          </a:p>
        </p:txBody>
      </p:sp>
      <p:sp>
        <p:nvSpPr>
          <p:cNvPr id="140292" name="Rectangle 4"/>
          <p:cNvSpPr>
            <a:spLocks noChangeArrowheads="1"/>
          </p:cNvSpPr>
          <p:nvPr/>
        </p:nvSpPr>
        <p:spPr bwMode="auto">
          <a:xfrm>
            <a:off x="1703389" y="1476653"/>
            <a:ext cx="787395" cy="369332"/>
          </a:xfrm>
          <a:prstGeom prst="rect">
            <a:avLst/>
          </a:prstGeom>
          <a:noFill/>
          <a:ln w="9525">
            <a:noFill/>
            <a:miter lim="800000"/>
            <a:headEnd/>
            <a:tailEnd/>
          </a:ln>
          <a:effectLst/>
        </p:spPr>
        <p:txBody>
          <a:bodyPr wrap="none" anchor="ctr">
            <a:spAutoFit/>
          </a:bodyPr>
          <a:lstStyle/>
          <a:p>
            <a:pPr eaLnBrk="1" hangingPunct="1"/>
            <a:r>
              <a:rPr lang="it-IT" sz="1400"/>
              <a:t>adalah</a:t>
            </a:r>
            <a:r>
              <a:rPr lang="en-US"/>
              <a:t> </a:t>
            </a:r>
          </a:p>
        </p:txBody>
      </p:sp>
      <p:sp>
        <p:nvSpPr>
          <p:cNvPr id="140294" name="Rectangle 6"/>
          <p:cNvSpPr>
            <a:spLocks noChangeArrowheads="1"/>
          </p:cNvSpPr>
          <p:nvPr/>
        </p:nvSpPr>
        <p:spPr bwMode="auto">
          <a:xfrm>
            <a:off x="1524001" y="28490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0293" name="Object 5"/>
          <p:cNvGraphicFramePr>
            <a:graphicFrameLocks noChangeAspect="1"/>
          </p:cNvGraphicFramePr>
          <p:nvPr/>
        </p:nvGraphicFramePr>
        <p:xfrm>
          <a:off x="2603501" y="1844675"/>
          <a:ext cx="4932363" cy="1346200"/>
        </p:xfrm>
        <a:graphic>
          <a:graphicData uri="http://schemas.openxmlformats.org/presentationml/2006/ole">
            <mc:AlternateContent xmlns:mc="http://schemas.openxmlformats.org/markup-compatibility/2006">
              <mc:Choice xmlns:v="urn:schemas-microsoft-com:vml" Requires="v">
                <p:oleObj spid="_x0000_s117765" name="Equation" r:id="rId3" imgW="3225800" imgH="787400" progId="Equation.3">
                  <p:embed/>
                </p:oleObj>
              </mc:Choice>
              <mc:Fallback>
                <p:oleObj name="Equation" r:id="rId3" imgW="3225800" imgH="787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1" y="1844675"/>
                        <a:ext cx="4932363"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0295" name="Object 7"/>
          <p:cNvGraphicFramePr>
            <a:graphicFrameLocks noChangeAspect="1"/>
          </p:cNvGraphicFramePr>
          <p:nvPr/>
        </p:nvGraphicFramePr>
        <p:xfrm>
          <a:off x="2603500" y="404813"/>
          <a:ext cx="4787900" cy="1231900"/>
        </p:xfrm>
        <a:graphic>
          <a:graphicData uri="http://schemas.openxmlformats.org/presentationml/2006/ole">
            <mc:AlternateContent xmlns:mc="http://schemas.openxmlformats.org/markup-compatibility/2006">
              <mc:Choice xmlns:v="urn:schemas-microsoft-com:vml" Requires="v">
                <p:oleObj spid="_x0000_s117766" name="Equation" r:id="rId5" imgW="2946400" imgH="685800" progId="Equation.3">
                  <p:embed/>
                </p:oleObj>
              </mc:Choice>
              <mc:Fallback>
                <p:oleObj name="Equation" r:id="rId5" imgW="2946400" imgH="685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500" y="404813"/>
                        <a:ext cx="47879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296" name="Rectangle 8"/>
          <p:cNvSpPr>
            <a:spLocks noChangeArrowheads="1"/>
          </p:cNvSpPr>
          <p:nvPr/>
        </p:nvSpPr>
        <p:spPr bwMode="auto">
          <a:xfrm>
            <a:off x="5197358" y="3245128"/>
            <a:ext cx="1797287" cy="369332"/>
          </a:xfrm>
          <a:prstGeom prst="rect">
            <a:avLst/>
          </a:prstGeom>
          <a:noFill/>
          <a:ln w="9525">
            <a:noFill/>
            <a:miter lim="800000"/>
            <a:headEnd/>
            <a:tailEnd/>
          </a:ln>
          <a:effectLst/>
        </p:spPr>
        <p:txBody>
          <a:bodyPr wrap="none" anchor="ctr">
            <a:spAutoFit/>
          </a:bodyPr>
          <a:lstStyle/>
          <a:p>
            <a:pPr algn="just" eaLnBrk="1" hangingPunct="1"/>
            <a:r>
              <a:rPr lang="en-US"/>
              <a:t>p = 1,2, …., n-1</a:t>
            </a:r>
          </a:p>
        </p:txBody>
      </p:sp>
      <p:sp>
        <p:nvSpPr>
          <p:cNvPr id="140297" name="Rectangle 9"/>
          <p:cNvSpPr>
            <a:spLocks noChangeArrowheads="1"/>
          </p:cNvSpPr>
          <p:nvPr/>
        </p:nvSpPr>
        <p:spPr bwMode="auto">
          <a:xfrm>
            <a:off x="1847851" y="3713491"/>
            <a:ext cx="8569325" cy="523220"/>
          </a:xfrm>
          <a:prstGeom prst="rect">
            <a:avLst/>
          </a:prstGeom>
          <a:noFill/>
          <a:ln w="9525">
            <a:noFill/>
            <a:miter lim="800000"/>
            <a:headEnd/>
            <a:tailEnd/>
          </a:ln>
          <a:effectLst/>
        </p:spPr>
        <p:txBody>
          <a:bodyPr anchor="ctr">
            <a:spAutoFit/>
          </a:bodyPr>
          <a:lstStyle/>
          <a:p>
            <a:pPr eaLnBrk="1" hangingPunct="1"/>
            <a:r>
              <a:rPr lang="es-ES_tradnl" sz="1400"/>
              <a:t>Difrensiasi persamaan </a:t>
            </a:r>
            <a:r>
              <a:rPr lang="id-ID" sz="1400"/>
              <a:t>diatas </a:t>
            </a:r>
            <a:r>
              <a:rPr lang="es-ES_tradnl" sz="1400"/>
              <a:t> terhadap e</a:t>
            </a:r>
            <a:r>
              <a:rPr lang="es-ES_tradnl" sz="1400" baseline="-25000"/>
              <a:t>q</a:t>
            </a:r>
            <a:r>
              <a:rPr lang="es-ES_tradnl" sz="1400"/>
              <a:t>, akan diperoleh elemen-elemen luar diagonal dari submatriks J</a:t>
            </a:r>
            <a:r>
              <a:rPr lang="es-ES_tradnl" sz="1400" baseline="-25000"/>
              <a:t>3</a:t>
            </a:r>
            <a:r>
              <a:rPr lang="es-ES_tradnl" sz="1400"/>
              <a:t> adalah</a:t>
            </a:r>
            <a:r>
              <a:rPr lang="en-US" sz="1400"/>
              <a:t> </a:t>
            </a:r>
          </a:p>
        </p:txBody>
      </p:sp>
      <p:sp>
        <p:nvSpPr>
          <p:cNvPr id="140299" name="Rectangle 11"/>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0298" name="Object 10"/>
          <p:cNvGraphicFramePr>
            <a:graphicFrameLocks noChangeAspect="1"/>
          </p:cNvGraphicFramePr>
          <p:nvPr/>
        </p:nvGraphicFramePr>
        <p:xfrm>
          <a:off x="2566988" y="4292600"/>
          <a:ext cx="2843212" cy="1512888"/>
        </p:xfrm>
        <a:graphic>
          <a:graphicData uri="http://schemas.openxmlformats.org/presentationml/2006/ole">
            <mc:AlternateContent xmlns:mc="http://schemas.openxmlformats.org/markup-compatibility/2006">
              <mc:Choice xmlns:v="urn:schemas-microsoft-com:vml" Requires="v">
                <p:oleObj spid="_x0000_s117767" name="Equation" r:id="rId7" imgW="1346200" imgH="711200" progId="Equation.3">
                  <p:embed/>
                </p:oleObj>
              </mc:Choice>
              <mc:Fallback>
                <p:oleObj name="Equation" r:id="rId7" imgW="1346200" imgH="711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4292600"/>
                        <a:ext cx="2843212" cy="1512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1341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 calcmode="lin" valueType="num">
                                      <p:cBhvr>
                                        <p:cTn id="7" dur="500" decel="50000" fill="hold">
                                          <p:stCondLst>
                                            <p:cond delay="0"/>
                                          </p:stCondLst>
                                        </p:cTn>
                                        <p:tgtEl>
                                          <p:spTgt spid="1402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02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0290"/>
                                        </p:tgtEl>
                                        <p:attrNameLst>
                                          <p:attrName>ppt_w</p:attrName>
                                        </p:attrNameLst>
                                      </p:cBhvr>
                                      <p:tavLst>
                                        <p:tav tm="0">
                                          <p:val>
                                            <p:strVal val="#ppt_w*.05"/>
                                          </p:val>
                                        </p:tav>
                                        <p:tav tm="100000">
                                          <p:val>
                                            <p:strVal val="#ppt_w"/>
                                          </p:val>
                                        </p:tav>
                                      </p:tavLst>
                                    </p:anim>
                                    <p:anim calcmode="lin" valueType="num">
                                      <p:cBhvr>
                                        <p:cTn id="10" dur="1000" fill="hold"/>
                                        <p:tgtEl>
                                          <p:spTgt spid="1402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02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02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02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0290"/>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40295"/>
                                        </p:tgtEl>
                                        <p:attrNameLst>
                                          <p:attrName>style.visibility</p:attrName>
                                        </p:attrNameLst>
                                      </p:cBhvr>
                                      <p:to>
                                        <p:strVal val="visible"/>
                                      </p:to>
                                    </p:set>
                                    <p:animEffect transition="in" filter="strips(downLeft)">
                                      <p:cBhvr>
                                        <p:cTn id="19" dur="500"/>
                                        <p:tgtEl>
                                          <p:spTgt spid="14029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40292"/>
                                        </p:tgtEl>
                                        <p:attrNameLst>
                                          <p:attrName>style.visibility</p:attrName>
                                        </p:attrNameLst>
                                      </p:cBhvr>
                                      <p:to>
                                        <p:strVal val="visible"/>
                                      </p:to>
                                    </p:set>
                                    <p:anim calcmode="lin" valueType="num">
                                      <p:cBhvr>
                                        <p:cTn id="24" dur="500" decel="50000" fill="hold">
                                          <p:stCondLst>
                                            <p:cond delay="0"/>
                                          </p:stCondLst>
                                        </p:cTn>
                                        <p:tgtEl>
                                          <p:spTgt spid="14029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4029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40292"/>
                                        </p:tgtEl>
                                        <p:attrNameLst>
                                          <p:attrName>ppt_w</p:attrName>
                                        </p:attrNameLst>
                                      </p:cBhvr>
                                      <p:tavLst>
                                        <p:tav tm="0">
                                          <p:val>
                                            <p:strVal val="#ppt_w*.05"/>
                                          </p:val>
                                        </p:tav>
                                        <p:tav tm="100000">
                                          <p:val>
                                            <p:strVal val="#ppt_w"/>
                                          </p:val>
                                        </p:tav>
                                      </p:tavLst>
                                    </p:anim>
                                    <p:anim calcmode="lin" valueType="num">
                                      <p:cBhvr>
                                        <p:cTn id="27" dur="1000" fill="hold"/>
                                        <p:tgtEl>
                                          <p:spTgt spid="14029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4029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4029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4029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4029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0293"/>
                                        </p:tgtEl>
                                        <p:attrNameLst>
                                          <p:attrName>style.visibility</p:attrName>
                                        </p:attrNameLst>
                                      </p:cBhvr>
                                      <p:to>
                                        <p:strVal val="visible"/>
                                      </p:to>
                                    </p:set>
                                    <p:animEffect transition="in" filter="dissolve">
                                      <p:cBhvr>
                                        <p:cTn id="36" dur="500"/>
                                        <p:tgtEl>
                                          <p:spTgt spid="14029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grpId="0" nodeType="clickEffect">
                                  <p:stCondLst>
                                    <p:cond delay="0"/>
                                  </p:stCondLst>
                                  <p:childTnLst>
                                    <p:set>
                                      <p:cBhvr>
                                        <p:cTn id="40" dur="1" fill="hold">
                                          <p:stCondLst>
                                            <p:cond delay="0"/>
                                          </p:stCondLst>
                                        </p:cTn>
                                        <p:tgtEl>
                                          <p:spTgt spid="140296"/>
                                        </p:tgtEl>
                                        <p:attrNameLst>
                                          <p:attrName>style.visibility</p:attrName>
                                        </p:attrNameLst>
                                      </p:cBhvr>
                                      <p:to>
                                        <p:strVal val="visible"/>
                                      </p:to>
                                    </p:set>
                                    <p:animEffect transition="in" filter="strips(downLeft)">
                                      <p:cBhvr>
                                        <p:cTn id="41" dur="500"/>
                                        <p:tgtEl>
                                          <p:spTgt spid="140296"/>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140297"/>
                                        </p:tgtEl>
                                        <p:attrNameLst>
                                          <p:attrName>style.visibility</p:attrName>
                                        </p:attrNameLst>
                                      </p:cBhvr>
                                      <p:to>
                                        <p:strVal val="visible"/>
                                      </p:to>
                                    </p:set>
                                    <p:anim calcmode="lin" valueType="num">
                                      <p:cBhvr>
                                        <p:cTn id="46" dur="500" fill="hold"/>
                                        <p:tgtEl>
                                          <p:spTgt spid="140297"/>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40297"/>
                                        </p:tgtEl>
                                        <p:attrNameLst>
                                          <p:attrName>ppt_y</p:attrName>
                                        </p:attrNameLst>
                                      </p:cBhvr>
                                      <p:tavLst>
                                        <p:tav tm="0">
                                          <p:val>
                                            <p:strVal val="#ppt_y"/>
                                          </p:val>
                                        </p:tav>
                                        <p:tav tm="100000">
                                          <p:val>
                                            <p:strVal val="#ppt_y"/>
                                          </p:val>
                                        </p:tav>
                                      </p:tavLst>
                                    </p:anim>
                                    <p:anim calcmode="lin" valueType="num">
                                      <p:cBhvr>
                                        <p:cTn id="48" dur="500" fill="hold"/>
                                        <p:tgtEl>
                                          <p:spTgt spid="140297"/>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40297"/>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40297"/>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nodeType="clickEffect">
                                  <p:stCondLst>
                                    <p:cond delay="0"/>
                                  </p:stCondLst>
                                  <p:childTnLst>
                                    <p:set>
                                      <p:cBhvr>
                                        <p:cTn id="54" dur="1" fill="hold">
                                          <p:stCondLst>
                                            <p:cond delay="0"/>
                                          </p:stCondLst>
                                        </p:cTn>
                                        <p:tgtEl>
                                          <p:spTgt spid="140298"/>
                                        </p:tgtEl>
                                        <p:attrNameLst>
                                          <p:attrName>style.visibility</p:attrName>
                                        </p:attrNameLst>
                                      </p:cBhvr>
                                      <p:to>
                                        <p:strVal val="visible"/>
                                      </p:to>
                                    </p:set>
                                    <p:animEffect transition="in" filter="strips(downLeft)">
                                      <p:cBhvr>
                                        <p:cTn id="55" dur="500"/>
                                        <p:tgtEl>
                                          <p:spTgt spid="140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P spid="140296" grpId="0"/>
      <p:bldP spid="140297"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2A172EE9-C18C-4CD4-BEFA-43F6C6B7A53A}"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D04DB620-4CAA-42C0-806A-40D86827184B}" type="slidenum">
              <a:rPr lang="en-US"/>
              <a:pPr/>
              <a:t>239</a:t>
            </a:fld>
            <a:endParaRPr lang="en-US"/>
          </a:p>
        </p:txBody>
      </p:sp>
      <p:sp>
        <p:nvSpPr>
          <p:cNvPr id="139266" name="Rectangle 2"/>
          <p:cNvSpPr>
            <a:spLocks noChangeArrowheads="1"/>
          </p:cNvSpPr>
          <p:nvPr/>
        </p:nvSpPr>
        <p:spPr bwMode="auto">
          <a:xfrm>
            <a:off x="1886417" y="258863"/>
            <a:ext cx="4302781" cy="307777"/>
          </a:xfrm>
          <a:prstGeom prst="rect">
            <a:avLst/>
          </a:prstGeom>
          <a:noFill/>
          <a:ln w="9525">
            <a:noFill/>
            <a:miter lim="800000"/>
            <a:headEnd/>
            <a:tailEnd/>
          </a:ln>
          <a:effectLst/>
        </p:spPr>
        <p:txBody>
          <a:bodyPr wrap="none" anchor="ctr">
            <a:spAutoFit/>
          </a:bodyPr>
          <a:lstStyle/>
          <a:p>
            <a:pPr algn="just" eaLnBrk="1" hangingPunct="1"/>
            <a:r>
              <a:rPr lang="es-ES_tradnl" sz="1400"/>
              <a:t>Dan elemen-elemen diagonal submatriks J</a:t>
            </a:r>
            <a:r>
              <a:rPr lang="es-ES_tradnl" sz="1400" baseline="-25000"/>
              <a:t>3</a:t>
            </a:r>
            <a:r>
              <a:rPr lang="es-ES_tradnl" sz="1400"/>
              <a:t> adalah:</a:t>
            </a:r>
          </a:p>
        </p:txBody>
      </p:sp>
      <p:sp>
        <p:nvSpPr>
          <p:cNvPr id="139268" name="Rectangle 4"/>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9267" name="Object 3"/>
          <p:cNvGraphicFramePr>
            <a:graphicFrameLocks noChangeAspect="1"/>
          </p:cNvGraphicFramePr>
          <p:nvPr/>
        </p:nvGraphicFramePr>
        <p:xfrm>
          <a:off x="2279651" y="692150"/>
          <a:ext cx="4932363" cy="1011238"/>
        </p:xfrm>
        <a:graphic>
          <a:graphicData uri="http://schemas.openxmlformats.org/presentationml/2006/ole">
            <mc:AlternateContent xmlns:mc="http://schemas.openxmlformats.org/markup-compatibility/2006">
              <mc:Choice xmlns:v="urn:schemas-microsoft-com:vml" Requires="v">
                <p:oleObj spid="_x0000_s118790" name="Equation" r:id="rId3" imgW="3200400" imgH="558800" progId="Equation.3">
                  <p:embed/>
                </p:oleObj>
              </mc:Choice>
              <mc:Fallback>
                <p:oleObj name="Equation" r:id="rId3" imgW="32004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1" y="692150"/>
                        <a:ext cx="4932363" cy="1011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69" name="Rectangle 5"/>
          <p:cNvSpPr>
            <a:spLocks noChangeArrowheads="1"/>
          </p:cNvSpPr>
          <p:nvPr/>
        </p:nvSpPr>
        <p:spPr bwMode="auto">
          <a:xfrm>
            <a:off x="1892918" y="1682851"/>
            <a:ext cx="3043590" cy="307777"/>
          </a:xfrm>
          <a:prstGeom prst="rect">
            <a:avLst/>
          </a:prstGeom>
          <a:noFill/>
          <a:ln w="9525">
            <a:noFill/>
            <a:miter lim="800000"/>
            <a:headEnd/>
            <a:tailEnd/>
          </a:ln>
          <a:effectLst/>
        </p:spPr>
        <p:txBody>
          <a:bodyPr wrap="none" anchor="ctr">
            <a:spAutoFit/>
          </a:bodyPr>
          <a:lstStyle/>
          <a:p>
            <a:pPr algn="just" eaLnBrk="1" hangingPunct="1"/>
            <a:r>
              <a:rPr lang="en-US" sz="1400"/>
              <a:t>Komponen imajiner dari persamaan</a:t>
            </a:r>
          </a:p>
        </p:txBody>
      </p:sp>
      <p:sp>
        <p:nvSpPr>
          <p:cNvPr id="139270" name="Rectangle 6"/>
          <p:cNvSpPr>
            <a:spLocks noChangeArrowheads="1"/>
          </p:cNvSpPr>
          <p:nvPr/>
        </p:nvSpPr>
        <p:spPr bwMode="auto">
          <a:xfrm>
            <a:off x="1901534" y="3498951"/>
            <a:ext cx="1669047" cy="307777"/>
          </a:xfrm>
          <a:prstGeom prst="rect">
            <a:avLst/>
          </a:prstGeom>
          <a:noFill/>
          <a:ln w="9525">
            <a:noFill/>
            <a:miter lim="800000"/>
            <a:headEnd/>
            <a:tailEnd/>
          </a:ln>
          <a:effectLst/>
        </p:spPr>
        <p:txBody>
          <a:bodyPr wrap="none" anchor="ctr">
            <a:spAutoFit/>
          </a:bodyPr>
          <a:lstStyle/>
          <a:p>
            <a:pPr algn="just" eaLnBrk="1" hangingPunct="1"/>
            <a:r>
              <a:rPr lang="en-US" sz="1400"/>
              <a:t>disubstitusikan ke </a:t>
            </a:r>
          </a:p>
        </p:txBody>
      </p:sp>
      <p:sp>
        <p:nvSpPr>
          <p:cNvPr id="139271" name="Rectangle 7"/>
          <p:cNvSpPr>
            <a:spLocks noChangeArrowheads="1"/>
          </p:cNvSpPr>
          <p:nvPr/>
        </p:nvSpPr>
        <p:spPr bwMode="auto">
          <a:xfrm>
            <a:off x="1931960" y="4651476"/>
            <a:ext cx="793807" cy="307777"/>
          </a:xfrm>
          <a:prstGeom prst="rect">
            <a:avLst/>
          </a:prstGeom>
          <a:noFill/>
          <a:ln w="9525">
            <a:noFill/>
            <a:miter lim="800000"/>
            <a:headEnd/>
            <a:tailEnd/>
          </a:ln>
          <a:effectLst/>
        </p:spPr>
        <p:txBody>
          <a:bodyPr wrap="none" anchor="ctr">
            <a:spAutoFit/>
          </a:bodyPr>
          <a:lstStyle/>
          <a:p>
            <a:pPr algn="just" eaLnBrk="1" hangingPunct="1"/>
            <a:r>
              <a:rPr lang="en-US" sz="1400"/>
              <a:t>didapat</a:t>
            </a:r>
          </a:p>
        </p:txBody>
      </p:sp>
      <p:graphicFrame>
        <p:nvGraphicFramePr>
          <p:cNvPr id="139272" name="Object 8"/>
          <p:cNvGraphicFramePr>
            <a:graphicFrameLocks noChangeAspect="1"/>
          </p:cNvGraphicFramePr>
          <p:nvPr/>
        </p:nvGraphicFramePr>
        <p:xfrm>
          <a:off x="2424113" y="2082800"/>
          <a:ext cx="4932362" cy="1346200"/>
        </p:xfrm>
        <a:graphic>
          <a:graphicData uri="http://schemas.openxmlformats.org/presentationml/2006/ole">
            <mc:AlternateContent xmlns:mc="http://schemas.openxmlformats.org/markup-compatibility/2006">
              <mc:Choice xmlns:v="urn:schemas-microsoft-com:vml" Requires="v">
                <p:oleObj spid="_x0000_s118791" name="Equation" r:id="rId5" imgW="3225800" imgH="787400" progId="Equation.3">
                  <p:embed/>
                </p:oleObj>
              </mc:Choice>
              <mc:Fallback>
                <p:oleObj name="Equation" r:id="rId5" imgW="3225800" imgH="787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4113" y="2082800"/>
                        <a:ext cx="4932362"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3" name="Object 9"/>
          <p:cNvGraphicFramePr>
            <a:graphicFrameLocks noChangeAspect="1"/>
          </p:cNvGraphicFramePr>
          <p:nvPr/>
        </p:nvGraphicFramePr>
        <p:xfrm>
          <a:off x="2495551" y="3789364"/>
          <a:ext cx="4932363" cy="1011237"/>
        </p:xfrm>
        <a:graphic>
          <a:graphicData uri="http://schemas.openxmlformats.org/presentationml/2006/ole">
            <mc:AlternateContent xmlns:mc="http://schemas.openxmlformats.org/markup-compatibility/2006">
              <mc:Choice xmlns:v="urn:schemas-microsoft-com:vml" Requires="v">
                <p:oleObj spid="_x0000_s118792" name="Equation" r:id="rId7" imgW="3200400" imgH="558800" progId="Equation.3">
                  <p:embed/>
                </p:oleObj>
              </mc:Choice>
              <mc:Fallback>
                <p:oleObj name="Equation" r:id="rId7" imgW="32004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3789364"/>
                        <a:ext cx="4932363" cy="1011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75" name="Rectangle 11"/>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9274" name="Object 10"/>
          <p:cNvGraphicFramePr>
            <a:graphicFrameLocks noChangeAspect="1"/>
          </p:cNvGraphicFramePr>
          <p:nvPr/>
        </p:nvGraphicFramePr>
        <p:xfrm>
          <a:off x="2495551" y="5000626"/>
          <a:ext cx="3313113" cy="949325"/>
        </p:xfrm>
        <a:graphic>
          <a:graphicData uri="http://schemas.openxmlformats.org/presentationml/2006/ole">
            <mc:AlternateContent xmlns:mc="http://schemas.openxmlformats.org/markup-compatibility/2006">
              <mc:Choice xmlns:v="urn:schemas-microsoft-com:vml" Requires="v">
                <p:oleObj spid="_x0000_s118793" name="Equation" r:id="rId8" imgW="1625600" imgH="469900" progId="Equation.3">
                  <p:embed/>
                </p:oleObj>
              </mc:Choice>
              <mc:Fallback>
                <p:oleObj name="Equation" r:id="rId8" imgW="1625600" imgH="469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5551" y="5000626"/>
                        <a:ext cx="3313113"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4771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strips(downLeft)">
                                      <p:cBhvr>
                                        <p:cTn id="7" dur="500"/>
                                        <p:tgtEl>
                                          <p:spTgt spid="139266"/>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39267"/>
                                        </p:tgtEl>
                                        <p:attrNameLst>
                                          <p:attrName>style.visibility</p:attrName>
                                        </p:attrNameLst>
                                      </p:cBhvr>
                                      <p:to>
                                        <p:strVal val="visible"/>
                                      </p:to>
                                    </p:set>
                                    <p:anim calcmode="lin" valueType="num">
                                      <p:cBhvr>
                                        <p:cTn id="12" dur="500" decel="50000" fill="hold">
                                          <p:stCondLst>
                                            <p:cond delay="0"/>
                                          </p:stCondLst>
                                        </p:cTn>
                                        <p:tgtEl>
                                          <p:spTgt spid="13926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3926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39267"/>
                                        </p:tgtEl>
                                        <p:attrNameLst>
                                          <p:attrName>ppt_w</p:attrName>
                                        </p:attrNameLst>
                                      </p:cBhvr>
                                      <p:tavLst>
                                        <p:tav tm="0">
                                          <p:val>
                                            <p:strVal val="#ppt_w*.05"/>
                                          </p:val>
                                        </p:tav>
                                        <p:tav tm="100000">
                                          <p:val>
                                            <p:strVal val="#ppt_w"/>
                                          </p:val>
                                        </p:tav>
                                      </p:tavLst>
                                    </p:anim>
                                    <p:anim calcmode="lin" valueType="num">
                                      <p:cBhvr>
                                        <p:cTn id="15" dur="1000" fill="hold"/>
                                        <p:tgtEl>
                                          <p:spTgt spid="13926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3926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3926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3926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39267"/>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39269"/>
                                        </p:tgtEl>
                                        <p:attrNameLst>
                                          <p:attrName>style.visibility</p:attrName>
                                        </p:attrNameLst>
                                      </p:cBhvr>
                                      <p:to>
                                        <p:strVal val="visible"/>
                                      </p:to>
                                    </p:set>
                                    <p:anim calcmode="lin" valueType="num">
                                      <p:cBhvr>
                                        <p:cTn id="24" dur="500" decel="50000" fill="hold">
                                          <p:stCondLst>
                                            <p:cond delay="0"/>
                                          </p:stCondLst>
                                        </p:cTn>
                                        <p:tgtEl>
                                          <p:spTgt spid="13926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3926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39269"/>
                                        </p:tgtEl>
                                        <p:attrNameLst>
                                          <p:attrName>ppt_w</p:attrName>
                                        </p:attrNameLst>
                                      </p:cBhvr>
                                      <p:tavLst>
                                        <p:tav tm="0">
                                          <p:val>
                                            <p:strVal val="#ppt_w*.05"/>
                                          </p:val>
                                        </p:tav>
                                        <p:tav tm="100000">
                                          <p:val>
                                            <p:strVal val="#ppt_w"/>
                                          </p:val>
                                        </p:tav>
                                      </p:tavLst>
                                    </p:anim>
                                    <p:anim calcmode="lin" valueType="num">
                                      <p:cBhvr>
                                        <p:cTn id="27" dur="1000" fill="hold"/>
                                        <p:tgtEl>
                                          <p:spTgt spid="13926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3926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3926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3926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3926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9272"/>
                                        </p:tgtEl>
                                        <p:attrNameLst>
                                          <p:attrName>style.visibility</p:attrName>
                                        </p:attrNameLst>
                                      </p:cBhvr>
                                      <p:to>
                                        <p:strVal val="visible"/>
                                      </p:to>
                                    </p:set>
                                    <p:animEffect transition="in" filter="dissolve">
                                      <p:cBhvr>
                                        <p:cTn id="36" dur="500"/>
                                        <p:tgtEl>
                                          <p:spTgt spid="139272"/>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139270"/>
                                        </p:tgtEl>
                                        <p:attrNameLst>
                                          <p:attrName>style.visibility</p:attrName>
                                        </p:attrNameLst>
                                      </p:cBhvr>
                                      <p:to>
                                        <p:strVal val="visible"/>
                                      </p:to>
                                    </p:set>
                                    <p:anim calcmode="lin" valueType="num">
                                      <p:cBhvr>
                                        <p:cTn id="41" dur="500" decel="50000" fill="hold">
                                          <p:stCondLst>
                                            <p:cond delay="0"/>
                                          </p:stCondLst>
                                        </p:cTn>
                                        <p:tgtEl>
                                          <p:spTgt spid="139270"/>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39270"/>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39270"/>
                                        </p:tgtEl>
                                        <p:attrNameLst>
                                          <p:attrName>ppt_w</p:attrName>
                                        </p:attrNameLst>
                                      </p:cBhvr>
                                      <p:tavLst>
                                        <p:tav tm="0">
                                          <p:val>
                                            <p:strVal val="#ppt_w*.05"/>
                                          </p:val>
                                        </p:tav>
                                        <p:tav tm="100000">
                                          <p:val>
                                            <p:strVal val="#ppt_w"/>
                                          </p:val>
                                        </p:tav>
                                      </p:tavLst>
                                    </p:anim>
                                    <p:anim calcmode="lin" valueType="num">
                                      <p:cBhvr>
                                        <p:cTn id="44" dur="1000" fill="hold"/>
                                        <p:tgtEl>
                                          <p:spTgt spid="139270"/>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39270"/>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39270"/>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39270"/>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39270"/>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39273"/>
                                        </p:tgtEl>
                                        <p:attrNameLst>
                                          <p:attrName>style.visibility</p:attrName>
                                        </p:attrNameLst>
                                      </p:cBhvr>
                                      <p:to>
                                        <p:strVal val="visible"/>
                                      </p:to>
                                    </p:set>
                                    <p:anim calcmode="lin" valueType="num">
                                      <p:cBhvr>
                                        <p:cTn id="53" dur="500" decel="50000" fill="hold">
                                          <p:stCondLst>
                                            <p:cond delay="0"/>
                                          </p:stCondLst>
                                        </p:cTn>
                                        <p:tgtEl>
                                          <p:spTgt spid="139273"/>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39273"/>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39273"/>
                                        </p:tgtEl>
                                        <p:attrNameLst>
                                          <p:attrName>ppt_w</p:attrName>
                                        </p:attrNameLst>
                                      </p:cBhvr>
                                      <p:tavLst>
                                        <p:tav tm="0">
                                          <p:val>
                                            <p:strVal val="#ppt_w*.05"/>
                                          </p:val>
                                        </p:tav>
                                        <p:tav tm="100000">
                                          <p:val>
                                            <p:strVal val="#ppt_w"/>
                                          </p:val>
                                        </p:tav>
                                      </p:tavLst>
                                    </p:anim>
                                    <p:anim calcmode="lin" valueType="num">
                                      <p:cBhvr>
                                        <p:cTn id="56" dur="1000" fill="hold"/>
                                        <p:tgtEl>
                                          <p:spTgt spid="139273"/>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39273"/>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39273"/>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39273"/>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39273"/>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139271"/>
                                        </p:tgtEl>
                                        <p:attrNameLst>
                                          <p:attrName>style.visibility</p:attrName>
                                        </p:attrNameLst>
                                      </p:cBhvr>
                                      <p:to>
                                        <p:strVal val="visible"/>
                                      </p:to>
                                    </p:set>
                                    <p:anim calcmode="lin" valueType="num">
                                      <p:cBhvr>
                                        <p:cTn id="65" dur="500" decel="50000" fill="hold">
                                          <p:stCondLst>
                                            <p:cond delay="0"/>
                                          </p:stCondLst>
                                        </p:cTn>
                                        <p:tgtEl>
                                          <p:spTgt spid="139271"/>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139271"/>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139271"/>
                                        </p:tgtEl>
                                        <p:attrNameLst>
                                          <p:attrName>ppt_w</p:attrName>
                                        </p:attrNameLst>
                                      </p:cBhvr>
                                      <p:tavLst>
                                        <p:tav tm="0">
                                          <p:val>
                                            <p:strVal val="#ppt_w*.05"/>
                                          </p:val>
                                        </p:tav>
                                        <p:tav tm="100000">
                                          <p:val>
                                            <p:strVal val="#ppt_w"/>
                                          </p:val>
                                        </p:tav>
                                      </p:tavLst>
                                    </p:anim>
                                    <p:anim calcmode="lin" valueType="num">
                                      <p:cBhvr>
                                        <p:cTn id="68" dur="1000" fill="hold"/>
                                        <p:tgtEl>
                                          <p:spTgt spid="139271"/>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139271"/>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139271"/>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139271"/>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139271"/>
                                        </p:tgtEl>
                                      </p:cBhvr>
                                    </p:animEffect>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nodeType="clickEffect">
                                  <p:stCondLst>
                                    <p:cond delay="0"/>
                                  </p:stCondLst>
                                  <p:childTnLst>
                                    <p:set>
                                      <p:cBhvr>
                                        <p:cTn id="76" dur="1" fill="hold">
                                          <p:stCondLst>
                                            <p:cond delay="0"/>
                                          </p:stCondLst>
                                        </p:cTn>
                                        <p:tgtEl>
                                          <p:spTgt spid="139274"/>
                                        </p:tgtEl>
                                        <p:attrNameLst>
                                          <p:attrName>style.visibility</p:attrName>
                                        </p:attrNameLst>
                                      </p:cBhvr>
                                      <p:to>
                                        <p:strVal val="visible"/>
                                      </p:to>
                                    </p:set>
                                    <p:anim calcmode="lin" valueType="num">
                                      <p:cBhvr>
                                        <p:cTn id="77" dur="500" decel="50000" fill="hold">
                                          <p:stCondLst>
                                            <p:cond delay="0"/>
                                          </p:stCondLst>
                                        </p:cTn>
                                        <p:tgtEl>
                                          <p:spTgt spid="139274"/>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39274"/>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39274"/>
                                        </p:tgtEl>
                                        <p:attrNameLst>
                                          <p:attrName>ppt_w</p:attrName>
                                        </p:attrNameLst>
                                      </p:cBhvr>
                                      <p:tavLst>
                                        <p:tav tm="0">
                                          <p:val>
                                            <p:strVal val="#ppt_w*.05"/>
                                          </p:val>
                                        </p:tav>
                                        <p:tav tm="100000">
                                          <p:val>
                                            <p:strVal val="#ppt_w"/>
                                          </p:val>
                                        </p:tav>
                                      </p:tavLst>
                                    </p:anim>
                                    <p:anim calcmode="lin" valueType="num">
                                      <p:cBhvr>
                                        <p:cTn id="80" dur="1000" fill="hold"/>
                                        <p:tgtEl>
                                          <p:spTgt spid="139274"/>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39274"/>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39274"/>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39274"/>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39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9" grpId="0"/>
      <p:bldP spid="139270" grpId="0"/>
      <p:bldP spid="13927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055" y="227688"/>
            <a:ext cx="11209195" cy="2354873"/>
          </a:xfrm>
          <a:prstGeom prst="rect">
            <a:avLst/>
          </a:prstGeom>
        </p:spPr>
      </p:pic>
      <p:pic>
        <p:nvPicPr>
          <p:cNvPr id="3" name="Picture 2"/>
          <p:cNvPicPr>
            <a:picLocks noChangeAspect="1"/>
          </p:cNvPicPr>
          <p:nvPr/>
        </p:nvPicPr>
        <p:blipFill>
          <a:blip r:embed="rId3"/>
          <a:stretch>
            <a:fillRect/>
          </a:stretch>
        </p:blipFill>
        <p:spPr>
          <a:xfrm>
            <a:off x="1000898" y="2754118"/>
            <a:ext cx="4636948" cy="894052"/>
          </a:xfrm>
          <a:prstGeom prst="rect">
            <a:avLst/>
          </a:prstGeom>
        </p:spPr>
      </p:pic>
      <p:pic>
        <p:nvPicPr>
          <p:cNvPr id="4" name="Picture 3"/>
          <p:cNvPicPr>
            <a:picLocks noChangeAspect="1"/>
          </p:cNvPicPr>
          <p:nvPr/>
        </p:nvPicPr>
        <p:blipFill>
          <a:blip r:embed="rId4"/>
          <a:stretch>
            <a:fillRect/>
          </a:stretch>
        </p:blipFill>
        <p:spPr>
          <a:xfrm>
            <a:off x="537055" y="3648170"/>
            <a:ext cx="11209195" cy="1782215"/>
          </a:xfrm>
          <a:prstGeom prst="rect">
            <a:avLst/>
          </a:prstGeom>
        </p:spPr>
      </p:pic>
      <p:pic>
        <p:nvPicPr>
          <p:cNvPr id="5" name="Picture 4"/>
          <p:cNvPicPr>
            <a:picLocks noChangeAspect="1"/>
          </p:cNvPicPr>
          <p:nvPr/>
        </p:nvPicPr>
        <p:blipFill>
          <a:blip r:embed="rId5"/>
          <a:stretch>
            <a:fillRect/>
          </a:stretch>
        </p:blipFill>
        <p:spPr>
          <a:xfrm>
            <a:off x="1000898" y="5486469"/>
            <a:ext cx="3277717" cy="1124395"/>
          </a:xfrm>
          <a:prstGeom prst="rect">
            <a:avLst/>
          </a:prstGeom>
        </p:spPr>
      </p:pic>
      <p:pic>
        <p:nvPicPr>
          <p:cNvPr id="7" name="Picture 6"/>
          <p:cNvPicPr>
            <a:picLocks noChangeAspect="1"/>
          </p:cNvPicPr>
          <p:nvPr/>
        </p:nvPicPr>
        <p:blipFill>
          <a:blip r:embed="rId6"/>
          <a:stretch>
            <a:fillRect/>
          </a:stretch>
        </p:blipFill>
        <p:spPr>
          <a:xfrm>
            <a:off x="4447661" y="5486469"/>
            <a:ext cx="3621213" cy="1124395"/>
          </a:xfrm>
          <a:prstGeom prst="rect">
            <a:avLst/>
          </a:prstGeom>
        </p:spPr>
      </p:pic>
      <p:sp>
        <p:nvSpPr>
          <p:cNvPr id="6" name="Date Placeholder 5"/>
          <p:cNvSpPr>
            <a:spLocks noGrp="1"/>
          </p:cNvSpPr>
          <p:nvPr>
            <p:ph type="dt" sz="half" idx="10"/>
          </p:nvPr>
        </p:nvSpPr>
        <p:spPr/>
        <p:txBody>
          <a:bodyPr/>
          <a:lstStyle/>
          <a:p>
            <a:fld id="{652437BF-CF42-4770-8AFB-58BA96B61122}" type="datetime1">
              <a:rPr lang="en-US" smtClean="0"/>
              <a:t>5/15/2017</a:t>
            </a:fld>
            <a:endParaRPr lang="id-ID"/>
          </a:p>
        </p:txBody>
      </p:sp>
      <p:sp>
        <p:nvSpPr>
          <p:cNvPr id="8" name="Slide Number Placeholder 7"/>
          <p:cNvSpPr>
            <a:spLocks noGrp="1"/>
          </p:cNvSpPr>
          <p:nvPr>
            <p:ph type="sldNum" sz="quarter" idx="12"/>
          </p:nvPr>
        </p:nvSpPr>
        <p:spPr/>
        <p:txBody>
          <a:bodyPr/>
          <a:lstStyle/>
          <a:p>
            <a:fld id="{9F87CA7A-574C-43DA-A47E-B78A76D04275}" type="slidenum">
              <a:rPr lang="id-ID" smtClean="0"/>
              <a:t>24</a:t>
            </a:fld>
            <a:endParaRPr lang="id-ID"/>
          </a:p>
        </p:txBody>
      </p:sp>
    </p:spTree>
    <p:extLst>
      <p:ext uri="{BB962C8B-B14F-4D97-AF65-F5344CB8AC3E}">
        <p14:creationId xmlns:p14="http://schemas.microsoft.com/office/powerpoint/2010/main" val="325467432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Grp="1" noChangeArrowheads="1"/>
          </p:cNvSpPr>
          <p:nvPr>
            <p:ph type="dt" sz="half" idx="4294967295"/>
          </p:nvPr>
        </p:nvSpPr>
        <p:spPr/>
        <p:txBody>
          <a:bodyPr/>
          <a:lstStyle/>
          <a:p>
            <a:fld id="{D2D919ED-9619-48A2-8689-33C2C7B1CDFF}" type="datetime1">
              <a:rPr lang="en-US"/>
              <a:pPr/>
              <a:t>5/15/2017</a:t>
            </a:fld>
            <a:endParaRPr lang="en-US"/>
          </a:p>
        </p:txBody>
      </p:sp>
      <p:sp>
        <p:nvSpPr>
          <p:cNvPr id="17" name="Rectangle 11"/>
          <p:cNvSpPr>
            <a:spLocks noGrp="1" noChangeArrowheads="1"/>
          </p:cNvSpPr>
          <p:nvPr>
            <p:ph type="sldNum" sz="quarter" idx="4294967295"/>
          </p:nvPr>
        </p:nvSpPr>
        <p:spPr/>
        <p:txBody>
          <a:bodyPr/>
          <a:lstStyle/>
          <a:p>
            <a:fld id="{4959C218-97F5-431A-A5E4-C8C6C68B7BDA}" type="slidenum">
              <a:rPr lang="en-US"/>
              <a:pPr/>
              <a:t>240</a:t>
            </a:fld>
            <a:endParaRPr lang="en-US"/>
          </a:p>
        </p:txBody>
      </p:sp>
      <p:sp>
        <p:nvSpPr>
          <p:cNvPr id="150530" name="Rectangle 2"/>
          <p:cNvSpPr>
            <a:spLocks noChangeArrowheads="1"/>
          </p:cNvSpPr>
          <p:nvPr/>
        </p:nvSpPr>
        <p:spPr bwMode="auto">
          <a:xfrm>
            <a:off x="1847851" y="259041"/>
            <a:ext cx="4318811" cy="369332"/>
          </a:xfrm>
          <a:prstGeom prst="rect">
            <a:avLst/>
          </a:prstGeom>
          <a:noFill/>
          <a:ln w="9525">
            <a:noFill/>
            <a:miter lim="800000"/>
            <a:headEnd/>
            <a:tailEnd/>
          </a:ln>
          <a:effectLst/>
        </p:spPr>
        <p:txBody>
          <a:bodyPr wrap="none" anchor="ctr">
            <a:spAutoFit/>
          </a:bodyPr>
          <a:lstStyle/>
          <a:p>
            <a:pPr eaLnBrk="1" hangingPunct="1"/>
            <a:r>
              <a:rPr lang="es-ES_tradnl" sz="1400"/>
              <a:t>elemen-elemen luar diagonal submatriks J</a:t>
            </a:r>
            <a:r>
              <a:rPr lang="es-ES_tradnl" sz="1400" baseline="-25000"/>
              <a:t>4</a:t>
            </a:r>
            <a:r>
              <a:rPr lang="es-ES_tradnl" sz="1400"/>
              <a:t> adalah</a:t>
            </a:r>
            <a:r>
              <a:rPr lang="en-US"/>
              <a:t> </a:t>
            </a:r>
          </a:p>
        </p:txBody>
      </p:sp>
      <p:sp>
        <p:nvSpPr>
          <p:cNvPr id="150532" name="Rectangle 4"/>
          <p:cNvSpPr>
            <a:spLocks noChangeArrowheads="1"/>
          </p:cNvSpPr>
          <p:nvPr/>
        </p:nvSpPr>
        <p:spPr bwMode="auto">
          <a:xfrm>
            <a:off x="1524001" y="28871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0531" name="Object 3"/>
          <p:cNvGraphicFramePr>
            <a:graphicFrameLocks noChangeAspect="1"/>
          </p:cNvGraphicFramePr>
          <p:nvPr/>
        </p:nvGraphicFramePr>
        <p:xfrm>
          <a:off x="2424114" y="692151"/>
          <a:ext cx="2771775" cy="1376363"/>
        </p:xfrm>
        <a:graphic>
          <a:graphicData uri="http://schemas.openxmlformats.org/presentationml/2006/ole">
            <mc:AlternateContent xmlns:mc="http://schemas.openxmlformats.org/markup-compatibility/2006">
              <mc:Choice xmlns:v="urn:schemas-microsoft-com:vml" Requires="v">
                <p:oleObj spid="_x0000_s119815" name="Equation" r:id="rId3" imgW="1435100" imgH="711200" progId="Equation.3">
                  <p:embed/>
                </p:oleObj>
              </mc:Choice>
              <mc:Fallback>
                <p:oleObj name="Equation" r:id="rId3" imgW="1435100" imgH="71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692151"/>
                        <a:ext cx="2771775" cy="1376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33" name="Rectangle 5"/>
          <p:cNvSpPr>
            <a:spLocks noChangeArrowheads="1"/>
          </p:cNvSpPr>
          <p:nvPr/>
        </p:nvSpPr>
        <p:spPr bwMode="auto">
          <a:xfrm>
            <a:off x="1826872" y="2259113"/>
            <a:ext cx="3648756" cy="307777"/>
          </a:xfrm>
          <a:prstGeom prst="rect">
            <a:avLst/>
          </a:prstGeom>
          <a:noFill/>
          <a:ln w="9525">
            <a:noFill/>
            <a:miter lim="800000"/>
            <a:headEnd/>
            <a:tailEnd/>
          </a:ln>
          <a:effectLst/>
        </p:spPr>
        <p:txBody>
          <a:bodyPr wrap="none" anchor="ctr">
            <a:spAutoFit/>
          </a:bodyPr>
          <a:lstStyle/>
          <a:p>
            <a:pPr algn="just" eaLnBrk="1" hangingPunct="1"/>
            <a:r>
              <a:rPr lang="es-ES_tradnl" sz="1400"/>
              <a:t>Dan elemen-elemen diagonal submatriks J</a:t>
            </a:r>
            <a:r>
              <a:rPr lang="es-ES_tradnl" sz="1400" baseline="-25000"/>
              <a:t>4</a:t>
            </a:r>
          </a:p>
        </p:txBody>
      </p:sp>
      <p:sp>
        <p:nvSpPr>
          <p:cNvPr id="150535" name="Rectangle 7"/>
          <p:cNvSpPr>
            <a:spLocks noChangeArrowheads="1"/>
          </p:cNvSpPr>
          <p:nvPr/>
        </p:nvSpPr>
        <p:spPr bwMode="auto">
          <a:xfrm>
            <a:off x="1524001" y="29633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0534" name="Object 6"/>
          <p:cNvGraphicFramePr>
            <a:graphicFrameLocks noChangeAspect="1"/>
          </p:cNvGraphicFramePr>
          <p:nvPr/>
        </p:nvGraphicFramePr>
        <p:xfrm>
          <a:off x="2460626" y="2636838"/>
          <a:ext cx="5580063" cy="971550"/>
        </p:xfrm>
        <a:graphic>
          <a:graphicData uri="http://schemas.openxmlformats.org/presentationml/2006/ole">
            <mc:AlternateContent xmlns:mc="http://schemas.openxmlformats.org/markup-compatibility/2006">
              <mc:Choice xmlns:v="urn:schemas-microsoft-com:vml" Requires="v">
                <p:oleObj spid="_x0000_s119816" name="Equation" r:id="rId5" imgW="3225800" imgH="558800" progId="Equation.3">
                  <p:embed/>
                </p:oleObj>
              </mc:Choice>
              <mc:Fallback>
                <p:oleObj name="Equation" r:id="rId5" imgW="32258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0626" y="2636838"/>
                        <a:ext cx="5580063" cy="971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36" name="Rectangle 8"/>
          <p:cNvSpPr>
            <a:spLocks noChangeArrowheads="1"/>
          </p:cNvSpPr>
          <p:nvPr/>
        </p:nvSpPr>
        <p:spPr bwMode="auto">
          <a:xfrm>
            <a:off x="1809455" y="3554513"/>
            <a:ext cx="2326278" cy="307777"/>
          </a:xfrm>
          <a:prstGeom prst="rect">
            <a:avLst/>
          </a:prstGeom>
          <a:noFill/>
          <a:ln w="9525">
            <a:noFill/>
            <a:miter lim="800000"/>
            <a:headEnd/>
            <a:tailEnd/>
          </a:ln>
          <a:effectLst/>
        </p:spPr>
        <p:txBody>
          <a:bodyPr wrap="none" anchor="ctr">
            <a:spAutoFit/>
          </a:bodyPr>
          <a:lstStyle/>
          <a:p>
            <a:pPr algn="just" eaLnBrk="1" hangingPunct="1"/>
            <a:r>
              <a:rPr lang="en-US" sz="1400"/>
              <a:t>Atau dapat ditulis menjadi</a:t>
            </a:r>
          </a:p>
        </p:txBody>
      </p:sp>
      <p:sp>
        <p:nvSpPr>
          <p:cNvPr id="150538" name="Rectangle 10"/>
          <p:cNvSpPr>
            <a:spLocks noChangeArrowheads="1"/>
          </p:cNvSpPr>
          <p:nvPr/>
        </p:nvSpPr>
        <p:spPr bwMode="auto">
          <a:xfrm>
            <a:off x="1524001" y="30109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0537" name="Object 9"/>
          <p:cNvGraphicFramePr>
            <a:graphicFrameLocks noChangeAspect="1"/>
          </p:cNvGraphicFramePr>
          <p:nvPr/>
        </p:nvGraphicFramePr>
        <p:xfrm>
          <a:off x="2424113" y="3933825"/>
          <a:ext cx="3167062" cy="863600"/>
        </p:xfrm>
        <a:graphic>
          <a:graphicData uri="http://schemas.openxmlformats.org/presentationml/2006/ole">
            <mc:AlternateContent xmlns:mc="http://schemas.openxmlformats.org/markup-compatibility/2006">
              <mc:Choice xmlns:v="urn:schemas-microsoft-com:vml" Requires="v">
                <p:oleObj spid="_x0000_s119817" name="Equation" r:id="rId7" imgW="1714500" imgH="469900" progId="Equation.3">
                  <p:embed/>
                </p:oleObj>
              </mc:Choice>
              <mc:Fallback>
                <p:oleObj name="Equation" r:id="rId7" imgW="17145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4113" y="3933825"/>
                        <a:ext cx="3167062"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40" name="Object 12"/>
          <p:cNvGraphicFramePr>
            <a:graphicFrameLocks noChangeAspect="1"/>
          </p:cNvGraphicFramePr>
          <p:nvPr/>
        </p:nvGraphicFramePr>
        <p:xfrm>
          <a:off x="5951538" y="5084764"/>
          <a:ext cx="360362" cy="255587"/>
        </p:xfrm>
        <a:graphic>
          <a:graphicData uri="http://schemas.openxmlformats.org/presentationml/2006/ole">
            <mc:AlternateContent xmlns:mc="http://schemas.openxmlformats.org/markup-compatibility/2006">
              <mc:Choice xmlns:v="urn:schemas-microsoft-com:vml" Requires="v">
                <p:oleObj spid="_x0000_s119818" name="Equation" r:id="rId9" imgW="228501" imgH="165028" progId="Equation.3">
                  <p:embed/>
                </p:oleObj>
              </mc:Choice>
              <mc:Fallback>
                <p:oleObj name="Equation" r:id="rId9" imgW="228501" imgH="16502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1538" y="5084764"/>
                        <a:ext cx="360362" cy="255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539" name="Object 11"/>
          <p:cNvGraphicFramePr>
            <a:graphicFrameLocks noChangeAspect="1"/>
          </p:cNvGraphicFramePr>
          <p:nvPr/>
        </p:nvGraphicFramePr>
        <p:xfrm>
          <a:off x="6816725" y="5084763"/>
          <a:ext cx="431800" cy="336550"/>
        </p:xfrm>
        <a:graphic>
          <a:graphicData uri="http://schemas.openxmlformats.org/presentationml/2006/ole">
            <mc:AlternateContent xmlns:mc="http://schemas.openxmlformats.org/markup-compatibility/2006">
              <mc:Choice xmlns:v="urn:schemas-microsoft-com:vml" Requires="v">
                <p:oleObj spid="_x0000_s119819" name="Equation" r:id="rId11" imgW="253780" imgH="203024" progId="Equation.3">
                  <p:embed/>
                </p:oleObj>
              </mc:Choice>
              <mc:Fallback>
                <p:oleObj name="Equation" r:id="rId11" imgW="253780" imgH="203024"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6725" y="5084763"/>
                        <a:ext cx="4318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0541" name="Rectangle 13"/>
          <p:cNvSpPr>
            <a:spLocks noChangeArrowheads="1"/>
          </p:cNvSpPr>
          <p:nvPr/>
        </p:nvSpPr>
        <p:spPr bwMode="auto">
          <a:xfrm>
            <a:off x="1847851" y="4853316"/>
            <a:ext cx="7985125" cy="523220"/>
          </a:xfrm>
          <a:prstGeom prst="rect">
            <a:avLst/>
          </a:prstGeom>
          <a:noFill/>
          <a:ln w="9525">
            <a:noFill/>
            <a:miter lim="800000"/>
            <a:headEnd/>
            <a:tailEnd/>
          </a:ln>
          <a:effectLst/>
        </p:spPr>
        <p:txBody>
          <a:bodyPr anchor="ctr">
            <a:spAutoFit/>
          </a:bodyPr>
          <a:lstStyle/>
          <a:p>
            <a:pPr algn="just" eaLnBrk="1" hangingPunct="1"/>
            <a:r>
              <a:rPr lang="en-US" sz="1400">
                <a:solidFill>
                  <a:srgbClr val="000000"/>
                </a:solidFill>
                <a:cs typeface="Times New Roman" pitchFamily="18" charset="0"/>
              </a:rPr>
              <a:t>Bila diberikan harga inisialisasi himpunan tegangan bus, daya aktif dan daya reaktif dapat dihitung berdasarkan persamaan (V.5-4). </a:t>
            </a:r>
            <a:r>
              <a:rPr lang="es-ES_tradnl" sz="1400">
                <a:solidFill>
                  <a:srgbClr val="000000"/>
                </a:solidFill>
                <a:cs typeface="Times New Roman" pitchFamily="18" charset="0"/>
              </a:rPr>
              <a:t>Perubahan daya </a:t>
            </a:r>
            <a:endParaRPr lang="es-ES_tradnl" sz="1400"/>
          </a:p>
        </p:txBody>
      </p:sp>
      <p:sp>
        <p:nvSpPr>
          <p:cNvPr id="150542" name="Rectangle 14"/>
          <p:cNvSpPr>
            <a:spLocks noChangeArrowheads="1"/>
          </p:cNvSpPr>
          <p:nvPr/>
        </p:nvSpPr>
        <p:spPr bwMode="auto">
          <a:xfrm>
            <a:off x="6311900" y="5070475"/>
            <a:ext cx="522288" cy="304800"/>
          </a:xfrm>
          <a:prstGeom prst="rect">
            <a:avLst/>
          </a:prstGeom>
          <a:noFill/>
          <a:ln w="9525">
            <a:noFill/>
            <a:miter lim="800000"/>
            <a:headEnd/>
            <a:tailEnd/>
          </a:ln>
          <a:effectLst/>
        </p:spPr>
        <p:txBody>
          <a:bodyPr wrap="none" anchor="ctr">
            <a:spAutoFit/>
          </a:bodyPr>
          <a:lstStyle/>
          <a:p>
            <a:pPr algn="just" eaLnBrk="1" hangingPunct="1"/>
            <a:r>
              <a:rPr lang="es-ES_tradnl" sz="1400">
                <a:solidFill>
                  <a:srgbClr val="000000"/>
                </a:solidFill>
                <a:cs typeface="Times New Roman" pitchFamily="18" charset="0"/>
              </a:rPr>
              <a:t>dan</a:t>
            </a:r>
            <a:r>
              <a:rPr lang="es-ES_tradnl" sz="1200">
                <a:solidFill>
                  <a:srgbClr val="000000"/>
                </a:solidFill>
                <a:cs typeface="Times New Roman" pitchFamily="18" charset="0"/>
              </a:rPr>
              <a:t> </a:t>
            </a:r>
            <a:endParaRPr lang="es-ES_tradnl"/>
          </a:p>
        </p:txBody>
      </p:sp>
    </p:spTree>
    <p:extLst>
      <p:ext uri="{BB962C8B-B14F-4D97-AF65-F5344CB8AC3E}">
        <p14:creationId xmlns:p14="http://schemas.microsoft.com/office/powerpoint/2010/main" val="1616372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0530"/>
                                        </p:tgtEl>
                                        <p:attrNameLst>
                                          <p:attrName>style.visibility</p:attrName>
                                        </p:attrNameLst>
                                      </p:cBhvr>
                                      <p:to>
                                        <p:strVal val="visible"/>
                                      </p:to>
                                    </p:set>
                                    <p:anim to="" calcmode="lin" valueType="num">
                                      <p:cBhvr>
                                        <p:cTn id="7" dur="1" fill="hold"/>
                                        <p:tgtEl>
                                          <p:spTgt spid="15053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50531"/>
                                        </p:tgtEl>
                                        <p:attrNameLst>
                                          <p:attrName>style.visibility</p:attrName>
                                        </p:attrNameLst>
                                      </p:cBhvr>
                                      <p:to>
                                        <p:strVal val="visible"/>
                                      </p:to>
                                    </p:set>
                                    <p:anim calcmode="lin" valueType="num">
                                      <p:cBhvr>
                                        <p:cTn id="12" dur="500" decel="50000" fill="hold">
                                          <p:stCondLst>
                                            <p:cond delay="0"/>
                                          </p:stCondLst>
                                        </p:cTn>
                                        <p:tgtEl>
                                          <p:spTgt spid="15053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5053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50531"/>
                                        </p:tgtEl>
                                        <p:attrNameLst>
                                          <p:attrName>ppt_w</p:attrName>
                                        </p:attrNameLst>
                                      </p:cBhvr>
                                      <p:tavLst>
                                        <p:tav tm="0">
                                          <p:val>
                                            <p:strVal val="#ppt_w*.05"/>
                                          </p:val>
                                        </p:tav>
                                        <p:tav tm="100000">
                                          <p:val>
                                            <p:strVal val="#ppt_w"/>
                                          </p:val>
                                        </p:tav>
                                      </p:tavLst>
                                    </p:anim>
                                    <p:anim calcmode="lin" valueType="num">
                                      <p:cBhvr>
                                        <p:cTn id="15" dur="1000" fill="hold"/>
                                        <p:tgtEl>
                                          <p:spTgt spid="15053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5053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5053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5053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50531"/>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50533"/>
                                        </p:tgtEl>
                                        <p:attrNameLst>
                                          <p:attrName>style.visibility</p:attrName>
                                        </p:attrNameLst>
                                      </p:cBhvr>
                                      <p:to>
                                        <p:strVal val="visible"/>
                                      </p:to>
                                    </p:set>
                                    <p:anim calcmode="lin" valueType="num">
                                      <p:cBhvr>
                                        <p:cTn id="24" dur="500" decel="50000" fill="hold">
                                          <p:stCondLst>
                                            <p:cond delay="0"/>
                                          </p:stCondLst>
                                        </p:cTn>
                                        <p:tgtEl>
                                          <p:spTgt spid="15053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5053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50533"/>
                                        </p:tgtEl>
                                        <p:attrNameLst>
                                          <p:attrName>ppt_w</p:attrName>
                                        </p:attrNameLst>
                                      </p:cBhvr>
                                      <p:tavLst>
                                        <p:tav tm="0">
                                          <p:val>
                                            <p:strVal val="#ppt_w*.05"/>
                                          </p:val>
                                        </p:tav>
                                        <p:tav tm="100000">
                                          <p:val>
                                            <p:strVal val="#ppt_w"/>
                                          </p:val>
                                        </p:tav>
                                      </p:tavLst>
                                    </p:anim>
                                    <p:anim calcmode="lin" valueType="num">
                                      <p:cBhvr>
                                        <p:cTn id="27" dur="1000" fill="hold"/>
                                        <p:tgtEl>
                                          <p:spTgt spid="15053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5053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5053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5053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50533"/>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50534"/>
                                        </p:tgtEl>
                                        <p:attrNameLst>
                                          <p:attrName>style.visibility</p:attrName>
                                        </p:attrNameLst>
                                      </p:cBhvr>
                                      <p:to>
                                        <p:strVal val="visible"/>
                                      </p:to>
                                    </p:set>
                                    <p:anim calcmode="lin" valueType="num">
                                      <p:cBhvr>
                                        <p:cTn id="36" dur="500" decel="50000" fill="hold">
                                          <p:stCondLst>
                                            <p:cond delay="0"/>
                                          </p:stCondLst>
                                        </p:cTn>
                                        <p:tgtEl>
                                          <p:spTgt spid="150534"/>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50534"/>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50534"/>
                                        </p:tgtEl>
                                        <p:attrNameLst>
                                          <p:attrName>ppt_w</p:attrName>
                                        </p:attrNameLst>
                                      </p:cBhvr>
                                      <p:tavLst>
                                        <p:tav tm="0">
                                          <p:val>
                                            <p:strVal val="#ppt_w*.05"/>
                                          </p:val>
                                        </p:tav>
                                        <p:tav tm="100000">
                                          <p:val>
                                            <p:strVal val="#ppt_w"/>
                                          </p:val>
                                        </p:tav>
                                      </p:tavLst>
                                    </p:anim>
                                    <p:anim calcmode="lin" valueType="num">
                                      <p:cBhvr>
                                        <p:cTn id="39" dur="1000" fill="hold"/>
                                        <p:tgtEl>
                                          <p:spTgt spid="150534"/>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50534"/>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50534"/>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50534"/>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50534"/>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50536"/>
                                        </p:tgtEl>
                                        <p:attrNameLst>
                                          <p:attrName>style.visibility</p:attrName>
                                        </p:attrNameLst>
                                      </p:cBhvr>
                                      <p:to>
                                        <p:strVal val="visible"/>
                                      </p:to>
                                    </p:set>
                                    <p:animEffect transition="in" filter="strips(downLeft)">
                                      <p:cBhvr>
                                        <p:cTn id="48" dur="500"/>
                                        <p:tgtEl>
                                          <p:spTgt spid="150536"/>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50537"/>
                                        </p:tgtEl>
                                        <p:attrNameLst>
                                          <p:attrName>style.visibility</p:attrName>
                                        </p:attrNameLst>
                                      </p:cBhvr>
                                      <p:to>
                                        <p:strVal val="visible"/>
                                      </p:to>
                                    </p:set>
                                    <p:anim calcmode="lin" valueType="num">
                                      <p:cBhvr>
                                        <p:cTn id="53" dur="500" decel="50000" fill="hold">
                                          <p:stCondLst>
                                            <p:cond delay="0"/>
                                          </p:stCondLst>
                                        </p:cTn>
                                        <p:tgtEl>
                                          <p:spTgt spid="15053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5053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50537"/>
                                        </p:tgtEl>
                                        <p:attrNameLst>
                                          <p:attrName>ppt_w</p:attrName>
                                        </p:attrNameLst>
                                      </p:cBhvr>
                                      <p:tavLst>
                                        <p:tav tm="0">
                                          <p:val>
                                            <p:strVal val="#ppt_w*.05"/>
                                          </p:val>
                                        </p:tav>
                                        <p:tav tm="100000">
                                          <p:val>
                                            <p:strVal val="#ppt_w"/>
                                          </p:val>
                                        </p:tav>
                                      </p:tavLst>
                                    </p:anim>
                                    <p:anim calcmode="lin" valueType="num">
                                      <p:cBhvr>
                                        <p:cTn id="56" dur="1000" fill="hold"/>
                                        <p:tgtEl>
                                          <p:spTgt spid="15053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5053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5053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5053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50537"/>
                                        </p:tgtEl>
                                      </p:cBhvr>
                                    </p:animEffect>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150541"/>
                                        </p:tgtEl>
                                        <p:attrNameLst>
                                          <p:attrName>style.visibility</p:attrName>
                                        </p:attrNameLst>
                                      </p:cBhvr>
                                      <p:to>
                                        <p:strVal val="visible"/>
                                      </p:to>
                                    </p:set>
                                    <p:anim calcmode="lin" valueType="num">
                                      <p:cBhvr>
                                        <p:cTn id="65" dur="500" fill="hold"/>
                                        <p:tgtEl>
                                          <p:spTgt spid="150541"/>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50541"/>
                                        </p:tgtEl>
                                        <p:attrNameLst>
                                          <p:attrName>ppt_y</p:attrName>
                                        </p:attrNameLst>
                                      </p:cBhvr>
                                      <p:tavLst>
                                        <p:tav tm="0">
                                          <p:val>
                                            <p:strVal val="#ppt_y"/>
                                          </p:val>
                                        </p:tav>
                                        <p:tav tm="100000">
                                          <p:val>
                                            <p:strVal val="#ppt_y"/>
                                          </p:val>
                                        </p:tav>
                                      </p:tavLst>
                                    </p:anim>
                                    <p:anim calcmode="lin" valueType="num">
                                      <p:cBhvr>
                                        <p:cTn id="67" dur="500" fill="hold"/>
                                        <p:tgtEl>
                                          <p:spTgt spid="150541"/>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50541"/>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50541"/>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nodeType="clickEffect">
                                  <p:stCondLst>
                                    <p:cond delay="0"/>
                                  </p:stCondLst>
                                  <p:childTnLst>
                                    <p:set>
                                      <p:cBhvr>
                                        <p:cTn id="73" dur="1" fill="hold">
                                          <p:stCondLst>
                                            <p:cond delay="0"/>
                                          </p:stCondLst>
                                        </p:cTn>
                                        <p:tgtEl>
                                          <p:spTgt spid="150540"/>
                                        </p:tgtEl>
                                        <p:attrNameLst>
                                          <p:attrName>style.visibility</p:attrName>
                                        </p:attrNameLst>
                                      </p:cBhvr>
                                      <p:to>
                                        <p:strVal val="visible"/>
                                      </p:to>
                                    </p:set>
                                    <p:anim calcmode="lin" valueType="num">
                                      <p:cBhvr>
                                        <p:cTn id="74" dur="500" decel="50000" fill="hold">
                                          <p:stCondLst>
                                            <p:cond delay="0"/>
                                          </p:stCondLst>
                                        </p:cTn>
                                        <p:tgtEl>
                                          <p:spTgt spid="150540"/>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150540"/>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150540"/>
                                        </p:tgtEl>
                                        <p:attrNameLst>
                                          <p:attrName>ppt_w</p:attrName>
                                        </p:attrNameLst>
                                      </p:cBhvr>
                                      <p:tavLst>
                                        <p:tav tm="0">
                                          <p:val>
                                            <p:strVal val="#ppt_w*.05"/>
                                          </p:val>
                                        </p:tav>
                                        <p:tav tm="100000">
                                          <p:val>
                                            <p:strVal val="#ppt_w"/>
                                          </p:val>
                                        </p:tav>
                                      </p:tavLst>
                                    </p:anim>
                                    <p:anim calcmode="lin" valueType="num">
                                      <p:cBhvr>
                                        <p:cTn id="77" dur="1000" fill="hold"/>
                                        <p:tgtEl>
                                          <p:spTgt spid="150540"/>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150540"/>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150540"/>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150540"/>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150540"/>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grpId="0" nodeType="clickEffect">
                                  <p:stCondLst>
                                    <p:cond delay="0"/>
                                  </p:stCondLst>
                                  <p:childTnLst>
                                    <p:set>
                                      <p:cBhvr>
                                        <p:cTn id="85" dur="1" fill="hold">
                                          <p:stCondLst>
                                            <p:cond delay="0"/>
                                          </p:stCondLst>
                                        </p:cTn>
                                        <p:tgtEl>
                                          <p:spTgt spid="150542"/>
                                        </p:tgtEl>
                                        <p:attrNameLst>
                                          <p:attrName>style.visibility</p:attrName>
                                        </p:attrNameLst>
                                      </p:cBhvr>
                                      <p:to>
                                        <p:strVal val="visible"/>
                                      </p:to>
                                    </p:set>
                                    <p:animEffect transition="in" filter="strips(downLeft)">
                                      <p:cBhvr>
                                        <p:cTn id="86" dur="500"/>
                                        <p:tgtEl>
                                          <p:spTgt spid="150542"/>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150539"/>
                                        </p:tgtEl>
                                        <p:attrNameLst>
                                          <p:attrName>style.visibility</p:attrName>
                                        </p:attrNameLst>
                                      </p:cBhvr>
                                      <p:to>
                                        <p:strVal val="visible"/>
                                      </p:to>
                                    </p:set>
                                    <p:anim calcmode="lin" valueType="num">
                                      <p:cBhvr>
                                        <p:cTn id="91" dur="500" decel="50000" fill="hold">
                                          <p:stCondLst>
                                            <p:cond delay="0"/>
                                          </p:stCondLst>
                                        </p:cTn>
                                        <p:tgtEl>
                                          <p:spTgt spid="150539"/>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150539"/>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150539"/>
                                        </p:tgtEl>
                                        <p:attrNameLst>
                                          <p:attrName>ppt_w</p:attrName>
                                        </p:attrNameLst>
                                      </p:cBhvr>
                                      <p:tavLst>
                                        <p:tav tm="0">
                                          <p:val>
                                            <p:strVal val="#ppt_w*.05"/>
                                          </p:val>
                                        </p:tav>
                                        <p:tav tm="100000">
                                          <p:val>
                                            <p:strVal val="#ppt_w"/>
                                          </p:val>
                                        </p:tav>
                                      </p:tavLst>
                                    </p:anim>
                                    <p:anim calcmode="lin" valueType="num">
                                      <p:cBhvr>
                                        <p:cTn id="94" dur="1000" fill="hold"/>
                                        <p:tgtEl>
                                          <p:spTgt spid="150539"/>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150539"/>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150539"/>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150539"/>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0" grpId="0"/>
      <p:bldP spid="150533" grpId="0"/>
      <p:bldP spid="150536" grpId="0"/>
      <p:bldP spid="150541" grpId="0"/>
      <p:bldP spid="150542"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dt" sz="half" idx="4294967295"/>
          </p:nvPr>
        </p:nvSpPr>
        <p:spPr/>
        <p:txBody>
          <a:bodyPr/>
          <a:lstStyle/>
          <a:p>
            <a:fld id="{5D938AEF-5ED8-4B05-A308-BDDE083484C9}" type="datetime1">
              <a:rPr lang="en-US"/>
              <a:pPr/>
              <a:t>5/15/2017</a:t>
            </a:fld>
            <a:endParaRPr lang="en-US"/>
          </a:p>
        </p:txBody>
      </p:sp>
      <p:sp>
        <p:nvSpPr>
          <p:cNvPr id="19" name="Rectangle 11"/>
          <p:cNvSpPr>
            <a:spLocks noGrp="1" noChangeArrowheads="1"/>
          </p:cNvSpPr>
          <p:nvPr>
            <p:ph type="sldNum" sz="quarter" idx="4294967295"/>
          </p:nvPr>
        </p:nvSpPr>
        <p:spPr/>
        <p:txBody>
          <a:bodyPr/>
          <a:lstStyle/>
          <a:p>
            <a:fld id="{DB13F622-6C6A-4FE1-97DC-2422CBC25438}" type="slidenum">
              <a:rPr lang="en-US"/>
              <a:pPr/>
              <a:t>241</a:t>
            </a:fld>
            <a:endParaRPr lang="en-US"/>
          </a:p>
        </p:txBody>
      </p:sp>
      <p:sp>
        <p:nvSpPr>
          <p:cNvPr id="149506" name="Rectangle 2"/>
          <p:cNvSpPr>
            <a:spLocks noChangeArrowheads="1"/>
          </p:cNvSpPr>
          <p:nvPr/>
        </p:nvSpPr>
        <p:spPr bwMode="auto">
          <a:xfrm>
            <a:off x="1710276" y="331888"/>
            <a:ext cx="6421951" cy="307777"/>
          </a:xfrm>
          <a:prstGeom prst="rect">
            <a:avLst/>
          </a:prstGeom>
          <a:noFill/>
          <a:ln w="9525">
            <a:noFill/>
            <a:miter lim="800000"/>
            <a:headEnd/>
            <a:tailEnd/>
          </a:ln>
          <a:effectLst/>
        </p:spPr>
        <p:txBody>
          <a:bodyPr wrap="none" anchor="ctr">
            <a:spAutoFit/>
          </a:bodyPr>
          <a:lstStyle/>
          <a:p>
            <a:pPr algn="just" eaLnBrk="1" hangingPunct="1"/>
            <a:r>
              <a:rPr lang="es-ES_tradnl" sz="1200">
                <a:solidFill>
                  <a:srgbClr val="000000"/>
                </a:solidFill>
                <a:cs typeface="Times New Roman" pitchFamily="18" charset="0"/>
              </a:rPr>
              <a:t> </a:t>
            </a:r>
            <a:r>
              <a:rPr lang="es-ES_tradnl" sz="1400">
                <a:solidFill>
                  <a:srgbClr val="000000"/>
                </a:solidFill>
                <a:cs typeface="Times New Roman" pitchFamily="18" charset="0"/>
              </a:rPr>
              <a:t>dihitung dari selisih antara daya terjadual dan daya hasil perhitungan, yaitu:</a:t>
            </a:r>
            <a:endParaRPr lang="es-ES_tradnl" sz="1400"/>
          </a:p>
        </p:txBody>
      </p:sp>
      <p:sp>
        <p:nvSpPr>
          <p:cNvPr id="149508" name="Rectangle 4"/>
          <p:cNvSpPr>
            <a:spLocks noChangeArrowheads="1"/>
          </p:cNvSpPr>
          <p:nvPr/>
        </p:nvSpPr>
        <p:spPr bwMode="auto">
          <a:xfrm>
            <a:off x="1984375" y="2565401"/>
            <a:ext cx="8648700" cy="366713"/>
          </a:xfrm>
          <a:prstGeom prst="rect">
            <a:avLst/>
          </a:prstGeom>
          <a:noFill/>
          <a:ln w="9525">
            <a:noFill/>
            <a:miter lim="800000"/>
            <a:headEnd/>
            <a:tailEnd/>
          </a:ln>
          <a:effectLst/>
        </p:spPr>
        <p:txBody>
          <a:bodyPr wrap="none" anchor="ctr">
            <a:spAutoFit/>
          </a:bodyPr>
          <a:lstStyle/>
          <a:p>
            <a:pPr algn="ctr"/>
            <a:r>
              <a:rPr lang="en-US" sz="1400"/>
              <a:t>Persamaan linear yang didapat dari persamaan (V.5-5) dapat diselesaikan secara langsung maupun iterasi</a:t>
            </a:r>
            <a:r>
              <a:rPr lang="en-US"/>
              <a:t> </a:t>
            </a:r>
          </a:p>
        </p:txBody>
      </p:sp>
      <p:graphicFrame>
        <p:nvGraphicFramePr>
          <p:cNvPr id="149507" name="Object 3"/>
          <p:cNvGraphicFramePr>
            <a:graphicFrameLocks noChangeAspect="1"/>
          </p:cNvGraphicFramePr>
          <p:nvPr/>
        </p:nvGraphicFramePr>
        <p:xfrm>
          <a:off x="2495551" y="765175"/>
          <a:ext cx="3635375" cy="1125538"/>
        </p:xfrm>
        <a:graphic>
          <a:graphicData uri="http://schemas.openxmlformats.org/presentationml/2006/ole">
            <mc:AlternateContent xmlns:mc="http://schemas.openxmlformats.org/markup-compatibility/2006">
              <mc:Choice xmlns:v="urn:schemas-microsoft-com:vml" Requires="v">
                <p:oleObj spid="_x0000_s120838" name="Equation" r:id="rId3" imgW="1726451" imgH="533169" progId="Equation.3">
                  <p:embed/>
                </p:oleObj>
              </mc:Choice>
              <mc:Fallback>
                <p:oleObj name="Equation" r:id="rId3" imgW="1726451" imgH="53316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765175"/>
                        <a:ext cx="3635375" cy="1125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09" name="Rectangle 5"/>
          <p:cNvSpPr>
            <a:spLocks noChangeArrowheads="1"/>
          </p:cNvSpPr>
          <p:nvPr/>
        </p:nvSpPr>
        <p:spPr bwMode="auto">
          <a:xfrm>
            <a:off x="1992314" y="2922688"/>
            <a:ext cx="5569153" cy="307777"/>
          </a:xfrm>
          <a:prstGeom prst="rect">
            <a:avLst/>
          </a:prstGeom>
          <a:noFill/>
          <a:ln w="9525">
            <a:noFill/>
            <a:miter lim="800000"/>
            <a:headEnd/>
            <a:tailEnd/>
          </a:ln>
          <a:effectLst/>
        </p:spPr>
        <p:txBody>
          <a:bodyPr wrap="none" anchor="ctr">
            <a:spAutoFit/>
          </a:bodyPr>
          <a:lstStyle/>
          <a:p>
            <a:pPr eaLnBrk="1" hangingPunct="1"/>
            <a:r>
              <a:rPr lang="en-US" sz="1400"/>
              <a:t>selanjutnya dihitung harga estimasi tegangan bus yang baru, yaitu </a:t>
            </a:r>
          </a:p>
        </p:txBody>
      </p:sp>
      <p:sp>
        <p:nvSpPr>
          <p:cNvPr id="149510" name="Rectangle 6"/>
          <p:cNvSpPr>
            <a:spLocks noChangeArrowheads="1"/>
          </p:cNvSpPr>
          <p:nvPr/>
        </p:nvSpPr>
        <p:spPr bwMode="auto">
          <a:xfrm>
            <a:off x="1984376" y="1900566"/>
            <a:ext cx="8359775" cy="523220"/>
          </a:xfrm>
          <a:prstGeom prst="rect">
            <a:avLst/>
          </a:prstGeom>
          <a:noFill/>
          <a:ln w="9525">
            <a:noFill/>
            <a:miter lim="800000"/>
            <a:headEnd/>
            <a:tailEnd/>
          </a:ln>
          <a:effectLst/>
        </p:spPr>
        <p:txBody>
          <a:bodyPr anchor="ctr">
            <a:spAutoFit/>
          </a:bodyPr>
          <a:lstStyle/>
          <a:p>
            <a:pPr eaLnBrk="1" hangingPunct="1"/>
            <a:r>
              <a:rPr lang="en-US" sz="1400"/>
              <a:t>Hasil estimasi tegangan bus dan perhitungan daya, kemudian digunakan untuk menghitung arus guna mengevaluasi/menghitung elemen-elemen matriks Jacobian </a:t>
            </a:r>
          </a:p>
        </p:txBody>
      </p:sp>
      <p:sp>
        <p:nvSpPr>
          <p:cNvPr id="149512" name="Rectangle 8"/>
          <p:cNvSpPr>
            <a:spLocks noChangeArrowheads="1"/>
          </p:cNvSpPr>
          <p:nvPr/>
        </p:nvSpPr>
        <p:spPr bwMode="auto">
          <a:xfrm>
            <a:off x="1524001" y="29776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9511" name="Object 7"/>
          <p:cNvGraphicFramePr>
            <a:graphicFrameLocks noChangeAspect="1"/>
          </p:cNvGraphicFramePr>
          <p:nvPr/>
        </p:nvGraphicFramePr>
        <p:xfrm>
          <a:off x="2532064" y="3213101"/>
          <a:ext cx="2555875" cy="1389063"/>
        </p:xfrm>
        <a:graphic>
          <a:graphicData uri="http://schemas.openxmlformats.org/presentationml/2006/ole">
            <mc:AlternateContent xmlns:mc="http://schemas.openxmlformats.org/markup-compatibility/2006">
              <mc:Choice xmlns:v="urn:schemas-microsoft-com:vml" Requires="v">
                <p:oleObj spid="_x0000_s120839" name="Equation" r:id="rId5" imgW="977476" imgH="533169" progId="Equation.3">
                  <p:embed/>
                </p:oleObj>
              </mc:Choice>
              <mc:Fallback>
                <p:oleObj name="Equation" r:id="rId5" imgW="977476" imgH="53316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4" y="3213101"/>
                        <a:ext cx="2555875" cy="138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3" name="Rectangle 9"/>
          <p:cNvSpPr>
            <a:spLocks noChangeArrowheads="1"/>
          </p:cNvSpPr>
          <p:nvPr/>
        </p:nvSpPr>
        <p:spPr bwMode="auto">
          <a:xfrm>
            <a:off x="1992313" y="4723091"/>
            <a:ext cx="3314946" cy="369332"/>
          </a:xfrm>
          <a:prstGeom prst="rect">
            <a:avLst/>
          </a:prstGeom>
          <a:noFill/>
          <a:ln w="9525">
            <a:noFill/>
            <a:miter lim="800000"/>
            <a:headEnd/>
            <a:tailEnd/>
          </a:ln>
          <a:effectLst/>
        </p:spPr>
        <p:txBody>
          <a:bodyPr wrap="none" anchor="ctr">
            <a:spAutoFit/>
          </a:bodyPr>
          <a:lstStyle/>
          <a:p>
            <a:pPr eaLnBrk="1" hangingPunct="1"/>
            <a:r>
              <a:rPr lang="en-US" sz="1400"/>
              <a:t>Proses perhitungan dilanjutkan hingga</a:t>
            </a:r>
            <a:r>
              <a:rPr lang="en-US"/>
              <a:t> </a:t>
            </a:r>
          </a:p>
        </p:txBody>
      </p:sp>
      <p:sp>
        <p:nvSpPr>
          <p:cNvPr id="149515" name="Rectangle 11"/>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9514" name="Object 10"/>
          <p:cNvGraphicFramePr>
            <a:graphicFrameLocks noChangeAspect="1"/>
          </p:cNvGraphicFramePr>
          <p:nvPr/>
        </p:nvGraphicFramePr>
        <p:xfrm>
          <a:off x="5232400" y="4724400"/>
          <a:ext cx="431800" cy="376238"/>
        </p:xfrm>
        <a:graphic>
          <a:graphicData uri="http://schemas.openxmlformats.org/presentationml/2006/ole">
            <mc:AlternateContent xmlns:mc="http://schemas.openxmlformats.org/markup-compatibility/2006">
              <mc:Choice xmlns:v="urn:schemas-microsoft-com:vml" Requires="v">
                <p:oleObj spid="_x0000_s120840" name="Equation" r:id="rId7" imgW="291973" imgH="253890" progId="Equation.3">
                  <p:embed/>
                </p:oleObj>
              </mc:Choice>
              <mc:Fallback>
                <p:oleObj name="Equation" r:id="rId7" imgW="291973"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400" y="4724400"/>
                        <a:ext cx="431800" cy="376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6" name="Rectangle 12"/>
          <p:cNvSpPr>
            <a:spLocks noChangeArrowheads="1"/>
          </p:cNvSpPr>
          <p:nvPr/>
        </p:nvSpPr>
        <p:spPr bwMode="auto">
          <a:xfrm>
            <a:off x="5664201" y="4724401"/>
            <a:ext cx="542925" cy="366713"/>
          </a:xfrm>
          <a:prstGeom prst="rect">
            <a:avLst/>
          </a:prstGeom>
          <a:noFill/>
          <a:ln w="9525">
            <a:noFill/>
            <a:miter lim="800000"/>
            <a:headEnd/>
            <a:tailEnd/>
          </a:ln>
          <a:effectLst/>
        </p:spPr>
        <p:txBody>
          <a:bodyPr wrap="none" anchor="ctr">
            <a:spAutoFit/>
          </a:bodyPr>
          <a:lstStyle/>
          <a:p>
            <a:pPr eaLnBrk="1" hangingPunct="1"/>
            <a:r>
              <a:rPr lang="en-US" sz="1400"/>
              <a:t>dan</a:t>
            </a:r>
            <a:r>
              <a:rPr lang="en-US"/>
              <a:t> </a:t>
            </a:r>
          </a:p>
        </p:txBody>
      </p:sp>
      <p:sp>
        <p:nvSpPr>
          <p:cNvPr id="149518" name="Rectangle 14"/>
          <p:cNvSpPr>
            <a:spLocks noChangeArrowheads="1"/>
          </p:cNvSpPr>
          <p:nvPr/>
        </p:nvSpPr>
        <p:spPr bwMode="auto">
          <a:xfrm>
            <a:off x="1524001" y="31157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49517" name="Object 13"/>
          <p:cNvGraphicFramePr>
            <a:graphicFrameLocks noChangeAspect="1"/>
          </p:cNvGraphicFramePr>
          <p:nvPr/>
        </p:nvGraphicFramePr>
        <p:xfrm>
          <a:off x="6167439" y="4745038"/>
          <a:ext cx="504825" cy="412750"/>
        </p:xfrm>
        <a:graphic>
          <a:graphicData uri="http://schemas.openxmlformats.org/presentationml/2006/ole">
            <mc:AlternateContent xmlns:mc="http://schemas.openxmlformats.org/markup-compatibility/2006">
              <mc:Choice xmlns:v="urn:schemas-microsoft-com:vml" Requires="v">
                <p:oleObj spid="_x0000_s120841" name="Equation" r:id="rId9" imgW="317225" imgH="253780" progId="Equation.3">
                  <p:embed/>
                </p:oleObj>
              </mc:Choice>
              <mc:Fallback>
                <p:oleObj name="Equation" r:id="rId9" imgW="317225" imgH="2537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7439" y="4745038"/>
                        <a:ext cx="504825"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9519" name="Rectangle 15"/>
          <p:cNvSpPr>
            <a:spLocks noChangeArrowheads="1"/>
          </p:cNvSpPr>
          <p:nvPr/>
        </p:nvSpPr>
        <p:spPr bwMode="auto">
          <a:xfrm>
            <a:off x="1992313" y="5227738"/>
            <a:ext cx="5811206" cy="307777"/>
          </a:xfrm>
          <a:prstGeom prst="rect">
            <a:avLst/>
          </a:prstGeom>
          <a:noFill/>
          <a:ln w="9525">
            <a:noFill/>
            <a:miter lim="800000"/>
            <a:headEnd/>
            <a:tailEnd/>
          </a:ln>
          <a:effectLst/>
        </p:spPr>
        <p:txBody>
          <a:bodyPr wrap="none" anchor="ctr">
            <a:spAutoFit/>
          </a:bodyPr>
          <a:lstStyle/>
          <a:p>
            <a:pPr eaLnBrk="1" hangingPunct="1"/>
            <a:r>
              <a:rPr lang="en-US" sz="1400"/>
              <a:t>untuk semua bus mencapai batas ketelitian (toleransi) yang diizinkan </a:t>
            </a:r>
          </a:p>
        </p:txBody>
      </p:sp>
      <p:sp>
        <p:nvSpPr>
          <p:cNvPr id="149520" name="Rectangle 16"/>
          <p:cNvSpPr>
            <a:spLocks noChangeArrowheads="1"/>
          </p:cNvSpPr>
          <p:nvPr/>
        </p:nvSpPr>
        <p:spPr bwMode="auto">
          <a:xfrm>
            <a:off x="1992313" y="5572453"/>
            <a:ext cx="8280400" cy="523220"/>
          </a:xfrm>
          <a:prstGeom prst="rect">
            <a:avLst/>
          </a:prstGeom>
          <a:noFill/>
          <a:ln w="9525">
            <a:noFill/>
            <a:miter lim="800000"/>
            <a:headEnd/>
            <a:tailEnd/>
          </a:ln>
          <a:effectLst/>
        </p:spPr>
        <p:txBody>
          <a:bodyPr anchor="ctr">
            <a:spAutoFit/>
          </a:bodyPr>
          <a:lstStyle/>
          <a:p>
            <a:pPr eaLnBrk="1" hangingPunct="1"/>
            <a:r>
              <a:rPr lang="en-US" sz="1400"/>
              <a:t>Prosedur penyelesaian aliran beban dengan metoda Newton Raphson disajikan dalam diagram alir pada Gambar V-2. </a:t>
            </a:r>
          </a:p>
        </p:txBody>
      </p:sp>
    </p:spTree>
    <p:extLst>
      <p:ext uri="{BB962C8B-B14F-4D97-AF65-F5344CB8AC3E}">
        <p14:creationId xmlns:p14="http://schemas.microsoft.com/office/powerpoint/2010/main" val="82297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9506"/>
                                        </p:tgtEl>
                                        <p:attrNameLst>
                                          <p:attrName>style.visibility</p:attrName>
                                        </p:attrNameLst>
                                      </p:cBhvr>
                                      <p:to>
                                        <p:strVal val="visible"/>
                                      </p:to>
                                    </p:set>
                                    <p:anim calcmode="lin" valueType="num">
                                      <p:cBhvr>
                                        <p:cTn id="7" dur="500" fill="hold"/>
                                        <p:tgtEl>
                                          <p:spTgt spid="14950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9506"/>
                                        </p:tgtEl>
                                        <p:attrNameLst>
                                          <p:attrName>ppt_y</p:attrName>
                                        </p:attrNameLst>
                                      </p:cBhvr>
                                      <p:tavLst>
                                        <p:tav tm="0">
                                          <p:val>
                                            <p:strVal val="#ppt_y"/>
                                          </p:val>
                                        </p:tav>
                                        <p:tav tm="100000">
                                          <p:val>
                                            <p:strVal val="#ppt_y"/>
                                          </p:val>
                                        </p:tav>
                                      </p:tavLst>
                                    </p:anim>
                                    <p:anim calcmode="lin" valueType="num">
                                      <p:cBhvr>
                                        <p:cTn id="9" dur="500" fill="hold"/>
                                        <p:tgtEl>
                                          <p:spTgt spid="14950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950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9506"/>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iterate type="lt">
                                    <p:tmPct val="5000"/>
                                  </p:iterate>
                                  <p:childTnLst>
                                    <p:set>
                                      <p:cBhvr>
                                        <p:cTn id="15" dur="1" fill="hold">
                                          <p:stCondLst>
                                            <p:cond delay="0"/>
                                          </p:stCondLst>
                                        </p:cTn>
                                        <p:tgtEl>
                                          <p:spTgt spid="149507"/>
                                        </p:tgtEl>
                                        <p:attrNameLst>
                                          <p:attrName>style.visibility</p:attrName>
                                        </p:attrNameLst>
                                      </p:cBhvr>
                                      <p:to>
                                        <p:strVal val="visible"/>
                                      </p:to>
                                    </p:set>
                                    <p:anim calcmode="lin" valueType="num">
                                      <p:cBhvr>
                                        <p:cTn id="16" dur="1000" fill="hold"/>
                                        <p:tgtEl>
                                          <p:spTgt spid="149507"/>
                                        </p:tgtEl>
                                        <p:attrNameLst>
                                          <p:attrName>ppt_w</p:attrName>
                                        </p:attrNameLst>
                                      </p:cBhvr>
                                      <p:tavLst>
                                        <p:tav tm="0">
                                          <p:val>
                                            <p:fltVal val="0"/>
                                          </p:val>
                                        </p:tav>
                                        <p:tav tm="100000">
                                          <p:val>
                                            <p:strVal val="#ppt_w"/>
                                          </p:val>
                                        </p:tav>
                                      </p:tavLst>
                                    </p:anim>
                                    <p:anim calcmode="lin" valueType="num">
                                      <p:cBhvr>
                                        <p:cTn id="17" dur="1000" fill="hold"/>
                                        <p:tgtEl>
                                          <p:spTgt spid="149507"/>
                                        </p:tgtEl>
                                        <p:attrNameLst>
                                          <p:attrName>ppt_h</p:attrName>
                                        </p:attrNameLst>
                                      </p:cBhvr>
                                      <p:tavLst>
                                        <p:tav tm="0">
                                          <p:val>
                                            <p:fltVal val="0"/>
                                          </p:val>
                                        </p:tav>
                                        <p:tav tm="100000">
                                          <p:val>
                                            <p:strVal val="#ppt_h"/>
                                          </p:val>
                                        </p:tav>
                                      </p:tavLst>
                                    </p:anim>
                                    <p:anim calcmode="lin" valueType="num">
                                      <p:cBhvr>
                                        <p:cTn id="18" dur="1000" fill="hold"/>
                                        <p:tgtEl>
                                          <p:spTgt spid="149507"/>
                                        </p:tgtEl>
                                        <p:attrNameLst>
                                          <p:attrName>style.rotation</p:attrName>
                                        </p:attrNameLst>
                                      </p:cBhvr>
                                      <p:tavLst>
                                        <p:tav tm="0">
                                          <p:val>
                                            <p:fltVal val="90"/>
                                          </p:val>
                                        </p:tav>
                                        <p:tav tm="100000">
                                          <p:val>
                                            <p:fltVal val="0"/>
                                          </p:val>
                                        </p:tav>
                                      </p:tavLst>
                                    </p:anim>
                                    <p:animEffect transition="in" filter="fade">
                                      <p:cBhvr>
                                        <p:cTn id="19" dur="1000"/>
                                        <p:tgtEl>
                                          <p:spTgt spid="149507"/>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149510"/>
                                        </p:tgtEl>
                                        <p:attrNameLst>
                                          <p:attrName>style.visibility</p:attrName>
                                        </p:attrNameLst>
                                      </p:cBhvr>
                                      <p:to>
                                        <p:strVal val="visible"/>
                                      </p:to>
                                    </p:set>
                                    <p:anim calcmode="lin" valueType="num">
                                      <p:cBhvr>
                                        <p:cTn id="24" dur="500" fill="hold"/>
                                        <p:tgtEl>
                                          <p:spTgt spid="149510"/>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49510"/>
                                        </p:tgtEl>
                                        <p:attrNameLst>
                                          <p:attrName>ppt_y</p:attrName>
                                        </p:attrNameLst>
                                      </p:cBhvr>
                                      <p:tavLst>
                                        <p:tav tm="0">
                                          <p:val>
                                            <p:strVal val="#ppt_y"/>
                                          </p:val>
                                        </p:tav>
                                        <p:tav tm="100000">
                                          <p:val>
                                            <p:strVal val="#ppt_y"/>
                                          </p:val>
                                        </p:tav>
                                      </p:tavLst>
                                    </p:anim>
                                    <p:anim calcmode="lin" valueType="num">
                                      <p:cBhvr>
                                        <p:cTn id="26" dur="500" fill="hold"/>
                                        <p:tgtEl>
                                          <p:spTgt spid="149510"/>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49510"/>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49510"/>
                                        </p:tgtEl>
                                      </p:cBhvr>
                                    </p:animEffect>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0" nodeType="clickEffect">
                                  <p:stCondLst>
                                    <p:cond delay="0"/>
                                  </p:stCondLst>
                                  <p:iterate type="lt">
                                    <p:tmPct val="10000"/>
                                  </p:iterate>
                                  <p:childTnLst>
                                    <p:set>
                                      <p:cBhvr>
                                        <p:cTn id="32" dur="1" fill="hold">
                                          <p:stCondLst>
                                            <p:cond delay="0"/>
                                          </p:stCondLst>
                                        </p:cTn>
                                        <p:tgtEl>
                                          <p:spTgt spid="149508"/>
                                        </p:tgtEl>
                                        <p:attrNameLst>
                                          <p:attrName>style.visibility</p:attrName>
                                        </p:attrNameLst>
                                      </p:cBhvr>
                                      <p:to>
                                        <p:strVal val="visible"/>
                                      </p:to>
                                    </p:set>
                                    <p:anim calcmode="lin" valueType="num">
                                      <p:cBhvr>
                                        <p:cTn id="33" dur="500" fill="hold"/>
                                        <p:tgtEl>
                                          <p:spTgt spid="14950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49508"/>
                                        </p:tgtEl>
                                        <p:attrNameLst>
                                          <p:attrName>ppt_y</p:attrName>
                                        </p:attrNameLst>
                                      </p:cBhvr>
                                      <p:tavLst>
                                        <p:tav tm="0">
                                          <p:val>
                                            <p:strVal val="#ppt_y"/>
                                          </p:val>
                                        </p:tav>
                                        <p:tav tm="100000">
                                          <p:val>
                                            <p:strVal val="#ppt_y"/>
                                          </p:val>
                                        </p:tav>
                                      </p:tavLst>
                                    </p:anim>
                                    <p:anim calcmode="lin" valueType="num">
                                      <p:cBhvr>
                                        <p:cTn id="35" dur="500" fill="hold"/>
                                        <p:tgtEl>
                                          <p:spTgt spid="14950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4950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49508"/>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149509"/>
                                        </p:tgtEl>
                                        <p:attrNameLst>
                                          <p:attrName>style.visibility</p:attrName>
                                        </p:attrNameLst>
                                      </p:cBhvr>
                                      <p:to>
                                        <p:strVal val="visible"/>
                                      </p:to>
                                    </p:set>
                                    <p:anim calcmode="lin" valueType="num">
                                      <p:cBhvr>
                                        <p:cTn id="42" dur="500" fill="hold"/>
                                        <p:tgtEl>
                                          <p:spTgt spid="149509"/>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49509"/>
                                        </p:tgtEl>
                                        <p:attrNameLst>
                                          <p:attrName>ppt_y</p:attrName>
                                        </p:attrNameLst>
                                      </p:cBhvr>
                                      <p:tavLst>
                                        <p:tav tm="0">
                                          <p:val>
                                            <p:strVal val="#ppt_y"/>
                                          </p:val>
                                        </p:tav>
                                        <p:tav tm="100000">
                                          <p:val>
                                            <p:strVal val="#ppt_y"/>
                                          </p:val>
                                        </p:tav>
                                      </p:tavLst>
                                    </p:anim>
                                    <p:anim calcmode="lin" valueType="num">
                                      <p:cBhvr>
                                        <p:cTn id="44" dur="500" fill="hold"/>
                                        <p:tgtEl>
                                          <p:spTgt spid="149509"/>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4950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49509"/>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49511"/>
                                        </p:tgtEl>
                                        <p:attrNameLst>
                                          <p:attrName>style.visibility</p:attrName>
                                        </p:attrNameLst>
                                      </p:cBhvr>
                                      <p:to>
                                        <p:strVal val="visible"/>
                                      </p:to>
                                    </p:set>
                                    <p:anim calcmode="lin" valueType="num">
                                      <p:cBhvr>
                                        <p:cTn id="51" dur="500" decel="50000" fill="hold">
                                          <p:stCondLst>
                                            <p:cond delay="0"/>
                                          </p:stCondLst>
                                        </p:cTn>
                                        <p:tgtEl>
                                          <p:spTgt spid="14951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4951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49511"/>
                                        </p:tgtEl>
                                        <p:attrNameLst>
                                          <p:attrName>ppt_w</p:attrName>
                                        </p:attrNameLst>
                                      </p:cBhvr>
                                      <p:tavLst>
                                        <p:tav tm="0">
                                          <p:val>
                                            <p:strVal val="#ppt_w*.05"/>
                                          </p:val>
                                        </p:tav>
                                        <p:tav tm="100000">
                                          <p:val>
                                            <p:strVal val="#ppt_w"/>
                                          </p:val>
                                        </p:tav>
                                      </p:tavLst>
                                    </p:anim>
                                    <p:anim calcmode="lin" valueType="num">
                                      <p:cBhvr>
                                        <p:cTn id="54" dur="1000" fill="hold"/>
                                        <p:tgtEl>
                                          <p:spTgt spid="14951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4951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4951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4951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49511"/>
                                        </p:tgtEl>
                                      </p:cBhvr>
                                    </p:animEffect>
                                  </p:childTnLst>
                                </p:cTn>
                              </p:par>
                            </p:childTnLst>
                          </p:cTn>
                        </p:par>
                      </p:childTnLst>
                    </p:cTn>
                  </p:par>
                  <p:par>
                    <p:cTn id="59" fill="hold">
                      <p:stCondLst>
                        <p:cond delay="indefinite"/>
                      </p:stCondLst>
                      <p:childTnLst>
                        <p:par>
                          <p:cTn id="60" fill="hold">
                            <p:stCondLst>
                              <p:cond delay="0"/>
                            </p:stCondLst>
                            <p:childTnLst>
                              <p:par>
                                <p:cTn id="61" presetID="41" presetClass="entr" presetSubtype="0" fill="hold" grpId="0" nodeType="clickEffect">
                                  <p:stCondLst>
                                    <p:cond delay="0"/>
                                  </p:stCondLst>
                                  <p:iterate type="lt">
                                    <p:tmPct val="10000"/>
                                  </p:iterate>
                                  <p:childTnLst>
                                    <p:set>
                                      <p:cBhvr>
                                        <p:cTn id="62" dur="1" fill="hold">
                                          <p:stCondLst>
                                            <p:cond delay="0"/>
                                          </p:stCondLst>
                                        </p:cTn>
                                        <p:tgtEl>
                                          <p:spTgt spid="149513"/>
                                        </p:tgtEl>
                                        <p:attrNameLst>
                                          <p:attrName>style.visibility</p:attrName>
                                        </p:attrNameLst>
                                      </p:cBhvr>
                                      <p:to>
                                        <p:strVal val="visible"/>
                                      </p:to>
                                    </p:set>
                                    <p:anim calcmode="lin" valueType="num">
                                      <p:cBhvr>
                                        <p:cTn id="63" dur="500" fill="hold"/>
                                        <p:tgtEl>
                                          <p:spTgt spid="149513"/>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49513"/>
                                        </p:tgtEl>
                                        <p:attrNameLst>
                                          <p:attrName>ppt_y</p:attrName>
                                        </p:attrNameLst>
                                      </p:cBhvr>
                                      <p:tavLst>
                                        <p:tav tm="0">
                                          <p:val>
                                            <p:strVal val="#ppt_y"/>
                                          </p:val>
                                        </p:tav>
                                        <p:tav tm="100000">
                                          <p:val>
                                            <p:strVal val="#ppt_y"/>
                                          </p:val>
                                        </p:tav>
                                      </p:tavLst>
                                    </p:anim>
                                    <p:anim calcmode="lin" valueType="num">
                                      <p:cBhvr>
                                        <p:cTn id="65" dur="500" fill="hold"/>
                                        <p:tgtEl>
                                          <p:spTgt spid="149513"/>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49513"/>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49513"/>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nodeType="clickEffect">
                                  <p:stCondLst>
                                    <p:cond delay="0"/>
                                  </p:stCondLst>
                                  <p:childTnLst>
                                    <p:set>
                                      <p:cBhvr>
                                        <p:cTn id="71" dur="1" fill="hold">
                                          <p:stCondLst>
                                            <p:cond delay="0"/>
                                          </p:stCondLst>
                                        </p:cTn>
                                        <p:tgtEl>
                                          <p:spTgt spid="149514"/>
                                        </p:tgtEl>
                                        <p:attrNameLst>
                                          <p:attrName>style.visibility</p:attrName>
                                        </p:attrNameLst>
                                      </p:cBhvr>
                                      <p:to>
                                        <p:strVal val="visible"/>
                                      </p:to>
                                    </p:set>
                                    <p:anim calcmode="lin" valueType="num">
                                      <p:cBhvr>
                                        <p:cTn id="72" dur="500" decel="50000" fill="hold">
                                          <p:stCondLst>
                                            <p:cond delay="0"/>
                                          </p:stCondLst>
                                        </p:cTn>
                                        <p:tgtEl>
                                          <p:spTgt spid="149514"/>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149514"/>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149514"/>
                                        </p:tgtEl>
                                        <p:attrNameLst>
                                          <p:attrName>ppt_w</p:attrName>
                                        </p:attrNameLst>
                                      </p:cBhvr>
                                      <p:tavLst>
                                        <p:tav tm="0">
                                          <p:val>
                                            <p:strVal val="#ppt_w*.05"/>
                                          </p:val>
                                        </p:tav>
                                        <p:tav tm="100000">
                                          <p:val>
                                            <p:strVal val="#ppt_w"/>
                                          </p:val>
                                        </p:tav>
                                      </p:tavLst>
                                    </p:anim>
                                    <p:anim calcmode="lin" valueType="num">
                                      <p:cBhvr>
                                        <p:cTn id="75" dur="1000" fill="hold"/>
                                        <p:tgtEl>
                                          <p:spTgt spid="149514"/>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149514"/>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149514"/>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149514"/>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149514"/>
                                        </p:tgtEl>
                                      </p:cBhvr>
                                    </p:animEffect>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9516"/>
                                        </p:tgtEl>
                                        <p:attrNameLst>
                                          <p:attrName>style.visibility</p:attrName>
                                        </p:attrNameLst>
                                      </p:cBhvr>
                                      <p:to>
                                        <p:strVal val="visible"/>
                                      </p:to>
                                    </p:set>
                                    <p:anim calcmode="lin" valueType="num">
                                      <p:cBhvr>
                                        <p:cTn id="84" dur="500" fill="hold"/>
                                        <p:tgtEl>
                                          <p:spTgt spid="149516"/>
                                        </p:tgtEl>
                                        <p:attrNameLst>
                                          <p:attrName>ppt_x</p:attrName>
                                        </p:attrNameLst>
                                      </p:cBhvr>
                                      <p:tavLst>
                                        <p:tav tm="0">
                                          <p:val>
                                            <p:strVal val="#ppt_x"/>
                                          </p:val>
                                        </p:tav>
                                        <p:tav tm="50000">
                                          <p:val>
                                            <p:strVal val="#ppt_x+.1"/>
                                          </p:val>
                                        </p:tav>
                                        <p:tav tm="100000">
                                          <p:val>
                                            <p:strVal val="#ppt_x"/>
                                          </p:val>
                                        </p:tav>
                                      </p:tavLst>
                                    </p:anim>
                                    <p:anim calcmode="lin" valueType="num">
                                      <p:cBhvr>
                                        <p:cTn id="85" dur="500" fill="hold"/>
                                        <p:tgtEl>
                                          <p:spTgt spid="149516"/>
                                        </p:tgtEl>
                                        <p:attrNameLst>
                                          <p:attrName>ppt_y</p:attrName>
                                        </p:attrNameLst>
                                      </p:cBhvr>
                                      <p:tavLst>
                                        <p:tav tm="0">
                                          <p:val>
                                            <p:strVal val="#ppt_y"/>
                                          </p:val>
                                        </p:tav>
                                        <p:tav tm="100000">
                                          <p:val>
                                            <p:strVal val="#ppt_y"/>
                                          </p:val>
                                        </p:tav>
                                      </p:tavLst>
                                    </p:anim>
                                    <p:anim calcmode="lin" valueType="num">
                                      <p:cBhvr>
                                        <p:cTn id="86" dur="500" fill="hold"/>
                                        <p:tgtEl>
                                          <p:spTgt spid="149516"/>
                                        </p:tgtEl>
                                        <p:attrNameLst>
                                          <p:attrName>ppt_h</p:attrName>
                                        </p:attrNameLst>
                                      </p:cBhvr>
                                      <p:tavLst>
                                        <p:tav tm="0">
                                          <p:val>
                                            <p:strVal val="#ppt_h/10"/>
                                          </p:val>
                                        </p:tav>
                                        <p:tav tm="50000">
                                          <p:val>
                                            <p:strVal val="#ppt_h+.01"/>
                                          </p:val>
                                        </p:tav>
                                        <p:tav tm="100000">
                                          <p:val>
                                            <p:strVal val="#ppt_h"/>
                                          </p:val>
                                        </p:tav>
                                      </p:tavLst>
                                    </p:anim>
                                    <p:anim calcmode="lin" valueType="num">
                                      <p:cBhvr>
                                        <p:cTn id="87" dur="500" fill="hold"/>
                                        <p:tgtEl>
                                          <p:spTgt spid="14951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500" tmFilter="0,0; .5, 1; 1, 1"/>
                                        <p:tgtEl>
                                          <p:spTgt spid="149516"/>
                                        </p:tgtEl>
                                      </p:cBhvr>
                                    </p:animEffect>
                                  </p:childTnLst>
                                </p:cTn>
                              </p:par>
                            </p:childTnLst>
                          </p:cTn>
                        </p:par>
                      </p:childTnLst>
                    </p:cTn>
                  </p:par>
                  <p:par>
                    <p:cTn id="89" fill="hold">
                      <p:stCondLst>
                        <p:cond delay="indefinite"/>
                      </p:stCondLst>
                      <p:childTnLst>
                        <p:par>
                          <p:cTn id="90" fill="hold">
                            <p:stCondLst>
                              <p:cond delay="0"/>
                            </p:stCondLst>
                            <p:childTnLst>
                              <p:par>
                                <p:cTn id="91" presetID="25" presetClass="entr" presetSubtype="0" fill="hold" nodeType="clickEffect">
                                  <p:stCondLst>
                                    <p:cond delay="0"/>
                                  </p:stCondLst>
                                  <p:childTnLst>
                                    <p:set>
                                      <p:cBhvr>
                                        <p:cTn id="92" dur="1" fill="hold">
                                          <p:stCondLst>
                                            <p:cond delay="0"/>
                                          </p:stCondLst>
                                        </p:cTn>
                                        <p:tgtEl>
                                          <p:spTgt spid="149517"/>
                                        </p:tgtEl>
                                        <p:attrNameLst>
                                          <p:attrName>style.visibility</p:attrName>
                                        </p:attrNameLst>
                                      </p:cBhvr>
                                      <p:to>
                                        <p:strVal val="visible"/>
                                      </p:to>
                                    </p:set>
                                    <p:anim calcmode="lin" valueType="num">
                                      <p:cBhvr>
                                        <p:cTn id="93" dur="500" decel="50000" fill="hold">
                                          <p:stCondLst>
                                            <p:cond delay="0"/>
                                          </p:stCondLst>
                                        </p:cTn>
                                        <p:tgtEl>
                                          <p:spTgt spid="149517"/>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149517"/>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149517"/>
                                        </p:tgtEl>
                                        <p:attrNameLst>
                                          <p:attrName>ppt_w</p:attrName>
                                        </p:attrNameLst>
                                      </p:cBhvr>
                                      <p:tavLst>
                                        <p:tav tm="0">
                                          <p:val>
                                            <p:strVal val="#ppt_w*.05"/>
                                          </p:val>
                                        </p:tav>
                                        <p:tav tm="100000">
                                          <p:val>
                                            <p:strVal val="#ppt_w"/>
                                          </p:val>
                                        </p:tav>
                                      </p:tavLst>
                                    </p:anim>
                                    <p:anim calcmode="lin" valueType="num">
                                      <p:cBhvr>
                                        <p:cTn id="96" dur="1000" fill="hold"/>
                                        <p:tgtEl>
                                          <p:spTgt spid="149517"/>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149517"/>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149517"/>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149517"/>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149517"/>
                                        </p:tgtEl>
                                      </p:cBhvr>
                                    </p:animEffect>
                                  </p:childTnLst>
                                </p:cTn>
                              </p:par>
                            </p:childTnLst>
                          </p:cTn>
                        </p:par>
                      </p:childTnLst>
                    </p:cTn>
                  </p:par>
                  <p:par>
                    <p:cTn id="101" fill="hold">
                      <p:stCondLst>
                        <p:cond delay="indefinite"/>
                      </p:stCondLst>
                      <p:childTnLst>
                        <p:par>
                          <p:cTn id="102" fill="hold">
                            <p:stCondLst>
                              <p:cond delay="0"/>
                            </p:stCondLst>
                            <p:childTnLst>
                              <p:par>
                                <p:cTn id="103" presetID="41" presetClass="entr" presetSubtype="0" fill="hold" grpId="0" nodeType="clickEffect">
                                  <p:stCondLst>
                                    <p:cond delay="0"/>
                                  </p:stCondLst>
                                  <p:iterate type="lt">
                                    <p:tmPct val="10000"/>
                                  </p:iterate>
                                  <p:childTnLst>
                                    <p:set>
                                      <p:cBhvr>
                                        <p:cTn id="104" dur="1" fill="hold">
                                          <p:stCondLst>
                                            <p:cond delay="0"/>
                                          </p:stCondLst>
                                        </p:cTn>
                                        <p:tgtEl>
                                          <p:spTgt spid="149519"/>
                                        </p:tgtEl>
                                        <p:attrNameLst>
                                          <p:attrName>style.visibility</p:attrName>
                                        </p:attrNameLst>
                                      </p:cBhvr>
                                      <p:to>
                                        <p:strVal val="visible"/>
                                      </p:to>
                                    </p:set>
                                    <p:anim calcmode="lin" valueType="num">
                                      <p:cBhvr>
                                        <p:cTn id="105" dur="500" fill="hold"/>
                                        <p:tgtEl>
                                          <p:spTgt spid="149519"/>
                                        </p:tgtEl>
                                        <p:attrNameLst>
                                          <p:attrName>ppt_x</p:attrName>
                                        </p:attrNameLst>
                                      </p:cBhvr>
                                      <p:tavLst>
                                        <p:tav tm="0">
                                          <p:val>
                                            <p:strVal val="#ppt_x"/>
                                          </p:val>
                                        </p:tav>
                                        <p:tav tm="50000">
                                          <p:val>
                                            <p:strVal val="#ppt_x+.1"/>
                                          </p:val>
                                        </p:tav>
                                        <p:tav tm="100000">
                                          <p:val>
                                            <p:strVal val="#ppt_x"/>
                                          </p:val>
                                        </p:tav>
                                      </p:tavLst>
                                    </p:anim>
                                    <p:anim calcmode="lin" valueType="num">
                                      <p:cBhvr>
                                        <p:cTn id="106" dur="500" fill="hold"/>
                                        <p:tgtEl>
                                          <p:spTgt spid="149519"/>
                                        </p:tgtEl>
                                        <p:attrNameLst>
                                          <p:attrName>ppt_y</p:attrName>
                                        </p:attrNameLst>
                                      </p:cBhvr>
                                      <p:tavLst>
                                        <p:tav tm="0">
                                          <p:val>
                                            <p:strVal val="#ppt_y"/>
                                          </p:val>
                                        </p:tav>
                                        <p:tav tm="100000">
                                          <p:val>
                                            <p:strVal val="#ppt_y"/>
                                          </p:val>
                                        </p:tav>
                                      </p:tavLst>
                                    </p:anim>
                                    <p:anim calcmode="lin" valueType="num">
                                      <p:cBhvr>
                                        <p:cTn id="107" dur="500" fill="hold"/>
                                        <p:tgtEl>
                                          <p:spTgt spid="149519"/>
                                        </p:tgtEl>
                                        <p:attrNameLst>
                                          <p:attrName>ppt_h</p:attrName>
                                        </p:attrNameLst>
                                      </p:cBhvr>
                                      <p:tavLst>
                                        <p:tav tm="0">
                                          <p:val>
                                            <p:strVal val="#ppt_h/10"/>
                                          </p:val>
                                        </p:tav>
                                        <p:tav tm="50000">
                                          <p:val>
                                            <p:strVal val="#ppt_h+.01"/>
                                          </p:val>
                                        </p:tav>
                                        <p:tav tm="100000">
                                          <p:val>
                                            <p:strVal val="#ppt_h"/>
                                          </p:val>
                                        </p:tav>
                                      </p:tavLst>
                                    </p:anim>
                                    <p:anim calcmode="lin" valueType="num">
                                      <p:cBhvr>
                                        <p:cTn id="108" dur="500" fill="hold"/>
                                        <p:tgtEl>
                                          <p:spTgt spid="149519"/>
                                        </p:tgtEl>
                                        <p:attrNameLst>
                                          <p:attrName>ppt_w</p:attrName>
                                        </p:attrNameLst>
                                      </p:cBhvr>
                                      <p:tavLst>
                                        <p:tav tm="0">
                                          <p:val>
                                            <p:strVal val="#ppt_w/10"/>
                                          </p:val>
                                        </p:tav>
                                        <p:tav tm="50000">
                                          <p:val>
                                            <p:strVal val="#ppt_w+.01"/>
                                          </p:val>
                                        </p:tav>
                                        <p:tav tm="100000">
                                          <p:val>
                                            <p:strVal val="#ppt_w"/>
                                          </p:val>
                                        </p:tav>
                                      </p:tavLst>
                                    </p:anim>
                                    <p:animEffect transition="in" filter="fade">
                                      <p:cBhvr>
                                        <p:cTn id="109" dur="500" tmFilter="0,0; .5, 1; 1, 1"/>
                                        <p:tgtEl>
                                          <p:spTgt spid="149519"/>
                                        </p:tgtEl>
                                      </p:cBhvr>
                                    </p:animEffect>
                                  </p:childTnLst>
                                </p:cTn>
                              </p:par>
                            </p:childTnLst>
                          </p:cTn>
                        </p:par>
                      </p:childTnLst>
                    </p:cTn>
                  </p:par>
                  <p:par>
                    <p:cTn id="110" fill="hold">
                      <p:stCondLst>
                        <p:cond delay="indefinite"/>
                      </p:stCondLst>
                      <p:childTnLst>
                        <p:par>
                          <p:cTn id="111" fill="hold">
                            <p:stCondLst>
                              <p:cond delay="0"/>
                            </p:stCondLst>
                            <p:childTnLst>
                              <p:par>
                                <p:cTn id="112" presetID="41" presetClass="entr" presetSubtype="0" fill="hold" grpId="0" nodeType="clickEffect">
                                  <p:stCondLst>
                                    <p:cond delay="0"/>
                                  </p:stCondLst>
                                  <p:iterate type="lt">
                                    <p:tmPct val="10000"/>
                                  </p:iterate>
                                  <p:childTnLst>
                                    <p:set>
                                      <p:cBhvr>
                                        <p:cTn id="113" dur="1" fill="hold">
                                          <p:stCondLst>
                                            <p:cond delay="0"/>
                                          </p:stCondLst>
                                        </p:cTn>
                                        <p:tgtEl>
                                          <p:spTgt spid="149520"/>
                                        </p:tgtEl>
                                        <p:attrNameLst>
                                          <p:attrName>style.visibility</p:attrName>
                                        </p:attrNameLst>
                                      </p:cBhvr>
                                      <p:to>
                                        <p:strVal val="visible"/>
                                      </p:to>
                                    </p:set>
                                    <p:anim calcmode="lin" valueType="num">
                                      <p:cBhvr>
                                        <p:cTn id="114" dur="500" fill="hold"/>
                                        <p:tgtEl>
                                          <p:spTgt spid="149520"/>
                                        </p:tgtEl>
                                        <p:attrNameLst>
                                          <p:attrName>ppt_x</p:attrName>
                                        </p:attrNameLst>
                                      </p:cBhvr>
                                      <p:tavLst>
                                        <p:tav tm="0">
                                          <p:val>
                                            <p:strVal val="#ppt_x"/>
                                          </p:val>
                                        </p:tav>
                                        <p:tav tm="50000">
                                          <p:val>
                                            <p:strVal val="#ppt_x+.1"/>
                                          </p:val>
                                        </p:tav>
                                        <p:tav tm="100000">
                                          <p:val>
                                            <p:strVal val="#ppt_x"/>
                                          </p:val>
                                        </p:tav>
                                      </p:tavLst>
                                    </p:anim>
                                    <p:anim calcmode="lin" valueType="num">
                                      <p:cBhvr>
                                        <p:cTn id="115" dur="500" fill="hold"/>
                                        <p:tgtEl>
                                          <p:spTgt spid="149520"/>
                                        </p:tgtEl>
                                        <p:attrNameLst>
                                          <p:attrName>ppt_y</p:attrName>
                                        </p:attrNameLst>
                                      </p:cBhvr>
                                      <p:tavLst>
                                        <p:tav tm="0">
                                          <p:val>
                                            <p:strVal val="#ppt_y"/>
                                          </p:val>
                                        </p:tav>
                                        <p:tav tm="100000">
                                          <p:val>
                                            <p:strVal val="#ppt_y"/>
                                          </p:val>
                                        </p:tav>
                                      </p:tavLst>
                                    </p:anim>
                                    <p:anim calcmode="lin" valueType="num">
                                      <p:cBhvr>
                                        <p:cTn id="116" dur="500" fill="hold"/>
                                        <p:tgtEl>
                                          <p:spTgt spid="149520"/>
                                        </p:tgtEl>
                                        <p:attrNameLst>
                                          <p:attrName>ppt_h</p:attrName>
                                        </p:attrNameLst>
                                      </p:cBhvr>
                                      <p:tavLst>
                                        <p:tav tm="0">
                                          <p:val>
                                            <p:strVal val="#ppt_h/10"/>
                                          </p:val>
                                        </p:tav>
                                        <p:tav tm="50000">
                                          <p:val>
                                            <p:strVal val="#ppt_h+.01"/>
                                          </p:val>
                                        </p:tav>
                                        <p:tav tm="100000">
                                          <p:val>
                                            <p:strVal val="#ppt_h"/>
                                          </p:val>
                                        </p:tav>
                                      </p:tavLst>
                                    </p:anim>
                                    <p:anim calcmode="lin" valueType="num">
                                      <p:cBhvr>
                                        <p:cTn id="117" dur="500" fill="hold"/>
                                        <p:tgtEl>
                                          <p:spTgt spid="149520"/>
                                        </p:tgtEl>
                                        <p:attrNameLst>
                                          <p:attrName>ppt_w</p:attrName>
                                        </p:attrNameLst>
                                      </p:cBhvr>
                                      <p:tavLst>
                                        <p:tav tm="0">
                                          <p:val>
                                            <p:strVal val="#ppt_w/10"/>
                                          </p:val>
                                        </p:tav>
                                        <p:tav tm="50000">
                                          <p:val>
                                            <p:strVal val="#ppt_w+.01"/>
                                          </p:val>
                                        </p:tav>
                                        <p:tav tm="100000">
                                          <p:val>
                                            <p:strVal val="#ppt_w"/>
                                          </p:val>
                                        </p:tav>
                                      </p:tavLst>
                                    </p:anim>
                                    <p:animEffect transition="in" filter="fade">
                                      <p:cBhvr>
                                        <p:cTn id="118" dur="500" tmFilter="0,0; .5, 1; 1, 1"/>
                                        <p:tgtEl>
                                          <p:spTgt spid="149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P spid="149508" grpId="0"/>
      <p:bldP spid="149509" grpId="0"/>
      <p:bldP spid="149510" grpId="0"/>
      <p:bldP spid="149513" grpId="0"/>
      <p:bldP spid="149516" grpId="0"/>
      <p:bldP spid="149519" grpId="0"/>
      <p:bldP spid="149520"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type="dt" sz="half" idx="4294967295"/>
          </p:nvPr>
        </p:nvSpPr>
        <p:spPr/>
        <p:txBody>
          <a:bodyPr/>
          <a:lstStyle/>
          <a:p>
            <a:fld id="{87D25E68-379D-4013-9258-964B3406B769}" type="datetime1">
              <a:rPr lang="en-US"/>
              <a:pPr/>
              <a:t>5/15/2017</a:t>
            </a:fld>
            <a:endParaRPr lang="en-US"/>
          </a:p>
        </p:txBody>
      </p:sp>
      <p:sp>
        <p:nvSpPr>
          <p:cNvPr id="6" name="Rectangle 11"/>
          <p:cNvSpPr>
            <a:spLocks noGrp="1" noChangeArrowheads="1"/>
          </p:cNvSpPr>
          <p:nvPr>
            <p:ph type="sldNum" sz="quarter" idx="4294967295"/>
          </p:nvPr>
        </p:nvSpPr>
        <p:spPr/>
        <p:txBody>
          <a:bodyPr/>
          <a:lstStyle/>
          <a:p>
            <a:fld id="{56B37EED-9F9F-4700-AF84-CC4DEDFBAF2F}" type="slidenum">
              <a:rPr lang="en-US"/>
              <a:pPr/>
              <a:t>242</a:t>
            </a:fld>
            <a:endParaRPr lang="en-US"/>
          </a:p>
        </p:txBody>
      </p:sp>
      <p:sp>
        <p:nvSpPr>
          <p:cNvPr id="151555" name="Rectangle 3"/>
          <p:cNvSpPr>
            <a:spLocks noChangeArrowheads="1"/>
          </p:cNvSpPr>
          <p:nvPr/>
        </p:nvSpPr>
        <p:spPr bwMode="auto">
          <a:xfrm>
            <a:off x="1524001" y="-365641"/>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1554" name="Object 2"/>
          <p:cNvGraphicFramePr>
            <a:graphicFrameLocks noChangeAspect="1"/>
          </p:cNvGraphicFramePr>
          <p:nvPr/>
        </p:nvGraphicFramePr>
        <p:xfrm>
          <a:off x="2640013" y="333375"/>
          <a:ext cx="6788150" cy="5861050"/>
        </p:xfrm>
        <a:graphic>
          <a:graphicData uri="http://schemas.openxmlformats.org/presentationml/2006/ole">
            <mc:AlternateContent xmlns:mc="http://schemas.openxmlformats.org/markup-compatibility/2006">
              <mc:Choice xmlns:v="urn:schemas-microsoft-com:vml" Requires="v">
                <p:oleObj spid="_x0000_s121859" name="Visio" r:id="rId3" imgW="5521960" imgH="7150100" progId="Visio.Drawing.6">
                  <p:embed/>
                </p:oleObj>
              </mc:Choice>
              <mc:Fallback>
                <p:oleObj name="Visio" r:id="rId3" imgW="5521960" imgH="715010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333375"/>
                        <a:ext cx="6788150" cy="586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7862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51554"/>
                                        </p:tgtEl>
                                        <p:attrNameLst>
                                          <p:attrName>style.visibility</p:attrName>
                                        </p:attrNameLst>
                                      </p:cBhvr>
                                      <p:to>
                                        <p:strVal val="visible"/>
                                      </p:to>
                                    </p:set>
                                    <p:animEffect transition="in" filter="circle(out)">
                                      <p:cBhvr>
                                        <p:cTn id="7" dur="5000"/>
                                        <p:tgtEl>
                                          <p:spTgt spid="151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Grp="1" noChangeArrowheads="1"/>
          </p:cNvSpPr>
          <p:nvPr>
            <p:ph type="dt" sz="half" idx="4294967295"/>
          </p:nvPr>
        </p:nvSpPr>
        <p:spPr/>
        <p:txBody>
          <a:bodyPr/>
          <a:lstStyle/>
          <a:p>
            <a:fld id="{F176468B-550E-45BC-9BC2-03CF225855E3}" type="datetime1">
              <a:rPr lang="en-US"/>
              <a:pPr/>
              <a:t>5/15/2017</a:t>
            </a:fld>
            <a:endParaRPr lang="en-US"/>
          </a:p>
        </p:txBody>
      </p:sp>
      <p:sp>
        <p:nvSpPr>
          <p:cNvPr id="5" name="Rectangle 11"/>
          <p:cNvSpPr>
            <a:spLocks noGrp="1" noChangeArrowheads="1"/>
          </p:cNvSpPr>
          <p:nvPr>
            <p:ph type="sldNum" sz="quarter" idx="4294967295"/>
          </p:nvPr>
        </p:nvSpPr>
        <p:spPr/>
        <p:txBody>
          <a:bodyPr/>
          <a:lstStyle/>
          <a:p>
            <a:fld id="{4D8C4D00-DDEA-4E7F-98EB-6C542B608F91}" type="slidenum">
              <a:rPr lang="en-US"/>
              <a:pPr/>
              <a:t>243</a:t>
            </a:fld>
            <a:endParaRPr lang="en-US"/>
          </a:p>
        </p:txBody>
      </p:sp>
      <p:graphicFrame>
        <p:nvGraphicFramePr>
          <p:cNvPr id="2" name="Diagram 1"/>
          <p:cNvGraphicFramePr/>
          <p:nvPr/>
        </p:nvGraphicFramePr>
        <p:xfrm>
          <a:off x="3286126" y="549276"/>
          <a:ext cx="5834063" cy="583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4476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ChangeArrowheads="1"/>
          </p:cNvSpPr>
          <p:nvPr>
            <p:ph type="dt" sz="half" idx="4294967295"/>
          </p:nvPr>
        </p:nvSpPr>
        <p:spPr/>
        <p:txBody>
          <a:bodyPr/>
          <a:lstStyle/>
          <a:p>
            <a:fld id="{E99970F6-D389-4058-9FE0-A03E5EB4750E}" type="datetime1">
              <a:rPr lang="en-US"/>
              <a:pPr/>
              <a:t>5/15/2017</a:t>
            </a:fld>
            <a:endParaRPr lang="en-US"/>
          </a:p>
        </p:txBody>
      </p:sp>
      <p:sp>
        <p:nvSpPr>
          <p:cNvPr id="12" name="Rectangle 11"/>
          <p:cNvSpPr>
            <a:spLocks noGrp="1" noChangeArrowheads="1"/>
          </p:cNvSpPr>
          <p:nvPr>
            <p:ph type="sldNum" sz="quarter" idx="4294967295"/>
          </p:nvPr>
        </p:nvSpPr>
        <p:spPr/>
        <p:txBody>
          <a:bodyPr/>
          <a:lstStyle/>
          <a:p>
            <a:fld id="{B58B6444-F2BD-4A20-9AF2-396F62C0ED6C}" type="slidenum">
              <a:rPr lang="en-US"/>
              <a:pPr/>
              <a:t>244</a:t>
            </a:fld>
            <a:endParaRPr lang="en-US"/>
          </a:p>
        </p:txBody>
      </p:sp>
      <p:pic>
        <p:nvPicPr>
          <p:cNvPr id="94218" name="Picture 10" descr="trf3ph"/>
          <p:cNvPicPr>
            <a:picLocks noChangeAspect="1" noChangeArrowheads="1"/>
          </p:cNvPicPr>
          <p:nvPr/>
        </p:nvPicPr>
        <p:blipFill>
          <a:blip r:embed="rId2">
            <a:lum bright="12000"/>
          </a:blip>
          <a:srcRect/>
          <a:stretch>
            <a:fillRect/>
          </a:stretch>
        </p:blipFill>
        <p:spPr bwMode="auto">
          <a:xfrm>
            <a:off x="4583113" y="1"/>
            <a:ext cx="2468562" cy="3933825"/>
          </a:xfrm>
          <a:prstGeom prst="rect">
            <a:avLst/>
          </a:prstGeom>
          <a:noFill/>
        </p:spPr>
      </p:pic>
      <p:grpSp>
        <p:nvGrpSpPr>
          <p:cNvPr id="94215" name="Group 7"/>
          <p:cNvGrpSpPr>
            <a:grpSpLocks/>
          </p:cNvGrpSpPr>
          <p:nvPr/>
        </p:nvGrpSpPr>
        <p:grpSpPr bwMode="auto">
          <a:xfrm>
            <a:off x="1524001" y="3789364"/>
            <a:ext cx="5795963" cy="3068637"/>
            <a:chOff x="2016" y="1776"/>
            <a:chExt cx="3744" cy="2544"/>
          </a:xfrm>
        </p:grpSpPr>
        <p:pic>
          <p:nvPicPr>
            <p:cNvPr id="94216" name="Picture 8" descr="Copy of grdtg1"/>
            <p:cNvPicPr>
              <a:picLocks noChangeAspect="1" noChangeArrowheads="1"/>
            </p:cNvPicPr>
            <p:nvPr/>
          </p:nvPicPr>
          <p:blipFill>
            <a:blip r:embed="rId3"/>
            <a:srcRect/>
            <a:stretch>
              <a:fillRect/>
            </a:stretch>
          </p:blipFill>
          <p:spPr bwMode="auto">
            <a:xfrm>
              <a:off x="3888" y="1776"/>
              <a:ext cx="1872" cy="2544"/>
            </a:xfrm>
            <a:prstGeom prst="rect">
              <a:avLst/>
            </a:prstGeom>
            <a:noFill/>
          </p:spPr>
        </p:pic>
        <p:pic>
          <p:nvPicPr>
            <p:cNvPr id="94217" name="Picture 9" descr="IMG_0421"/>
            <p:cNvPicPr>
              <a:picLocks noChangeAspect="1" noChangeArrowheads="1"/>
            </p:cNvPicPr>
            <p:nvPr/>
          </p:nvPicPr>
          <p:blipFill>
            <a:blip r:embed="rId4"/>
            <a:srcRect/>
            <a:stretch>
              <a:fillRect/>
            </a:stretch>
          </p:blipFill>
          <p:spPr bwMode="auto">
            <a:xfrm>
              <a:off x="2016" y="2112"/>
              <a:ext cx="1872" cy="2183"/>
            </a:xfrm>
            <a:prstGeom prst="rect">
              <a:avLst/>
            </a:prstGeom>
            <a:noFill/>
          </p:spPr>
        </p:pic>
      </p:grpSp>
      <p:pic>
        <p:nvPicPr>
          <p:cNvPr id="94212" name="Picture 4" descr="IMG_0437"/>
          <p:cNvPicPr>
            <a:picLocks noChangeAspect="1" noChangeArrowheads="1"/>
          </p:cNvPicPr>
          <p:nvPr/>
        </p:nvPicPr>
        <p:blipFill>
          <a:blip r:embed="rId5">
            <a:lum bright="30000" contrast="6000"/>
          </a:blip>
          <a:srcRect/>
          <a:stretch>
            <a:fillRect/>
          </a:stretch>
        </p:blipFill>
        <p:spPr bwMode="auto">
          <a:xfrm>
            <a:off x="1524001" y="0"/>
            <a:ext cx="3046413" cy="4635500"/>
          </a:xfrm>
          <a:prstGeom prst="rect">
            <a:avLst/>
          </a:prstGeom>
          <a:noFill/>
        </p:spPr>
      </p:pic>
      <p:pic>
        <p:nvPicPr>
          <p:cNvPr id="94213" name="Picture 5" descr="KIF_1664"/>
          <p:cNvPicPr>
            <a:picLocks noChangeAspect="1" noChangeArrowheads="1"/>
          </p:cNvPicPr>
          <p:nvPr/>
        </p:nvPicPr>
        <p:blipFill>
          <a:blip r:embed="rId6" cstate="print">
            <a:lum bright="24000"/>
          </a:blip>
          <a:srcRect/>
          <a:stretch>
            <a:fillRect/>
          </a:stretch>
        </p:blipFill>
        <p:spPr bwMode="auto">
          <a:xfrm>
            <a:off x="7104064" y="3751264"/>
            <a:ext cx="3563937" cy="3106737"/>
          </a:xfrm>
          <a:prstGeom prst="rect">
            <a:avLst/>
          </a:prstGeom>
          <a:noFill/>
        </p:spPr>
      </p:pic>
      <p:pic>
        <p:nvPicPr>
          <p:cNvPr id="94214" name="Picture 6" descr="KIF_1599"/>
          <p:cNvPicPr>
            <a:picLocks noChangeAspect="1" noChangeArrowheads="1"/>
          </p:cNvPicPr>
          <p:nvPr/>
        </p:nvPicPr>
        <p:blipFill>
          <a:blip r:embed="rId7" cstate="print">
            <a:lum bright="24000"/>
          </a:blip>
          <a:srcRect/>
          <a:stretch>
            <a:fillRect/>
          </a:stretch>
        </p:blipFill>
        <p:spPr bwMode="auto">
          <a:xfrm>
            <a:off x="7029450" y="1"/>
            <a:ext cx="3638550" cy="3789363"/>
          </a:xfrm>
          <a:prstGeom prst="rect">
            <a:avLst/>
          </a:prstGeom>
          <a:noFill/>
        </p:spPr>
      </p:pic>
      <p:sp>
        <p:nvSpPr>
          <p:cNvPr id="94220" name="WordArt 12"/>
          <p:cNvSpPr>
            <a:spLocks noChangeArrowheads="1" noChangeShapeType="1" noTextEdit="1"/>
          </p:cNvSpPr>
          <p:nvPr/>
        </p:nvSpPr>
        <p:spPr bwMode="auto">
          <a:xfrm>
            <a:off x="3000375" y="2636838"/>
            <a:ext cx="4833938" cy="1593850"/>
          </a:xfrm>
          <a:prstGeom prst="rect">
            <a:avLst/>
          </a:prstGeom>
        </p:spPr>
        <p:txBody>
          <a:bodyPr spcFirstLastPara="1" wrap="none" fromWordArt="1">
            <a:prstTxWarp prst="textArchUp">
              <a:avLst>
                <a:gd name="adj" fmla="val 1080000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d-ID" sz="3600" kern="10">
                <a:ln w="9525">
                  <a:round/>
                  <a:headEnd/>
                  <a:tailEnd/>
                </a:ln>
                <a:gradFill rotWithShape="0">
                  <a:gsLst>
                    <a:gs pos="0">
                      <a:srgbClr val="FFE701"/>
                    </a:gs>
                    <a:gs pos="100000">
                      <a:srgbClr val="FE3E02"/>
                    </a:gs>
                  </a:gsLst>
                  <a:lin ang="5400000" scaled="1"/>
                </a:gradFill>
                <a:latin typeface="Impact"/>
              </a:rPr>
              <a:t>METODE FAST DECOUPLED</a:t>
            </a:r>
          </a:p>
        </p:txBody>
      </p:sp>
    </p:spTree>
    <p:extLst>
      <p:ext uri="{BB962C8B-B14F-4D97-AF65-F5344CB8AC3E}">
        <p14:creationId xmlns:p14="http://schemas.microsoft.com/office/powerpoint/2010/main" val="325510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4215"/>
                                        </p:tgtEl>
                                        <p:attrNameLst>
                                          <p:attrName>style.visibility</p:attrName>
                                        </p:attrNameLst>
                                      </p:cBhvr>
                                      <p:to>
                                        <p:strVal val="visible"/>
                                      </p:to>
                                    </p:set>
                                    <p:anim calcmode="lin" valueType="num">
                                      <p:cBhvr>
                                        <p:cTn id="7" dur="3000" fill="hold"/>
                                        <p:tgtEl>
                                          <p:spTgt spid="94215"/>
                                        </p:tgtEl>
                                        <p:attrNameLst>
                                          <p:attrName>ppt_w</p:attrName>
                                        </p:attrNameLst>
                                      </p:cBhvr>
                                      <p:tavLst>
                                        <p:tav tm="0">
                                          <p:val>
                                            <p:strVal val="#ppt_w*0.70"/>
                                          </p:val>
                                        </p:tav>
                                        <p:tav tm="100000">
                                          <p:val>
                                            <p:strVal val="#ppt_w"/>
                                          </p:val>
                                        </p:tav>
                                      </p:tavLst>
                                    </p:anim>
                                    <p:anim calcmode="lin" valueType="num">
                                      <p:cBhvr>
                                        <p:cTn id="8" dur="3000" fill="hold"/>
                                        <p:tgtEl>
                                          <p:spTgt spid="94215"/>
                                        </p:tgtEl>
                                        <p:attrNameLst>
                                          <p:attrName>ppt_h</p:attrName>
                                        </p:attrNameLst>
                                      </p:cBhvr>
                                      <p:tavLst>
                                        <p:tav tm="0">
                                          <p:val>
                                            <p:strVal val="#ppt_h"/>
                                          </p:val>
                                        </p:tav>
                                        <p:tav tm="100000">
                                          <p:val>
                                            <p:strVal val="#ppt_h"/>
                                          </p:val>
                                        </p:tav>
                                      </p:tavLst>
                                    </p:anim>
                                    <p:animEffect transition="in" filter="fade">
                                      <p:cBhvr>
                                        <p:cTn id="9" dur="3000"/>
                                        <p:tgtEl>
                                          <p:spTgt spid="94215"/>
                                        </p:tgtEl>
                                      </p:cBhvr>
                                    </p:animEffect>
                                  </p:childTnLst>
                                </p:cTn>
                              </p:par>
                              <p:par>
                                <p:cTn id="10" presetID="55" presetClass="entr" presetSubtype="0" fill="hold" nodeType="withEffect">
                                  <p:stCondLst>
                                    <p:cond delay="0"/>
                                  </p:stCondLst>
                                  <p:childTnLst>
                                    <p:set>
                                      <p:cBhvr>
                                        <p:cTn id="11" dur="1" fill="hold">
                                          <p:stCondLst>
                                            <p:cond delay="0"/>
                                          </p:stCondLst>
                                        </p:cTn>
                                        <p:tgtEl>
                                          <p:spTgt spid="94213"/>
                                        </p:tgtEl>
                                        <p:attrNameLst>
                                          <p:attrName>style.visibility</p:attrName>
                                        </p:attrNameLst>
                                      </p:cBhvr>
                                      <p:to>
                                        <p:strVal val="visible"/>
                                      </p:to>
                                    </p:set>
                                    <p:anim calcmode="lin" valueType="num">
                                      <p:cBhvr>
                                        <p:cTn id="12" dur="3000" fill="hold"/>
                                        <p:tgtEl>
                                          <p:spTgt spid="94213"/>
                                        </p:tgtEl>
                                        <p:attrNameLst>
                                          <p:attrName>ppt_w</p:attrName>
                                        </p:attrNameLst>
                                      </p:cBhvr>
                                      <p:tavLst>
                                        <p:tav tm="0">
                                          <p:val>
                                            <p:strVal val="#ppt_w*0.70"/>
                                          </p:val>
                                        </p:tav>
                                        <p:tav tm="100000">
                                          <p:val>
                                            <p:strVal val="#ppt_w"/>
                                          </p:val>
                                        </p:tav>
                                      </p:tavLst>
                                    </p:anim>
                                    <p:anim calcmode="lin" valueType="num">
                                      <p:cBhvr>
                                        <p:cTn id="13" dur="3000" fill="hold"/>
                                        <p:tgtEl>
                                          <p:spTgt spid="94213"/>
                                        </p:tgtEl>
                                        <p:attrNameLst>
                                          <p:attrName>ppt_h</p:attrName>
                                        </p:attrNameLst>
                                      </p:cBhvr>
                                      <p:tavLst>
                                        <p:tav tm="0">
                                          <p:val>
                                            <p:strVal val="#ppt_h"/>
                                          </p:val>
                                        </p:tav>
                                        <p:tav tm="100000">
                                          <p:val>
                                            <p:strVal val="#ppt_h"/>
                                          </p:val>
                                        </p:tav>
                                      </p:tavLst>
                                    </p:anim>
                                    <p:animEffect transition="in" filter="fade">
                                      <p:cBhvr>
                                        <p:cTn id="14" dur="3000"/>
                                        <p:tgtEl>
                                          <p:spTgt spid="94213"/>
                                        </p:tgtEl>
                                      </p:cBhvr>
                                    </p:animEffect>
                                  </p:childTnLst>
                                </p:cTn>
                              </p:par>
                              <p:par>
                                <p:cTn id="15" presetID="55" presetClass="entr" presetSubtype="0" fill="hold" nodeType="withEffect">
                                  <p:stCondLst>
                                    <p:cond delay="0"/>
                                  </p:stCondLst>
                                  <p:childTnLst>
                                    <p:set>
                                      <p:cBhvr>
                                        <p:cTn id="16" dur="1" fill="hold">
                                          <p:stCondLst>
                                            <p:cond delay="0"/>
                                          </p:stCondLst>
                                        </p:cTn>
                                        <p:tgtEl>
                                          <p:spTgt spid="94214"/>
                                        </p:tgtEl>
                                        <p:attrNameLst>
                                          <p:attrName>style.visibility</p:attrName>
                                        </p:attrNameLst>
                                      </p:cBhvr>
                                      <p:to>
                                        <p:strVal val="visible"/>
                                      </p:to>
                                    </p:set>
                                    <p:anim calcmode="lin" valueType="num">
                                      <p:cBhvr>
                                        <p:cTn id="17" dur="3000" fill="hold"/>
                                        <p:tgtEl>
                                          <p:spTgt spid="94214"/>
                                        </p:tgtEl>
                                        <p:attrNameLst>
                                          <p:attrName>ppt_w</p:attrName>
                                        </p:attrNameLst>
                                      </p:cBhvr>
                                      <p:tavLst>
                                        <p:tav tm="0">
                                          <p:val>
                                            <p:strVal val="#ppt_w*0.70"/>
                                          </p:val>
                                        </p:tav>
                                        <p:tav tm="100000">
                                          <p:val>
                                            <p:strVal val="#ppt_w"/>
                                          </p:val>
                                        </p:tav>
                                      </p:tavLst>
                                    </p:anim>
                                    <p:anim calcmode="lin" valueType="num">
                                      <p:cBhvr>
                                        <p:cTn id="18" dur="3000" fill="hold"/>
                                        <p:tgtEl>
                                          <p:spTgt spid="94214"/>
                                        </p:tgtEl>
                                        <p:attrNameLst>
                                          <p:attrName>ppt_h</p:attrName>
                                        </p:attrNameLst>
                                      </p:cBhvr>
                                      <p:tavLst>
                                        <p:tav tm="0">
                                          <p:val>
                                            <p:strVal val="#ppt_h"/>
                                          </p:val>
                                        </p:tav>
                                        <p:tav tm="100000">
                                          <p:val>
                                            <p:strVal val="#ppt_h"/>
                                          </p:val>
                                        </p:tav>
                                      </p:tavLst>
                                    </p:anim>
                                    <p:animEffect transition="in" filter="fade">
                                      <p:cBhvr>
                                        <p:cTn id="19" dur="3000"/>
                                        <p:tgtEl>
                                          <p:spTgt spid="94214"/>
                                        </p:tgtEl>
                                      </p:cBhvr>
                                    </p:animEffect>
                                  </p:childTnLst>
                                </p:cTn>
                              </p:par>
                              <p:par>
                                <p:cTn id="20" presetID="55" presetClass="entr" presetSubtype="0" fill="hold" nodeType="withEffect">
                                  <p:stCondLst>
                                    <p:cond delay="0"/>
                                  </p:stCondLst>
                                  <p:childTnLst>
                                    <p:set>
                                      <p:cBhvr>
                                        <p:cTn id="21" dur="1" fill="hold">
                                          <p:stCondLst>
                                            <p:cond delay="0"/>
                                          </p:stCondLst>
                                        </p:cTn>
                                        <p:tgtEl>
                                          <p:spTgt spid="94218"/>
                                        </p:tgtEl>
                                        <p:attrNameLst>
                                          <p:attrName>style.visibility</p:attrName>
                                        </p:attrNameLst>
                                      </p:cBhvr>
                                      <p:to>
                                        <p:strVal val="visible"/>
                                      </p:to>
                                    </p:set>
                                    <p:anim calcmode="lin" valueType="num">
                                      <p:cBhvr>
                                        <p:cTn id="22" dur="3000" fill="hold"/>
                                        <p:tgtEl>
                                          <p:spTgt spid="94218"/>
                                        </p:tgtEl>
                                        <p:attrNameLst>
                                          <p:attrName>ppt_w</p:attrName>
                                        </p:attrNameLst>
                                      </p:cBhvr>
                                      <p:tavLst>
                                        <p:tav tm="0">
                                          <p:val>
                                            <p:strVal val="#ppt_w*0.70"/>
                                          </p:val>
                                        </p:tav>
                                        <p:tav tm="100000">
                                          <p:val>
                                            <p:strVal val="#ppt_w"/>
                                          </p:val>
                                        </p:tav>
                                      </p:tavLst>
                                    </p:anim>
                                    <p:anim calcmode="lin" valueType="num">
                                      <p:cBhvr>
                                        <p:cTn id="23" dur="3000" fill="hold"/>
                                        <p:tgtEl>
                                          <p:spTgt spid="94218"/>
                                        </p:tgtEl>
                                        <p:attrNameLst>
                                          <p:attrName>ppt_h</p:attrName>
                                        </p:attrNameLst>
                                      </p:cBhvr>
                                      <p:tavLst>
                                        <p:tav tm="0">
                                          <p:val>
                                            <p:strVal val="#ppt_h"/>
                                          </p:val>
                                        </p:tav>
                                        <p:tav tm="100000">
                                          <p:val>
                                            <p:strVal val="#ppt_h"/>
                                          </p:val>
                                        </p:tav>
                                      </p:tavLst>
                                    </p:anim>
                                    <p:animEffect transition="in" filter="fade">
                                      <p:cBhvr>
                                        <p:cTn id="24" dur="3000"/>
                                        <p:tgtEl>
                                          <p:spTgt spid="94218"/>
                                        </p:tgtEl>
                                      </p:cBhvr>
                                    </p:animEffect>
                                  </p:childTnLst>
                                </p:cTn>
                              </p:par>
                              <p:par>
                                <p:cTn id="25" presetID="55" presetClass="entr" presetSubtype="0" fill="hold" nodeType="withEffect">
                                  <p:stCondLst>
                                    <p:cond delay="0"/>
                                  </p:stCondLst>
                                  <p:childTnLst>
                                    <p:set>
                                      <p:cBhvr>
                                        <p:cTn id="26" dur="1" fill="hold">
                                          <p:stCondLst>
                                            <p:cond delay="0"/>
                                          </p:stCondLst>
                                        </p:cTn>
                                        <p:tgtEl>
                                          <p:spTgt spid="94212"/>
                                        </p:tgtEl>
                                        <p:attrNameLst>
                                          <p:attrName>style.visibility</p:attrName>
                                        </p:attrNameLst>
                                      </p:cBhvr>
                                      <p:to>
                                        <p:strVal val="visible"/>
                                      </p:to>
                                    </p:set>
                                    <p:anim calcmode="lin" valueType="num">
                                      <p:cBhvr>
                                        <p:cTn id="27" dur="3000" fill="hold"/>
                                        <p:tgtEl>
                                          <p:spTgt spid="94212"/>
                                        </p:tgtEl>
                                        <p:attrNameLst>
                                          <p:attrName>ppt_w</p:attrName>
                                        </p:attrNameLst>
                                      </p:cBhvr>
                                      <p:tavLst>
                                        <p:tav tm="0">
                                          <p:val>
                                            <p:strVal val="#ppt_w*0.70"/>
                                          </p:val>
                                        </p:tav>
                                        <p:tav tm="100000">
                                          <p:val>
                                            <p:strVal val="#ppt_w"/>
                                          </p:val>
                                        </p:tav>
                                      </p:tavLst>
                                    </p:anim>
                                    <p:anim calcmode="lin" valueType="num">
                                      <p:cBhvr>
                                        <p:cTn id="28" dur="3000" fill="hold"/>
                                        <p:tgtEl>
                                          <p:spTgt spid="94212"/>
                                        </p:tgtEl>
                                        <p:attrNameLst>
                                          <p:attrName>ppt_h</p:attrName>
                                        </p:attrNameLst>
                                      </p:cBhvr>
                                      <p:tavLst>
                                        <p:tav tm="0">
                                          <p:val>
                                            <p:strVal val="#ppt_h"/>
                                          </p:val>
                                        </p:tav>
                                        <p:tav tm="100000">
                                          <p:val>
                                            <p:strVal val="#ppt_h"/>
                                          </p:val>
                                        </p:tav>
                                      </p:tavLst>
                                    </p:anim>
                                    <p:animEffect transition="in" filter="fade">
                                      <p:cBhvr>
                                        <p:cTn id="29" dur="3000"/>
                                        <p:tgtEl>
                                          <p:spTgt spid="94212"/>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94220"/>
                                        </p:tgtEl>
                                        <p:attrNameLst>
                                          <p:attrName>style.visibility</p:attrName>
                                        </p:attrNameLst>
                                      </p:cBhvr>
                                      <p:to>
                                        <p:strVal val="visible"/>
                                      </p:to>
                                    </p:set>
                                    <p:anim calcmode="lin" valueType="num">
                                      <p:cBhvr>
                                        <p:cTn id="34" dur="3000" fill="hold"/>
                                        <p:tgtEl>
                                          <p:spTgt spid="94220"/>
                                        </p:tgtEl>
                                        <p:attrNameLst>
                                          <p:attrName>ppt_x</p:attrName>
                                        </p:attrNameLst>
                                      </p:cBhvr>
                                      <p:tavLst>
                                        <p:tav tm="0">
                                          <p:val>
                                            <p:strVal val="#ppt_x-.2"/>
                                          </p:val>
                                        </p:tav>
                                        <p:tav tm="100000">
                                          <p:val>
                                            <p:strVal val="#ppt_x"/>
                                          </p:val>
                                        </p:tav>
                                      </p:tavLst>
                                    </p:anim>
                                    <p:anim calcmode="lin" valueType="num">
                                      <p:cBhvr>
                                        <p:cTn id="35" dur="3000" fill="hold"/>
                                        <p:tgtEl>
                                          <p:spTgt spid="94220"/>
                                        </p:tgtEl>
                                        <p:attrNameLst>
                                          <p:attrName>ppt_y</p:attrName>
                                        </p:attrNameLst>
                                      </p:cBhvr>
                                      <p:tavLst>
                                        <p:tav tm="0">
                                          <p:val>
                                            <p:strVal val="#ppt_y"/>
                                          </p:val>
                                        </p:tav>
                                        <p:tav tm="100000">
                                          <p:val>
                                            <p:strVal val="#ppt_y"/>
                                          </p:val>
                                        </p:tav>
                                      </p:tavLst>
                                    </p:anim>
                                    <p:animEffect transition="in" filter="wipe(right)" prLst="gradientSize: 0.1">
                                      <p:cBhvr>
                                        <p:cTn id="36" dur="3000"/>
                                        <p:tgtEl>
                                          <p:spTgt spid="94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0"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9"/>
          <p:cNvSpPr>
            <a:spLocks noGrp="1" noChangeArrowheads="1"/>
          </p:cNvSpPr>
          <p:nvPr>
            <p:ph type="dt" sz="half" idx="4294967295"/>
          </p:nvPr>
        </p:nvSpPr>
        <p:spPr/>
        <p:txBody>
          <a:bodyPr/>
          <a:lstStyle/>
          <a:p>
            <a:fld id="{86222689-1519-4D6C-BA53-D3B57506E0DB}" type="datetime1">
              <a:rPr lang="en-US"/>
              <a:pPr/>
              <a:t>5/15/2017</a:t>
            </a:fld>
            <a:endParaRPr lang="en-US"/>
          </a:p>
        </p:txBody>
      </p:sp>
      <p:sp>
        <p:nvSpPr>
          <p:cNvPr id="19" name="Rectangle 11"/>
          <p:cNvSpPr>
            <a:spLocks noGrp="1" noChangeArrowheads="1"/>
          </p:cNvSpPr>
          <p:nvPr>
            <p:ph type="sldNum" sz="quarter" idx="4294967295"/>
          </p:nvPr>
        </p:nvSpPr>
        <p:spPr/>
        <p:txBody>
          <a:bodyPr/>
          <a:lstStyle/>
          <a:p>
            <a:fld id="{EA432DC7-B4CA-4F3A-86AA-10F5626F2669}" type="slidenum">
              <a:rPr lang="en-US"/>
              <a:pPr/>
              <a:t>245</a:t>
            </a:fld>
            <a:endParaRPr lang="en-US"/>
          </a:p>
        </p:txBody>
      </p:sp>
      <p:sp>
        <p:nvSpPr>
          <p:cNvPr id="152579" name="Rectangle 3"/>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sp>
        <p:nvSpPr>
          <p:cNvPr id="152582" name="Rectangle 6"/>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sp>
        <p:nvSpPr>
          <p:cNvPr id="152585" name="Rectangle 9"/>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2591" name="Rectangle 15"/>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sp>
        <p:nvSpPr>
          <p:cNvPr id="152593" name="Rectangle 17"/>
          <p:cNvSpPr>
            <a:spLocks noChangeArrowheads="1"/>
          </p:cNvSpPr>
          <p:nvPr/>
        </p:nvSpPr>
        <p:spPr bwMode="auto">
          <a:xfrm>
            <a:off x="1524001" y="2972872"/>
            <a:ext cx="184731" cy="369332"/>
          </a:xfrm>
          <a:prstGeom prst="rect">
            <a:avLst/>
          </a:prstGeom>
          <a:noFill/>
          <a:ln w="9525">
            <a:noFill/>
            <a:miter lim="800000"/>
            <a:headEnd/>
            <a:tailEnd/>
          </a:ln>
          <a:effectLst/>
        </p:spPr>
        <p:txBody>
          <a:bodyPr wrap="none" anchor="ctr">
            <a:spAutoFit/>
          </a:bodyPr>
          <a:lstStyle/>
          <a:p>
            <a:endParaRPr lang="id-ID"/>
          </a:p>
        </p:txBody>
      </p:sp>
      <p:sp>
        <p:nvSpPr>
          <p:cNvPr id="152595" name="Rectangle 19"/>
          <p:cNvSpPr>
            <a:spLocks noChangeArrowheads="1"/>
          </p:cNvSpPr>
          <p:nvPr/>
        </p:nvSpPr>
        <p:spPr bwMode="auto">
          <a:xfrm>
            <a:off x="1847850" y="244446"/>
            <a:ext cx="3407984" cy="400110"/>
          </a:xfrm>
          <a:prstGeom prst="rect">
            <a:avLst/>
          </a:prstGeom>
          <a:noFill/>
          <a:ln w="9525">
            <a:noFill/>
            <a:miter lim="800000"/>
            <a:headEnd/>
            <a:tailEnd/>
          </a:ln>
          <a:effectLst/>
        </p:spPr>
        <p:txBody>
          <a:bodyPr wrap="none" anchor="ctr">
            <a:spAutoFit/>
          </a:bodyPr>
          <a:lstStyle/>
          <a:p>
            <a:pPr eaLnBrk="1" hangingPunct="1"/>
            <a:r>
              <a:rPr lang="en-US" sz="2000" b="1"/>
              <a:t>METODA FAST-DECOUPLED</a:t>
            </a:r>
            <a:r>
              <a:rPr lang="en-US"/>
              <a:t> </a:t>
            </a:r>
          </a:p>
        </p:txBody>
      </p:sp>
      <p:sp>
        <p:nvSpPr>
          <p:cNvPr id="152597" name="Rectangle 21"/>
          <p:cNvSpPr>
            <a:spLocks noChangeArrowheads="1"/>
          </p:cNvSpPr>
          <p:nvPr/>
        </p:nvSpPr>
        <p:spPr bwMode="auto">
          <a:xfrm>
            <a:off x="1524001" y="312527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2596" name="Object 20"/>
          <p:cNvGraphicFramePr>
            <a:graphicFrameLocks noChangeAspect="1"/>
          </p:cNvGraphicFramePr>
          <p:nvPr/>
        </p:nvGraphicFramePr>
        <p:xfrm>
          <a:off x="2316164" y="836613"/>
          <a:ext cx="2124075" cy="558800"/>
        </p:xfrm>
        <a:graphic>
          <a:graphicData uri="http://schemas.openxmlformats.org/presentationml/2006/ole">
            <mc:AlternateContent xmlns:mc="http://schemas.openxmlformats.org/markup-compatibility/2006">
              <mc:Choice xmlns:v="urn:schemas-microsoft-com:vml" Requires="v">
                <p:oleObj spid="_x0000_s122887" name="Equation" r:id="rId3" imgW="901309" imgH="241195" progId="Equation.3">
                  <p:embed/>
                </p:oleObj>
              </mc:Choice>
              <mc:Fallback>
                <p:oleObj name="Equation" r:id="rId3" imgW="901309"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164" y="836613"/>
                        <a:ext cx="2124075"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599" name="Rectangle 2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2598" name="Object 22"/>
          <p:cNvGraphicFramePr>
            <a:graphicFrameLocks noChangeAspect="1"/>
          </p:cNvGraphicFramePr>
          <p:nvPr/>
        </p:nvGraphicFramePr>
        <p:xfrm>
          <a:off x="2351088" y="1557338"/>
          <a:ext cx="3097212" cy="914400"/>
        </p:xfrm>
        <a:graphic>
          <a:graphicData uri="http://schemas.openxmlformats.org/presentationml/2006/ole">
            <mc:AlternateContent xmlns:mc="http://schemas.openxmlformats.org/markup-compatibility/2006">
              <mc:Choice xmlns:v="urn:schemas-microsoft-com:vml" Requires="v">
                <p:oleObj spid="_x0000_s122888" name="Equation" r:id="rId5" imgW="1651000" imgH="482600" progId="Equation.3">
                  <p:embed/>
                </p:oleObj>
              </mc:Choice>
              <mc:Fallback>
                <p:oleObj name="Equation" r:id="rId5" imgW="16510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8" y="1557338"/>
                        <a:ext cx="30972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601" name="Rectangle 25"/>
          <p:cNvSpPr>
            <a:spLocks noChangeArrowheads="1"/>
          </p:cNvSpPr>
          <p:nvPr/>
        </p:nvSpPr>
        <p:spPr bwMode="auto">
          <a:xfrm>
            <a:off x="1524001" y="30681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2600" name="Object 24"/>
          <p:cNvGraphicFramePr>
            <a:graphicFrameLocks noChangeAspect="1"/>
          </p:cNvGraphicFramePr>
          <p:nvPr/>
        </p:nvGraphicFramePr>
        <p:xfrm>
          <a:off x="2279650" y="2478088"/>
          <a:ext cx="3816350" cy="806450"/>
        </p:xfrm>
        <a:graphic>
          <a:graphicData uri="http://schemas.openxmlformats.org/presentationml/2006/ole">
            <mc:AlternateContent xmlns:mc="http://schemas.openxmlformats.org/markup-compatibility/2006">
              <mc:Choice xmlns:v="urn:schemas-microsoft-com:vml" Requires="v">
                <p:oleObj spid="_x0000_s122889" name="Equation" r:id="rId7" imgW="1663700" imgH="355600" progId="Equation.3">
                  <p:embed/>
                </p:oleObj>
              </mc:Choice>
              <mc:Fallback>
                <p:oleObj name="Equation" r:id="rId7" imgW="1663700" imgH="355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9650" y="2478088"/>
                        <a:ext cx="381635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2603" name="Object 27"/>
          <p:cNvGraphicFramePr>
            <a:graphicFrameLocks noChangeAspect="1"/>
          </p:cNvGraphicFramePr>
          <p:nvPr/>
        </p:nvGraphicFramePr>
        <p:xfrm>
          <a:off x="2316163" y="3308350"/>
          <a:ext cx="6011862" cy="768350"/>
        </p:xfrm>
        <a:graphic>
          <a:graphicData uri="http://schemas.openxmlformats.org/presentationml/2006/ole">
            <mc:AlternateContent xmlns:mc="http://schemas.openxmlformats.org/markup-compatibility/2006">
              <mc:Choice xmlns:v="urn:schemas-microsoft-com:vml" Requires="v">
                <p:oleObj spid="_x0000_s122890" name="Equation" r:id="rId9" imgW="2159000" imgH="279400" progId="Equation.3">
                  <p:embed/>
                </p:oleObj>
              </mc:Choice>
              <mc:Fallback>
                <p:oleObj name="Equation" r:id="rId9" imgW="2159000" imgH="279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6163" y="3308350"/>
                        <a:ext cx="6011862"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2602" name="Object 26"/>
          <p:cNvGraphicFramePr>
            <a:graphicFrameLocks noChangeAspect="1"/>
          </p:cNvGraphicFramePr>
          <p:nvPr/>
        </p:nvGraphicFramePr>
        <p:xfrm>
          <a:off x="2424113" y="4270375"/>
          <a:ext cx="2519362" cy="584200"/>
        </p:xfrm>
        <a:graphic>
          <a:graphicData uri="http://schemas.openxmlformats.org/presentationml/2006/ole">
            <mc:AlternateContent xmlns:mc="http://schemas.openxmlformats.org/markup-compatibility/2006">
              <mc:Choice xmlns:v="urn:schemas-microsoft-com:vml" Requires="v">
                <p:oleObj spid="_x0000_s122891" name="Equation" r:id="rId11" imgW="1028520" imgH="241200" progId="Equation.3">
                  <p:embed/>
                </p:oleObj>
              </mc:Choice>
              <mc:Fallback>
                <p:oleObj name="Equation" r:id="rId11" imgW="102852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4113" y="4270375"/>
                        <a:ext cx="2519362"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604" name="Rectangle 28"/>
          <p:cNvSpPr>
            <a:spLocks noChangeArrowheads="1"/>
          </p:cNvSpPr>
          <p:nvPr/>
        </p:nvSpPr>
        <p:spPr bwMode="auto">
          <a:xfrm>
            <a:off x="1524001" y="2850634"/>
            <a:ext cx="184731" cy="369332"/>
          </a:xfrm>
          <a:prstGeom prst="rect">
            <a:avLst/>
          </a:prstGeom>
          <a:noFill/>
          <a:ln w="9525">
            <a:noFill/>
            <a:miter lim="800000"/>
            <a:headEnd/>
            <a:tailEnd/>
          </a:ln>
          <a:effectLst/>
        </p:spPr>
        <p:txBody>
          <a:bodyPr wrap="none" anchor="ctr">
            <a:spAutoFit/>
          </a:bodyPr>
          <a:lstStyle/>
          <a:p>
            <a:endParaRPr lang="id-ID"/>
          </a:p>
        </p:txBody>
      </p:sp>
    </p:spTree>
    <p:extLst>
      <p:ext uri="{BB962C8B-B14F-4D97-AF65-F5344CB8AC3E}">
        <p14:creationId xmlns:p14="http://schemas.microsoft.com/office/powerpoint/2010/main" val="110416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52595">
                                            <p:txEl>
                                              <p:pRg st="0" end="0"/>
                                            </p:txEl>
                                          </p:spTgt>
                                        </p:tgtEl>
                                        <p:attrNameLst>
                                          <p:attrName>style.visibility</p:attrName>
                                        </p:attrNameLst>
                                      </p:cBhvr>
                                      <p:to>
                                        <p:strVal val="visible"/>
                                      </p:to>
                                    </p:set>
                                    <p:animEffect transition="in" filter="fade">
                                      <p:cBhvr>
                                        <p:cTn id="7" dur="2000"/>
                                        <p:tgtEl>
                                          <p:spTgt spid="152595">
                                            <p:txEl>
                                              <p:pRg st="0" end="0"/>
                                            </p:txEl>
                                          </p:spTgt>
                                        </p:tgtEl>
                                      </p:cBhvr>
                                    </p:animEffect>
                                    <p:anim calcmode="lin" valueType="num">
                                      <p:cBhvr>
                                        <p:cTn id="8" dur="2000" fill="hold"/>
                                        <p:tgtEl>
                                          <p:spTgt spid="15259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5259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2596"/>
                                        </p:tgtEl>
                                        <p:attrNameLst>
                                          <p:attrName>style.visibility</p:attrName>
                                        </p:attrNameLst>
                                      </p:cBhvr>
                                      <p:to>
                                        <p:strVal val="visible"/>
                                      </p:to>
                                    </p:set>
                                    <p:anim calcmode="lin" valueType="num">
                                      <p:cBhvr>
                                        <p:cTn id="14" dur="1000" fill="hold"/>
                                        <p:tgtEl>
                                          <p:spTgt spid="152596"/>
                                        </p:tgtEl>
                                        <p:attrNameLst>
                                          <p:attrName>ppt_x</p:attrName>
                                        </p:attrNameLst>
                                      </p:cBhvr>
                                      <p:tavLst>
                                        <p:tav tm="0">
                                          <p:val>
                                            <p:strVal val="#ppt_x-.2"/>
                                          </p:val>
                                        </p:tav>
                                        <p:tav tm="100000">
                                          <p:val>
                                            <p:strVal val="#ppt_x"/>
                                          </p:val>
                                        </p:tav>
                                      </p:tavLst>
                                    </p:anim>
                                    <p:anim calcmode="lin" valueType="num">
                                      <p:cBhvr>
                                        <p:cTn id="15" dur="1000" fill="hold"/>
                                        <p:tgtEl>
                                          <p:spTgt spid="15259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259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52598"/>
                                        </p:tgtEl>
                                        <p:attrNameLst>
                                          <p:attrName>style.visibility</p:attrName>
                                        </p:attrNameLst>
                                      </p:cBhvr>
                                      <p:to>
                                        <p:strVal val="visible"/>
                                      </p:to>
                                    </p:set>
                                    <p:anim calcmode="lin" valueType="num">
                                      <p:cBhvr>
                                        <p:cTn id="21" dur="1000" fill="hold"/>
                                        <p:tgtEl>
                                          <p:spTgt spid="152598"/>
                                        </p:tgtEl>
                                        <p:attrNameLst>
                                          <p:attrName>ppt_w</p:attrName>
                                        </p:attrNameLst>
                                      </p:cBhvr>
                                      <p:tavLst>
                                        <p:tav tm="0">
                                          <p:val>
                                            <p:strVal val="#ppt_w*0.70"/>
                                          </p:val>
                                        </p:tav>
                                        <p:tav tm="100000">
                                          <p:val>
                                            <p:strVal val="#ppt_w"/>
                                          </p:val>
                                        </p:tav>
                                      </p:tavLst>
                                    </p:anim>
                                    <p:anim calcmode="lin" valueType="num">
                                      <p:cBhvr>
                                        <p:cTn id="22" dur="1000" fill="hold"/>
                                        <p:tgtEl>
                                          <p:spTgt spid="152598"/>
                                        </p:tgtEl>
                                        <p:attrNameLst>
                                          <p:attrName>ppt_h</p:attrName>
                                        </p:attrNameLst>
                                      </p:cBhvr>
                                      <p:tavLst>
                                        <p:tav tm="0">
                                          <p:val>
                                            <p:strVal val="#ppt_h"/>
                                          </p:val>
                                        </p:tav>
                                        <p:tav tm="100000">
                                          <p:val>
                                            <p:strVal val="#ppt_h"/>
                                          </p:val>
                                        </p:tav>
                                      </p:tavLst>
                                    </p:anim>
                                    <p:animEffect transition="in" filter="fade">
                                      <p:cBhvr>
                                        <p:cTn id="23" dur="1000"/>
                                        <p:tgtEl>
                                          <p:spTgt spid="15259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52600"/>
                                        </p:tgtEl>
                                        <p:attrNameLst>
                                          <p:attrName>style.visibility</p:attrName>
                                        </p:attrNameLst>
                                      </p:cBhvr>
                                      <p:to>
                                        <p:strVal val="visible"/>
                                      </p:to>
                                    </p:set>
                                    <p:anim calcmode="lin" valueType="num">
                                      <p:cBhvr>
                                        <p:cTn id="28" dur="1000" fill="hold"/>
                                        <p:tgtEl>
                                          <p:spTgt spid="152600"/>
                                        </p:tgtEl>
                                        <p:attrNameLst>
                                          <p:attrName>ppt_x</p:attrName>
                                        </p:attrNameLst>
                                      </p:cBhvr>
                                      <p:tavLst>
                                        <p:tav tm="0">
                                          <p:val>
                                            <p:strVal val="#ppt_x-.2"/>
                                          </p:val>
                                        </p:tav>
                                        <p:tav tm="100000">
                                          <p:val>
                                            <p:strVal val="#ppt_x"/>
                                          </p:val>
                                        </p:tav>
                                      </p:tavLst>
                                    </p:anim>
                                    <p:anim calcmode="lin" valueType="num">
                                      <p:cBhvr>
                                        <p:cTn id="29" dur="1000" fill="hold"/>
                                        <p:tgtEl>
                                          <p:spTgt spid="15260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260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52603"/>
                                        </p:tgtEl>
                                        <p:attrNameLst>
                                          <p:attrName>style.visibility</p:attrName>
                                        </p:attrNameLst>
                                      </p:cBhvr>
                                      <p:to>
                                        <p:strVal val="visible"/>
                                      </p:to>
                                    </p:set>
                                    <p:anim calcmode="lin" valueType="num">
                                      <p:cBhvr>
                                        <p:cTn id="35" dur="1000" fill="hold"/>
                                        <p:tgtEl>
                                          <p:spTgt spid="152603"/>
                                        </p:tgtEl>
                                        <p:attrNameLst>
                                          <p:attrName>ppt_w</p:attrName>
                                        </p:attrNameLst>
                                      </p:cBhvr>
                                      <p:tavLst>
                                        <p:tav tm="0">
                                          <p:val>
                                            <p:strVal val="#ppt_w*0.70"/>
                                          </p:val>
                                        </p:tav>
                                        <p:tav tm="100000">
                                          <p:val>
                                            <p:strVal val="#ppt_w"/>
                                          </p:val>
                                        </p:tav>
                                      </p:tavLst>
                                    </p:anim>
                                    <p:anim calcmode="lin" valueType="num">
                                      <p:cBhvr>
                                        <p:cTn id="36" dur="1000" fill="hold"/>
                                        <p:tgtEl>
                                          <p:spTgt spid="152603"/>
                                        </p:tgtEl>
                                        <p:attrNameLst>
                                          <p:attrName>ppt_h</p:attrName>
                                        </p:attrNameLst>
                                      </p:cBhvr>
                                      <p:tavLst>
                                        <p:tav tm="0">
                                          <p:val>
                                            <p:strVal val="#ppt_h"/>
                                          </p:val>
                                        </p:tav>
                                        <p:tav tm="100000">
                                          <p:val>
                                            <p:strVal val="#ppt_h"/>
                                          </p:val>
                                        </p:tav>
                                      </p:tavLst>
                                    </p:anim>
                                    <p:animEffect transition="in" filter="fade">
                                      <p:cBhvr>
                                        <p:cTn id="37" dur="1000"/>
                                        <p:tgtEl>
                                          <p:spTgt spid="152603"/>
                                        </p:tgtEl>
                                      </p:cBhvr>
                                    </p:animEffect>
                                  </p:childTnLst>
                                </p:cTn>
                              </p:par>
                              <p:par>
                                <p:cTn id="38" presetID="55" presetClass="entr" presetSubtype="0" fill="hold" nodeType="withEffect">
                                  <p:stCondLst>
                                    <p:cond delay="0"/>
                                  </p:stCondLst>
                                  <p:childTnLst>
                                    <p:set>
                                      <p:cBhvr>
                                        <p:cTn id="39" dur="1" fill="hold">
                                          <p:stCondLst>
                                            <p:cond delay="0"/>
                                          </p:stCondLst>
                                        </p:cTn>
                                        <p:tgtEl>
                                          <p:spTgt spid="152602"/>
                                        </p:tgtEl>
                                        <p:attrNameLst>
                                          <p:attrName>style.visibility</p:attrName>
                                        </p:attrNameLst>
                                      </p:cBhvr>
                                      <p:to>
                                        <p:strVal val="visible"/>
                                      </p:to>
                                    </p:set>
                                    <p:anim calcmode="lin" valueType="num">
                                      <p:cBhvr>
                                        <p:cTn id="40" dur="1000" fill="hold"/>
                                        <p:tgtEl>
                                          <p:spTgt spid="152602"/>
                                        </p:tgtEl>
                                        <p:attrNameLst>
                                          <p:attrName>ppt_w</p:attrName>
                                        </p:attrNameLst>
                                      </p:cBhvr>
                                      <p:tavLst>
                                        <p:tav tm="0">
                                          <p:val>
                                            <p:strVal val="#ppt_w*0.70"/>
                                          </p:val>
                                        </p:tav>
                                        <p:tav tm="100000">
                                          <p:val>
                                            <p:strVal val="#ppt_w"/>
                                          </p:val>
                                        </p:tav>
                                      </p:tavLst>
                                    </p:anim>
                                    <p:anim calcmode="lin" valueType="num">
                                      <p:cBhvr>
                                        <p:cTn id="41" dur="1000" fill="hold"/>
                                        <p:tgtEl>
                                          <p:spTgt spid="152602"/>
                                        </p:tgtEl>
                                        <p:attrNameLst>
                                          <p:attrName>ppt_h</p:attrName>
                                        </p:attrNameLst>
                                      </p:cBhvr>
                                      <p:tavLst>
                                        <p:tav tm="0">
                                          <p:val>
                                            <p:strVal val="#ppt_h"/>
                                          </p:val>
                                        </p:tav>
                                        <p:tav tm="100000">
                                          <p:val>
                                            <p:strVal val="#ppt_h"/>
                                          </p:val>
                                        </p:tav>
                                      </p:tavLst>
                                    </p:anim>
                                    <p:animEffect transition="in" filter="fade">
                                      <p:cBhvr>
                                        <p:cTn id="42" dur="1000"/>
                                        <p:tgtEl>
                                          <p:spTgt spid="152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Grp="1" noChangeArrowheads="1"/>
          </p:cNvSpPr>
          <p:nvPr>
            <p:ph type="dt" sz="half" idx="4294967295"/>
          </p:nvPr>
        </p:nvSpPr>
        <p:spPr/>
        <p:txBody>
          <a:bodyPr/>
          <a:lstStyle/>
          <a:p>
            <a:fld id="{70BB0434-BF65-4963-9941-D6D827C3428C}" type="datetime1">
              <a:rPr lang="en-US"/>
              <a:pPr/>
              <a:t>5/15/2017</a:t>
            </a:fld>
            <a:endParaRPr lang="en-US"/>
          </a:p>
        </p:txBody>
      </p:sp>
      <p:sp>
        <p:nvSpPr>
          <p:cNvPr id="13" name="Rectangle 11"/>
          <p:cNvSpPr>
            <a:spLocks noGrp="1" noChangeArrowheads="1"/>
          </p:cNvSpPr>
          <p:nvPr>
            <p:ph type="sldNum" sz="quarter" idx="4294967295"/>
          </p:nvPr>
        </p:nvSpPr>
        <p:spPr/>
        <p:txBody>
          <a:bodyPr/>
          <a:lstStyle/>
          <a:p>
            <a:fld id="{85E4BF87-7F59-4CF6-B153-9AD8172E4C60}" type="slidenum">
              <a:rPr lang="en-US"/>
              <a:pPr/>
              <a:t>246</a:t>
            </a:fld>
            <a:endParaRPr lang="en-US"/>
          </a:p>
        </p:txBody>
      </p:sp>
      <p:sp>
        <p:nvSpPr>
          <p:cNvPr id="138255" name="Rectangle 15"/>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38258" name="Rectangle 18"/>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38264" name="Rectangle 2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38271" name="Rectangle 31"/>
          <p:cNvSpPr>
            <a:spLocks noChangeArrowheads="1"/>
          </p:cNvSpPr>
          <p:nvPr/>
        </p:nvSpPr>
        <p:spPr bwMode="auto">
          <a:xfrm>
            <a:off x="1847850" y="260350"/>
            <a:ext cx="8631238" cy="641350"/>
          </a:xfrm>
          <a:prstGeom prst="rect">
            <a:avLst/>
          </a:prstGeom>
          <a:noFill/>
          <a:ln w="9525">
            <a:noFill/>
            <a:miter lim="800000"/>
            <a:headEnd/>
            <a:tailEnd/>
          </a:ln>
          <a:effectLst/>
        </p:spPr>
        <p:txBody>
          <a:bodyPr anchor="ctr">
            <a:spAutoFit/>
          </a:bodyPr>
          <a:lstStyle/>
          <a:p>
            <a:pPr eaLnBrk="1" hangingPunct="1"/>
            <a:r>
              <a:rPr lang="sv-SE"/>
              <a:t>Dengan koordinat Polar, persamaan daya dalam persamaan (V.5-4) dapat ditulis menjadi:</a:t>
            </a:r>
            <a:r>
              <a:rPr lang="en-US"/>
              <a:t> </a:t>
            </a:r>
          </a:p>
        </p:txBody>
      </p:sp>
      <p:sp>
        <p:nvSpPr>
          <p:cNvPr id="138273" name="Rectangle 33"/>
          <p:cNvSpPr>
            <a:spLocks noChangeArrowheads="1"/>
          </p:cNvSpPr>
          <p:nvPr/>
        </p:nvSpPr>
        <p:spPr bwMode="auto">
          <a:xfrm>
            <a:off x="1524001" y="27871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72" name="Object 32"/>
          <p:cNvGraphicFramePr>
            <a:graphicFrameLocks noChangeAspect="1"/>
          </p:cNvGraphicFramePr>
          <p:nvPr/>
        </p:nvGraphicFramePr>
        <p:xfrm>
          <a:off x="2495551" y="981075"/>
          <a:ext cx="4932363" cy="1690688"/>
        </p:xfrm>
        <a:graphic>
          <a:graphicData uri="http://schemas.openxmlformats.org/presentationml/2006/ole">
            <mc:AlternateContent xmlns:mc="http://schemas.openxmlformats.org/markup-compatibility/2006">
              <mc:Choice xmlns:v="urn:schemas-microsoft-com:vml" Requires="v">
                <p:oleObj spid="_x0000_s123908" name="Equation" r:id="rId3" imgW="2667000" imgH="914400" progId="Equation.3">
                  <p:embed/>
                </p:oleObj>
              </mc:Choice>
              <mc:Fallback>
                <p:oleObj name="Equation" r:id="rId3" imgW="2667000" imgH="914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981075"/>
                        <a:ext cx="4932363" cy="169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8274" name="Rectangle 34"/>
          <p:cNvSpPr>
            <a:spLocks noChangeArrowheads="1"/>
          </p:cNvSpPr>
          <p:nvPr/>
        </p:nvSpPr>
        <p:spPr bwMode="auto">
          <a:xfrm>
            <a:off x="1847850" y="2788722"/>
            <a:ext cx="1348446" cy="369332"/>
          </a:xfrm>
          <a:prstGeom prst="rect">
            <a:avLst/>
          </a:prstGeom>
          <a:noFill/>
          <a:ln w="9525">
            <a:noFill/>
            <a:miter lim="800000"/>
            <a:headEnd/>
            <a:tailEnd/>
          </a:ln>
          <a:effectLst/>
        </p:spPr>
        <p:txBody>
          <a:bodyPr wrap="none" anchor="ctr">
            <a:spAutoFit/>
          </a:bodyPr>
          <a:lstStyle/>
          <a:p>
            <a:pPr eaLnBrk="1" hangingPunct="1"/>
            <a:r>
              <a:rPr lang="en-US"/>
              <a:t>Sedangkan </a:t>
            </a:r>
          </a:p>
        </p:txBody>
      </p:sp>
      <p:sp>
        <p:nvSpPr>
          <p:cNvPr id="138276" name="Rectangle 36"/>
          <p:cNvSpPr>
            <a:spLocks noChangeArrowheads="1"/>
          </p:cNvSpPr>
          <p:nvPr/>
        </p:nvSpPr>
        <p:spPr bwMode="auto">
          <a:xfrm>
            <a:off x="1524001" y="27490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38275" name="Object 35"/>
          <p:cNvGraphicFramePr>
            <a:graphicFrameLocks noChangeAspect="1"/>
          </p:cNvGraphicFramePr>
          <p:nvPr/>
        </p:nvGraphicFramePr>
        <p:xfrm>
          <a:off x="2532064" y="3297239"/>
          <a:ext cx="3563937" cy="2003425"/>
        </p:xfrm>
        <a:graphic>
          <a:graphicData uri="http://schemas.openxmlformats.org/presentationml/2006/ole">
            <mc:AlternateContent xmlns:mc="http://schemas.openxmlformats.org/markup-compatibility/2006">
              <mc:Choice xmlns:v="urn:schemas-microsoft-com:vml" Requires="v">
                <p:oleObj spid="_x0000_s123909" name="Equation" r:id="rId5" imgW="1765300" imgH="990600" progId="Equation.3">
                  <p:embed/>
                </p:oleObj>
              </mc:Choice>
              <mc:Fallback>
                <p:oleObj name="Equation" r:id="rId5" imgW="1765300" imgH="990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2064" y="3297239"/>
                        <a:ext cx="3563937" cy="200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0198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38271"/>
                                        </p:tgtEl>
                                        <p:attrNameLst>
                                          <p:attrName>style.visibility</p:attrName>
                                        </p:attrNameLst>
                                      </p:cBhvr>
                                      <p:to>
                                        <p:strVal val="visible"/>
                                      </p:to>
                                    </p:set>
                                    <p:animEffect transition="in" filter="fade">
                                      <p:cBhvr>
                                        <p:cTn id="7" dur="500"/>
                                        <p:tgtEl>
                                          <p:spTgt spid="138271"/>
                                        </p:tgtEl>
                                      </p:cBhvr>
                                    </p:animEffect>
                                    <p:anim calcmode="lin" valueType="num">
                                      <p:cBhvr>
                                        <p:cTn id="8" dur="500" fill="hold"/>
                                        <p:tgtEl>
                                          <p:spTgt spid="138271"/>
                                        </p:tgtEl>
                                        <p:attrNameLst>
                                          <p:attrName>ppt_w</p:attrName>
                                        </p:attrNameLst>
                                      </p:cBhvr>
                                      <p:tavLst>
                                        <p:tav tm="0" fmla="#ppt_w*sin(2.5*pi*$)">
                                          <p:val>
                                            <p:fltVal val="0"/>
                                          </p:val>
                                        </p:tav>
                                        <p:tav tm="100000">
                                          <p:val>
                                            <p:fltVal val="1"/>
                                          </p:val>
                                        </p:tav>
                                      </p:tavLst>
                                    </p:anim>
                                    <p:anim calcmode="lin" valueType="num">
                                      <p:cBhvr>
                                        <p:cTn id="9" dur="500" fill="hold"/>
                                        <p:tgtEl>
                                          <p:spTgt spid="13827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8272"/>
                                        </p:tgtEl>
                                        <p:attrNameLst>
                                          <p:attrName>style.visibility</p:attrName>
                                        </p:attrNameLst>
                                      </p:cBhvr>
                                      <p:to>
                                        <p:strVal val="visible"/>
                                      </p:to>
                                    </p:set>
                                    <p:anim calcmode="lin" valueType="num">
                                      <p:cBhvr>
                                        <p:cTn id="14" dur="1000" fill="hold"/>
                                        <p:tgtEl>
                                          <p:spTgt spid="138272"/>
                                        </p:tgtEl>
                                        <p:attrNameLst>
                                          <p:attrName>ppt_w</p:attrName>
                                        </p:attrNameLst>
                                      </p:cBhvr>
                                      <p:tavLst>
                                        <p:tav tm="0">
                                          <p:val>
                                            <p:strVal val="#ppt_w*0.70"/>
                                          </p:val>
                                        </p:tav>
                                        <p:tav tm="100000">
                                          <p:val>
                                            <p:strVal val="#ppt_w"/>
                                          </p:val>
                                        </p:tav>
                                      </p:tavLst>
                                    </p:anim>
                                    <p:anim calcmode="lin" valueType="num">
                                      <p:cBhvr>
                                        <p:cTn id="15" dur="1000" fill="hold"/>
                                        <p:tgtEl>
                                          <p:spTgt spid="138272"/>
                                        </p:tgtEl>
                                        <p:attrNameLst>
                                          <p:attrName>ppt_h</p:attrName>
                                        </p:attrNameLst>
                                      </p:cBhvr>
                                      <p:tavLst>
                                        <p:tav tm="0">
                                          <p:val>
                                            <p:strVal val="#ppt_h"/>
                                          </p:val>
                                        </p:tav>
                                        <p:tav tm="100000">
                                          <p:val>
                                            <p:strVal val="#ppt_h"/>
                                          </p:val>
                                        </p:tav>
                                      </p:tavLst>
                                    </p:anim>
                                    <p:animEffect transition="in" filter="fade">
                                      <p:cBhvr>
                                        <p:cTn id="16" dur="1000"/>
                                        <p:tgtEl>
                                          <p:spTgt spid="138272"/>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8274"/>
                                        </p:tgtEl>
                                        <p:attrNameLst>
                                          <p:attrName>style.visibility</p:attrName>
                                        </p:attrNameLst>
                                      </p:cBhvr>
                                      <p:to>
                                        <p:strVal val="visible"/>
                                      </p:to>
                                    </p:set>
                                    <p:anim calcmode="lin" valueType="num">
                                      <p:cBhvr>
                                        <p:cTn id="21" dur="1000" fill="hold"/>
                                        <p:tgtEl>
                                          <p:spTgt spid="138274"/>
                                        </p:tgtEl>
                                        <p:attrNameLst>
                                          <p:attrName>ppt_x</p:attrName>
                                        </p:attrNameLst>
                                      </p:cBhvr>
                                      <p:tavLst>
                                        <p:tav tm="0">
                                          <p:val>
                                            <p:strVal val="#ppt_x-.2"/>
                                          </p:val>
                                        </p:tav>
                                        <p:tav tm="100000">
                                          <p:val>
                                            <p:strVal val="#ppt_x"/>
                                          </p:val>
                                        </p:tav>
                                      </p:tavLst>
                                    </p:anim>
                                    <p:anim calcmode="lin" valueType="num">
                                      <p:cBhvr>
                                        <p:cTn id="22" dur="1000" fill="hold"/>
                                        <p:tgtEl>
                                          <p:spTgt spid="13827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8274"/>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38275"/>
                                        </p:tgtEl>
                                        <p:attrNameLst>
                                          <p:attrName>style.visibility</p:attrName>
                                        </p:attrNameLst>
                                      </p:cBhvr>
                                      <p:to>
                                        <p:strVal val="visible"/>
                                      </p:to>
                                    </p:set>
                                    <p:anim calcmode="lin" valueType="num">
                                      <p:cBhvr>
                                        <p:cTn id="28" dur="1000" fill="hold"/>
                                        <p:tgtEl>
                                          <p:spTgt spid="138275"/>
                                        </p:tgtEl>
                                        <p:attrNameLst>
                                          <p:attrName>ppt_x</p:attrName>
                                        </p:attrNameLst>
                                      </p:cBhvr>
                                      <p:tavLst>
                                        <p:tav tm="0">
                                          <p:val>
                                            <p:strVal val="#ppt_x-.2"/>
                                          </p:val>
                                        </p:tav>
                                        <p:tav tm="100000">
                                          <p:val>
                                            <p:strVal val="#ppt_x"/>
                                          </p:val>
                                        </p:tav>
                                      </p:tavLst>
                                    </p:anim>
                                    <p:anim calcmode="lin" valueType="num">
                                      <p:cBhvr>
                                        <p:cTn id="29" dur="1000" fill="hold"/>
                                        <p:tgtEl>
                                          <p:spTgt spid="13827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38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71" grpId="0"/>
      <p:bldP spid="138274"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Grp="1" noChangeArrowheads="1"/>
          </p:cNvSpPr>
          <p:nvPr>
            <p:ph type="dt" sz="half" idx="4294967295"/>
          </p:nvPr>
        </p:nvSpPr>
        <p:spPr/>
        <p:txBody>
          <a:bodyPr/>
          <a:lstStyle/>
          <a:p>
            <a:fld id="{E5682D11-E21C-45A6-8B23-E5B08290C235}" type="datetime1">
              <a:rPr lang="en-US"/>
              <a:pPr/>
              <a:t>5/15/2017</a:t>
            </a:fld>
            <a:endParaRPr lang="en-US"/>
          </a:p>
        </p:txBody>
      </p:sp>
      <p:sp>
        <p:nvSpPr>
          <p:cNvPr id="17" name="Rectangle 11"/>
          <p:cNvSpPr>
            <a:spLocks noGrp="1" noChangeArrowheads="1"/>
          </p:cNvSpPr>
          <p:nvPr>
            <p:ph type="sldNum" sz="quarter" idx="4294967295"/>
          </p:nvPr>
        </p:nvSpPr>
        <p:spPr/>
        <p:txBody>
          <a:bodyPr/>
          <a:lstStyle/>
          <a:p>
            <a:fld id="{984F8FC7-4D02-4FA0-B4E3-8A621077E877}" type="slidenum">
              <a:rPr lang="en-US"/>
              <a:pPr/>
              <a:t>247</a:t>
            </a:fld>
            <a:endParaRPr lang="en-US"/>
          </a:p>
        </p:txBody>
      </p:sp>
      <p:sp>
        <p:nvSpPr>
          <p:cNvPr id="154626"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4627"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4628"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4630" name="Rectangle 6"/>
          <p:cNvSpPr>
            <a:spLocks noChangeArrowheads="1"/>
          </p:cNvSpPr>
          <p:nvPr/>
        </p:nvSpPr>
        <p:spPr bwMode="auto">
          <a:xfrm>
            <a:off x="1524001" y="28633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4629" name="Object 5"/>
          <p:cNvGraphicFramePr>
            <a:graphicFrameLocks noChangeAspect="1"/>
          </p:cNvGraphicFramePr>
          <p:nvPr/>
        </p:nvGraphicFramePr>
        <p:xfrm>
          <a:off x="2135188" y="333376"/>
          <a:ext cx="3384550" cy="1565275"/>
        </p:xfrm>
        <a:graphic>
          <a:graphicData uri="http://schemas.openxmlformats.org/presentationml/2006/ole">
            <mc:AlternateContent xmlns:mc="http://schemas.openxmlformats.org/markup-compatibility/2006">
              <mc:Choice xmlns:v="urn:schemas-microsoft-com:vml" Requires="v">
                <p:oleObj spid="_x0000_s124934" name="Equation" r:id="rId4" imgW="1651000" imgH="762000" progId="Equation.3">
                  <p:embed/>
                </p:oleObj>
              </mc:Choice>
              <mc:Fallback>
                <p:oleObj name="Equation" r:id="rId4" imgW="1651000" imgH="762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333376"/>
                        <a:ext cx="3384550"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32" name="Rectangle 8"/>
          <p:cNvSpPr>
            <a:spLocks noChangeArrowheads="1"/>
          </p:cNvSpPr>
          <p:nvPr/>
        </p:nvSpPr>
        <p:spPr bwMode="auto">
          <a:xfrm>
            <a:off x="1524001" y="29919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4631" name="Object 7"/>
          <p:cNvGraphicFramePr>
            <a:graphicFrameLocks noChangeAspect="1"/>
          </p:cNvGraphicFramePr>
          <p:nvPr/>
        </p:nvGraphicFramePr>
        <p:xfrm>
          <a:off x="6024563" y="404813"/>
          <a:ext cx="4284662" cy="1352550"/>
        </p:xfrm>
        <a:graphic>
          <a:graphicData uri="http://schemas.openxmlformats.org/presentationml/2006/ole">
            <mc:AlternateContent xmlns:mc="http://schemas.openxmlformats.org/markup-compatibility/2006">
              <mc:Choice xmlns:v="urn:schemas-microsoft-com:vml" Requires="v">
                <p:oleObj spid="_x0000_s124935" name="Equation" r:id="rId6" imgW="1600200" imgH="508000" progId="Equation.3">
                  <p:embed/>
                </p:oleObj>
              </mc:Choice>
              <mc:Fallback>
                <p:oleObj name="Equation" r:id="rId6" imgW="1600200" imgH="50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4563" y="404813"/>
                        <a:ext cx="4284662"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33" name="Rectangle 9"/>
          <p:cNvSpPr>
            <a:spLocks noChangeArrowheads="1"/>
          </p:cNvSpPr>
          <p:nvPr/>
        </p:nvSpPr>
        <p:spPr bwMode="auto">
          <a:xfrm>
            <a:off x="5448301" y="820222"/>
            <a:ext cx="729687" cy="369332"/>
          </a:xfrm>
          <a:prstGeom prst="rect">
            <a:avLst/>
          </a:prstGeom>
          <a:noFill/>
          <a:ln w="9525">
            <a:noFill/>
            <a:miter lim="800000"/>
            <a:headEnd/>
            <a:tailEnd/>
          </a:ln>
          <a:effectLst/>
        </p:spPr>
        <p:txBody>
          <a:bodyPr wrap="none" anchor="ctr">
            <a:spAutoFit/>
          </a:bodyPr>
          <a:lstStyle/>
          <a:p>
            <a:pPr eaLnBrk="1" hangingPunct="1"/>
            <a:r>
              <a:rPr lang="en-US"/>
              <a:t>Atau </a:t>
            </a:r>
          </a:p>
        </p:txBody>
      </p:sp>
      <p:sp>
        <p:nvSpPr>
          <p:cNvPr id="154634" name="Rectangle 10"/>
          <p:cNvSpPr>
            <a:spLocks noChangeArrowheads="1"/>
          </p:cNvSpPr>
          <p:nvPr/>
        </p:nvSpPr>
        <p:spPr bwMode="auto">
          <a:xfrm>
            <a:off x="1812925" y="2117209"/>
            <a:ext cx="3679212" cy="369332"/>
          </a:xfrm>
          <a:prstGeom prst="rect">
            <a:avLst/>
          </a:prstGeom>
          <a:noFill/>
          <a:ln w="9525">
            <a:noFill/>
            <a:miter lim="800000"/>
            <a:headEnd/>
            <a:tailEnd/>
          </a:ln>
          <a:effectLst/>
        </p:spPr>
        <p:txBody>
          <a:bodyPr wrap="none" anchor="ctr">
            <a:spAutoFit/>
          </a:bodyPr>
          <a:lstStyle/>
          <a:p>
            <a:pPr eaLnBrk="1" hangingPunct="1"/>
            <a:r>
              <a:rPr lang="en-US"/>
              <a:t>Dengan elemen-elemen Jacobian </a:t>
            </a:r>
          </a:p>
        </p:txBody>
      </p:sp>
      <p:sp>
        <p:nvSpPr>
          <p:cNvPr id="154636" name="Rectangle 12"/>
          <p:cNvSpPr>
            <a:spLocks noChangeArrowheads="1"/>
          </p:cNvSpPr>
          <p:nvPr/>
        </p:nvSpPr>
        <p:spPr bwMode="auto">
          <a:xfrm>
            <a:off x="1558925" y="2644259"/>
            <a:ext cx="1385316" cy="369332"/>
          </a:xfrm>
          <a:prstGeom prst="rect">
            <a:avLst/>
          </a:prstGeom>
          <a:noFill/>
          <a:ln w="9525">
            <a:noFill/>
            <a:miter lim="800000"/>
            <a:headEnd/>
            <a:tailEnd/>
          </a:ln>
          <a:effectLst/>
        </p:spPr>
        <p:txBody>
          <a:bodyPr wrap="none" anchor="ctr">
            <a:spAutoFit/>
          </a:bodyPr>
          <a:lstStyle/>
          <a:p>
            <a:pPr eaLnBrk="1" hangingPunct="1"/>
            <a:r>
              <a:rPr lang="en-US">
                <a:solidFill>
                  <a:srgbClr val="000000"/>
                </a:solidFill>
                <a:cs typeface="Times New Roman" pitchFamily="18" charset="0"/>
              </a:rPr>
              <a:t>Untuk p </a:t>
            </a:r>
            <a:r>
              <a:rPr lang="en-US">
                <a:solidFill>
                  <a:srgbClr val="000000"/>
                </a:solidFill>
                <a:latin typeface="Times New Roman" pitchFamily="18" charset="0"/>
                <a:cs typeface="Times New Roman" pitchFamily="18" charset="0"/>
                <a:sym typeface="Symbol" pitchFamily="18" charset="2"/>
              </a:rPr>
              <a:t></a:t>
            </a:r>
            <a:r>
              <a:rPr lang="en-US">
                <a:solidFill>
                  <a:srgbClr val="000000"/>
                </a:solidFill>
                <a:cs typeface="Times New Roman" pitchFamily="18" charset="0"/>
              </a:rPr>
              <a:t> q</a:t>
            </a:r>
            <a:endParaRPr lang="en-US">
              <a:solidFill>
                <a:srgbClr val="000000"/>
              </a:solidFill>
              <a:latin typeface="Times New Roman" pitchFamily="18" charset="0"/>
              <a:cs typeface="Times New Roman" pitchFamily="18" charset="0"/>
              <a:sym typeface="Symbol" pitchFamily="18" charset="2"/>
            </a:endParaRPr>
          </a:p>
        </p:txBody>
      </p:sp>
      <p:graphicFrame>
        <p:nvGraphicFramePr>
          <p:cNvPr id="154635" name="Object 11"/>
          <p:cNvGraphicFramePr>
            <a:graphicFrameLocks noChangeAspect="1"/>
          </p:cNvGraphicFramePr>
          <p:nvPr/>
        </p:nvGraphicFramePr>
        <p:xfrm>
          <a:off x="2351089" y="2997200"/>
          <a:ext cx="5729287" cy="1123950"/>
        </p:xfrm>
        <a:graphic>
          <a:graphicData uri="http://schemas.openxmlformats.org/presentationml/2006/ole">
            <mc:AlternateContent xmlns:mc="http://schemas.openxmlformats.org/markup-compatibility/2006">
              <mc:Choice xmlns:v="urn:schemas-microsoft-com:vml" Requires="v">
                <p:oleObj spid="_x0000_s124936" name="Equation" r:id="rId8" imgW="2959100" imgH="584200" progId="Equation.3">
                  <p:embed/>
                </p:oleObj>
              </mc:Choice>
              <mc:Fallback>
                <p:oleObj name="Equation" r:id="rId8" imgW="2959100" imgH="584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089" y="2997200"/>
                        <a:ext cx="5729287"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4639" name="Rectangle 15"/>
          <p:cNvSpPr>
            <a:spLocks noChangeArrowheads="1"/>
          </p:cNvSpPr>
          <p:nvPr/>
        </p:nvSpPr>
        <p:spPr bwMode="auto">
          <a:xfrm>
            <a:off x="1772754" y="4276209"/>
            <a:ext cx="1380506" cy="369332"/>
          </a:xfrm>
          <a:prstGeom prst="rect">
            <a:avLst/>
          </a:prstGeom>
          <a:noFill/>
          <a:ln w="9525">
            <a:noFill/>
            <a:miter lim="800000"/>
            <a:headEnd/>
            <a:tailEnd/>
          </a:ln>
          <a:effectLst/>
        </p:spPr>
        <p:txBody>
          <a:bodyPr wrap="none" anchor="ctr">
            <a:spAutoFit/>
          </a:bodyPr>
          <a:lstStyle/>
          <a:p>
            <a:pPr algn="just">
              <a:tabLst>
                <a:tab pos="457200" algn="l"/>
              </a:tabLst>
            </a:pPr>
            <a:r>
              <a:rPr lang="en-US">
                <a:solidFill>
                  <a:srgbClr val="000000"/>
                </a:solidFill>
                <a:cs typeface="Times New Roman" pitchFamily="18" charset="0"/>
              </a:rPr>
              <a:t>Untuk p = q</a:t>
            </a:r>
            <a:endParaRPr lang="en-US" sz="2400"/>
          </a:p>
        </p:txBody>
      </p:sp>
      <p:graphicFrame>
        <p:nvGraphicFramePr>
          <p:cNvPr id="154638" name="Object 14"/>
          <p:cNvGraphicFramePr>
            <a:graphicFrameLocks noChangeAspect="1"/>
          </p:cNvGraphicFramePr>
          <p:nvPr/>
        </p:nvGraphicFramePr>
        <p:xfrm>
          <a:off x="3648075" y="4391026"/>
          <a:ext cx="3068638" cy="2206625"/>
        </p:xfrm>
        <a:graphic>
          <a:graphicData uri="http://schemas.openxmlformats.org/presentationml/2006/ole">
            <mc:AlternateContent xmlns:mc="http://schemas.openxmlformats.org/markup-compatibility/2006">
              <mc:Choice xmlns:v="urn:schemas-microsoft-com:vml" Requires="v">
                <p:oleObj spid="_x0000_s124937" name="Equation" r:id="rId10" imgW="1625600" imgH="1168400" progId="Equation.3">
                  <p:embed/>
                </p:oleObj>
              </mc:Choice>
              <mc:Fallback>
                <p:oleObj name="Equation" r:id="rId10" imgW="1625600" imgH="1168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075" y="4391026"/>
                        <a:ext cx="3068638" cy="220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3161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 calcmode="lin" valueType="num">
                                      <p:cBhvr>
                                        <p:cTn id="7" dur="1000" fill="hold"/>
                                        <p:tgtEl>
                                          <p:spTgt spid="154629"/>
                                        </p:tgtEl>
                                        <p:attrNameLst>
                                          <p:attrName>ppt_x</p:attrName>
                                        </p:attrNameLst>
                                      </p:cBhvr>
                                      <p:tavLst>
                                        <p:tav tm="0">
                                          <p:val>
                                            <p:strVal val="#ppt_x-.2"/>
                                          </p:val>
                                        </p:tav>
                                        <p:tav tm="100000">
                                          <p:val>
                                            <p:strVal val="#ppt_x"/>
                                          </p:val>
                                        </p:tav>
                                      </p:tavLst>
                                    </p:anim>
                                    <p:anim calcmode="lin" valueType="num">
                                      <p:cBhvr>
                                        <p:cTn id="8" dur="1000" fill="hold"/>
                                        <p:tgtEl>
                                          <p:spTgt spid="1546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462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4633"/>
                                        </p:tgtEl>
                                        <p:attrNameLst>
                                          <p:attrName>style.visibility</p:attrName>
                                        </p:attrNameLst>
                                      </p:cBhvr>
                                      <p:to>
                                        <p:strVal val="visible"/>
                                      </p:to>
                                    </p:set>
                                    <p:anim calcmode="lin" valueType="num">
                                      <p:cBhvr>
                                        <p:cTn id="14" dur="1000" fill="hold"/>
                                        <p:tgtEl>
                                          <p:spTgt spid="154633"/>
                                        </p:tgtEl>
                                        <p:attrNameLst>
                                          <p:attrName>ppt_x</p:attrName>
                                        </p:attrNameLst>
                                      </p:cBhvr>
                                      <p:tavLst>
                                        <p:tav tm="0">
                                          <p:val>
                                            <p:strVal val="#ppt_x-.2"/>
                                          </p:val>
                                        </p:tav>
                                        <p:tav tm="100000">
                                          <p:val>
                                            <p:strVal val="#ppt_x"/>
                                          </p:val>
                                        </p:tav>
                                      </p:tavLst>
                                    </p:anim>
                                    <p:anim calcmode="lin" valueType="num">
                                      <p:cBhvr>
                                        <p:cTn id="15" dur="1000" fill="hold"/>
                                        <p:tgtEl>
                                          <p:spTgt spid="15463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463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54631"/>
                                        </p:tgtEl>
                                        <p:attrNameLst>
                                          <p:attrName>style.visibility</p:attrName>
                                        </p:attrNameLst>
                                      </p:cBhvr>
                                      <p:to>
                                        <p:strVal val="visible"/>
                                      </p:to>
                                    </p:set>
                                    <p:anim calcmode="lin" valueType="num">
                                      <p:cBhvr>
                                        <p:cTn id="21" dur="1000" fill="hold"/>
                                        <p:tgtEl>
                                          <p:spTgt spid="154631"/>
                                        </p:tgtEl>
                                        <p:attrNameLst>
                                          <p:attrName>ppt_x</p:attrName>
                                        </p:attrNameLst>
                                      </p:cBhvr>
                                      <p:tavLst>
                                        <p:tav tm="0">
                                          <p:val>
                                            <p:strVal val="#ppt_x-.2"/>
                                          </p:val>
                                        </p:tav>
                                        <p:tav tm="100000">
                                          <p:val>
                                            <p:strVal val="#ppt_x"/>
                                          </p:val>
                                        </p:tav>
                                      </p:tavLst>
                                    </p:anim>
                                    <p:anim calcmode="lin" valueType="num">
                                      <p:cBhvr>
                                        <p:cTn id="22" dur="1000" fill="hold"/>
                                        <p:tgtEl>
                                          <p:spTgt spid="1546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4631"/>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154634"/>
                                        </p:tgtEl>
                                        <p:attrNameLst>
                                          <p:attrName>style.visibility</p:attrName>
                                        </p:attrNameLst>
                                      </p:cBhvr>
                                      <p:to>
                                        <p:strVal val="visible"/>
                                      </p:to>
                                    </p:set>
                                    <p:animEffect transition="in" filter="fade">
                                      <p:cBhvr>
                                        <p:cTn id="28" dur="500"/>
                                        <p:tgtEl>
                                          <p:spTgt spid="154634"/>
                                        </p:tgtEl>
                                      </p:cBhvr>
                                    </p:animEffect>
                                    <p:anim calcmode="lin" valueType="num">
                                      <p:cBhvr>
                                        <p:cTn id="29" dur="500" fill="hold"/>
                                        <p:tgtEl>
                                          <p:spTgt spid="154634"/>
                                        </p:tgtEl>
                                        <p:attrNameLst>
                                          <p:attrName>ppt_w</p:attrName>
                                        </p:attrNameLst>
                                      </p:cBhvr>
                                      <p:tavLst>
                                        <p:tav tm="0" fmla="#ppt_w*sin(2.5*pi*$)">
                                          <p:val>
                                            <p:fltVal val="0"/>
                                          </p:val>
                                        </p:tav>
                                        <p:tav tm="100000">
                                          <p:val>
                                            <p:fltVal val="1"/>
                                          </p:val>
                                        </p:tav>
                                      </p:tavLst>
                                    </p:anim>
                                    <p:anim calcmode="lin" valueType="num">
                                      <p:cBhvr>
                                        <p:cTn id="30" dur="500" fill="hold"/>
                                        <p:tgtEl>
                                          <p:spTgt spid="154634"/>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54636"/>
                                        </p:tgtEl>
                                        <p:attrNameLst>
                                          <p:attrName>style.visibility</p:attrName>
                                        </p:attrNameLst>
                                      </p:cBhvr>
                                      <p:to>
                                        <p:strVal val="visible"/>
                                      </p:to>
                                    </p:set>
                                    <p:animEffect transition="in" filter="strips(downRight)">
                                      <p:cBhvr>
                                        <p:cTn id="35" dur="500"/>
                                        <p:tgtEl>
                                          <p:spTgt spid="15463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154635"/>
                                        </p:tgtEl>
                                        <p:attrNameLst>
                                          <p:attrName>style.visibility</p:attrName>
                                        </p:attrNameLst>
                                      </p:cBhvr>
                                      <p:to>
                                        <p:strVal val="visible"/>
                                      </p:to>
                                    </p:set>
                                    <p:anim calcmode="lin" valueType="num">
                                      <p:cBhvr>
                                        <p:cTn id="40" dur="1000" fill="hold"/>
                                        <p:tgtEl>
                                          <p:spTgt spid="154635"/>
                                        </p:tgtEl>
                                        <p:attrNameLst>
                                          <p:attrName>ppt_x</p:attrName>
                                        </p:attrNameLst>
                                      </p:cBhvr>
                                      <p:tavLst>
                                        <p:tav tm="0">
                                          <p:val>
                                            <p:strVal val="#ppt_x-.2"/>
                                          </p:val>
                                        </p:tav>
                                        <p:tav tm="100000">
                                          <p:val>
                                            <p:strVal val="#ppt_x"/>
                                          </p:val>
                                        </p:tav>
                                      </p:tavLst>
                                    </p:anim>
                                    <p:anim calcmode="lin" valueType="num">
                                      <p:cBhvr>
                                        <p:cTn id="41" dur="1000" fill="hold"/>
                                        <p:tgtEl>
                                          <p:spTgt spid="154635"/>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54635"/>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154639"/>
                                        </p:tgtEl>
                                        <p:attrNameLst>
                                          <p:attrName>style.visibility</p:attrName>
                                        </p:attrNameLst>
                                      </p:cBhvr>
                                      <p:to>
                                        <p:strVal val="visible"/>
                                      </p:to>
                                    </p:set>
                                    <p:anim calcmode="lin" valueType="num">
                                      <p:cBhvr>
                                        <p:cTn id="47" dur="1000" fill="hold"/>
                                        <p:tgtEl>
                                          <p:spTgt spid="154639"/>
                                        </p:tgtEl>
                                        <p:attrNameLst>
                                          <p:attrName>ppt_x</p:attrName>
                                        </p:attrNameLst>
                                      </p:cBhvr>
                                      <p:tavLst>
                                        <p:tav tm="0">
                                          <p:val>
                                            <p:strVal val="#ppt_x-.2"/>
                                          </p:val>
                                        </p:tav>
                                        <p:tav tm="100000">
                                          <p:val>
                                            <p:strVal val="#ppt_x"/>
                                          </p:val>
                                        </p:tav>
                                      </p:tavLst>
                                    </p:anim>
                                    <p:anim calcmode="lin" valueType="num">
                                      <p:cBhvr>
                                        <p:cTn id="48" dur="1000" fill="hold"/>
                                        <p:tgtEl>
                                          <p:spTgt spid="154639"/>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54639"/>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54638"/>
                                        </p:tgtEl>
                                        <p:attrNameLst>
                                          <p:attrName>style.visibility</p:attrName>
                                        </p:attrNameLst>
                                      </p:cBhvr>
                                      <p:to>
                                        <p:strVal val="visible"/>
                                      </p:to>
                                    </p:set>
                                    <p:anim calcmode="lin" valueType="num">
                                      <p:cBhvr>
                                        <p:cTn id="54" dur="1000" fill="hold"/>
                                        <p:tgtEl>
                                          <p:spTgt spid="154638"/>
                                        </p:tgtEl>
                                        <p:attrNameLst>
                                          <p:attrName>ppt_w</p:attrName>
                                        </p:attrNameLst>
                                      </p:cBhvr>
                                      <p:tavLst>
                                        <p:tav tm="0">
                                          <p:val>
                                            <p:strVal val="#ppt_w*0.70"/>
                                          </p:val>
                                        </p:tav>
                                        <p:tav tm="100000">
                                          <p:val>
                                            <p:strVal val="#ppt_w"/>
                                          </p:val>
                                        </p:tav>
                                      </p:tavLst>
                                    </p:anim>
                                    <p:anim calcmode="lin" valueType="num">
                                      <p:cBhvr>
                                        <p:cTn id="55" dur="1000" fill="hold"/>
                                        <p:tgtEl>
                                          <p:spTgt spid="154638"/>
                                        </p:tgtEl>
                                        <p:attrNameLst>
                                          <p:attrName>ppt_h</p:attrName>
                                        </p:attrNameLst>
                                      </p:cBhvr>
                                      <p:tavLst>
                                        <p:tav tm="0">
                                          <p:val>
                                            <p:strVal val="#ppt_h"/>
                                          </p:val>
                                        </p:tav>
                                        <p:tav tm="100000">
                                          <p:val>
                                            <p:strVal val="#ppt_h"/>
                                          </p:val>
                                        </p:tav>
                                      </p:tavLst>
                                    </p:anim>
                                    <p:animEffect transition="in" filter="fade">
                                      <p:cBhvr>
                                        <p:cTn id="56" dur="1000"/>
                                        <p:tgtEl>
                                          <p:spTgt spid="154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3" grpId="0"/>
      <p:bldP spid="154634" grpId="0"/>
      <p:bldP spid="154636" grpId="0"/>
      <p:bldP spid="154639"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Grp="1" noChangeArrowheads="1"/>
          </p:cNvSpPr>
          <p:nvPr>
            <p:ph type="dt" sz="half" idx="4294967295"/>
          </p:nvPr>
        </p:nvSpPr>
        <p:spPr/>
        <p:txBody>
          <a:bodyPr/>
          <a:lstStyle/>
          <a:p>
            <a:fld id="{59C888BF-E4BA-4932-AE6E-6CCF49C7D2CE}" type="datetime1">
              <a:rPr lang="en-US"/>
              <a:pPr/>
              <a:t>5/15/2017</a:t>
            </a:fld>
            <a:endParaRPr lang="en-US"/>
          </a:p>
        </p:txBody>
      </p:sp>
      <p:sp>
        <p:nvSpPr>
          <p:cNvPr id="15" name="Rectangle 11"/>
          <p:cNvSpPr>
            <a:spLocks noGrp="1" noChangeArrowheads="1"/>
          </p:cNvSpPr>
          <p:nvPr>
            <p:ph type="sldNum" sz="quarter" idx="4294967295"/>
          </p:nvPr>
        </p:nvSpPr>
        <p:spPr/>
        <p:txBody>
          <a:bodyPr/>
          <a:lstStyle/>
          <a:p>
            <a:fld id="{376459CC-0514-4280-A056-B44A51346B9E}" type="slidenum">
              <a:rPr lang="en-US"/>
              <a:pPr/>
              <a:t>248</a:t>
            </a:fld>
            <a:endParaRPr lang="en-US"/>
          </a:p>
        </p:txBody>
      </p:sp>
      <p:sp>
        <p:nvSpPr>
          <p:cNvPr id="155650"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5651"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5652"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5653" name="Rectangle 5"/>
          <p:cNvSpPr>
            <a:spLocks noChangeArrowheads="1"/>
          </p:cNvSpPr>
          <p:nvPr/>
        </p:nvSpPr>
        <p:spPr bwMode="auto">
          <a:xfrm>
            <a:off x="1703389" y="243959"/>
            <a:ext cx="8855309" cy="369332"/>
          </a:xfrm>
          <a:prstGeom prst="rect">
            <a:avLst/>
          </a:prstGeom>
          <a:noFill/>
          <a:ln w="9525">
            <a:noFill/>
            <a:miter lim="800000"/>
            <a:headEnd/>
            <a:tailEnd/>
          </a:ln>
          <a:effectLst/>
        </p:spPr>
        <p:txBody>
          <a:bodyPr wrap="none" anchor="ctr">
            <a:spAutoFit/>
          </a:bodyPr>
          <a:lstStyle/>
          <a:p>
            <a:pPr eaLnBrk="1" hangingPunct="1"/>
            <a:r>
              <a:rPr lang="en-US"/>
              <a:t>Memperhatikan bahwa, pada umumnya </a:t>
            </a:r>
            <a:r>
              <a:rPr lang="en-US">
                <a:sym typeface="Symbol" pitchFamily="18" charset="2"/>
              </a:rPr>
              <a:t></a:t>
            </a:r>
            <a:r>
              <a:rPr lang="en-US"/>
              <a:t>G</a:t>
            </a:r>
            <a:r>
              <a:rPr lang="en-US">
                <a:sym typeface="Symbol" pitchFamily="18" charset="2"/>
              </a:rPr>
              <a:t>pq</a:t>
            </a:r>
            <a:r>
              <a:rPr lang="en-US"/>
              <a:t> &lt; </a:t>
            </a:r>
            <a:r>
              <a:rPr lang="en-US">
                <a:sym typeface="Symbol" pitchFamily="18" charset="2"/>
              </a:rPr>
              <a:t></a:t>
            </a:r>
            <a:r>
              <a:rPr lang="en-US"/>
              <a:t>B</a:t>
            </a:r>
            <a:r>
              <a:rPr lang="en-US">
                <a:sym typeface="Symbol" pitchFamily="18" charset="2"/>
              </a:rPr>
              <a:t>pq</a:t>
            </a:r>
            <a:r>
              <a:rPr lang="en-US"/>
              <a:t> dan </a:t>
            </a:r>
            <a:r>
              <a:rPr lang="en-US">
                <a:sym typeface="Symbol" pitchFamily="18" charset="2"/>
              </a:rPr>
              <a:t></a:t>
            </a:r>
            <a:r>
              <a:rPr lang="en-US"/>
              <a:t>pq </a:t>
            </a:r>
            <a:r>
              <a:rPr lang="en-US">
                <a:sym typeface="Symbol" pitchFamily="18" charset="2"/>
              </a:rPr>
              <a:t>sangat kecil, sehingga </a:t>
            </a:r>
          </a:p>
        </p:txBody>
      </p:sp>
      <p:sp>
        <p:nvSpPr>
          <p:cNvPr id="155655" name="Rectangle 7"/>
          <p:cNvSpPr>
            <a:spLocks noChangeArrowheads="1"/>
          </p:cNvSpPr>
          <p:nvPr/>
        </p:nvSpPr>
        <p:spPr bwMode="auto">
          <a:xfrm>
            <a:off x="1524001" y="31062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5654" name="Object 6"/>
          <p:cNvGraphicFramePr>
            <a:graphicFrameLocks noChangeAspect="1"/>
          </p:cNvGraphicFramePr>
          <p:nvPr/>
        </p:nvGraphicFramePr>
        <p:xfrm>
          <a:off x="1992314" y="765176"/>
          <a:ext cx="5940425" cy="500063"/>
        </p:xfrm>
        <a:graphic>
          <a:graphicData uri="http://schemas.openxmlformats.org/presentationml/2006/ole">
            <mc:AlternateContent xmlns:mc="http://schemas.openxmlformats.org/markup-compatibility/2006">
              <mc:Choice xmlns:v="urn:schemas-microsoft-com:vml" Requires="v">
                <p:oleObj spid="_x0000_s125957" name="Equation" r:id="rId3" imgW="3289300" imgH="279400" progId="Equation.3">
                  <p:embed/>
                </p:oleObj>
              </mc:Choice>
              <mc:Fallback>
                <p:oleObj name="Equation" r:id="rId3" imgW="32893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765176"/>
                        <a:ext cx="5940425"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56" name="Rectangle 8"/>
          <p:cNvSpPr>
            <a:spLocks noChangeArrowheads="1"/>
          </p:cNvSpPr>
          <p:nvPr/>
        </p:nvSpPr>
        <p:spPr bwMode="auto">
          <a:xfrm>
            <a:off x="1703389" y="1540947"/>
            <a:ext cx="7653057" cy="369332"/>
          </a:xfrm>
          <a:prstGeom prst="rect">
            <a:avLst/>
          </a:prstGeom>
          <a:noFill/>
          <a:ln w="9525">
            <a:noFill/>
            <a:miter lim="800000"/>
            <a:headEnd/>
            <a:tailEnd/>
          </a:ln>
          <a:effectLst/>
        </p:spPr>
        <p:txBody>
          <a:bodyPr wrap="none" anchor="ctr">
            <a:spAutoFit/>
          </a:bodyPr>
          <a:lstStyle/>
          <a:p>
            <a:pPr eaLnBrk="1" hangingPunct="1"/>
            <a:r>
              <a:rPr lang="sv-SE"/>
              <a:t>Maka submatriks M dan N dapat diabaikan sehingga persamaan menjadi</a:t>
            </a:r>
            <a:r>
              <a:rPr lang="en-US"/>
              <a:t> </a:t>
            </a:r>
          </a:p>
        </p:txBody>
      </p:sp>
      <p:sp>
        <p:nvSpPr>
          <p:cNvPr id="155658" name="Rectangle 10"/>
          <p:cNvSpPr>
            <a:spLocks noChangeArrowheads="1"/>
          </p:cNvSpPr>
          <p:nvPr/>
        </p:nvSpPr>
        <p:spPr bwMode="auto">
          <a:xfrm>
            <a:off x="1524001" y="29919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5657" name="Object 9"/>
          <p:cNvGraphicFramePr>
            <a:graphicFrameLocks noChangeAspect="1"/>
          </p:cNvGraphicFramePr>
          <p:nvPr/>
        </p:nvGraphicFramePr>
        <p:xfrm>
          <a:off x="2244725" y="2060575"/>
          <a:ext cx="4356100" cy="1416050"/>
        </p:xfrm>
        <a:graphic>
          <a:graphicData uri="http://schemas.openxmlformats.org/presentationml/2006/ole">
            <mc:AlternateContent xmlns:mc="http://schemas.openxmlformats.org/markup-compatibility/2006">
              <mc:Choice xmlns:v="urn:schemas-microsoft-com:vml" Requires="v">
                <p:oleObj spid="_x0000_s125958" name="Equation" r:id="rId5" imgW="1549400" imgH="508000" progId="Equation.3">
                  <p:embed/>
                </p:oleObj>
              </mc:Choice>
              <mc:Fallback>
                <p:oleObj name="Equation" r:id="rId5" imgW="15494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725" y="2060575"/>
                        <a:ext cx="4356100" cy="1416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60" name="Rectangle 12"/>
          <p:cNvSpPr>
            <a:spLocks noChangeArrowheads="1"/>
          </p:cNvSpPr>
          <p:nvPr/>
        </p:nvSpPr>
        <p:spPr bwMode="auto">
          <a:xfrm>
            <a:off x="1524001" y="30300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5659" name="Object 11"/>
          <p:cNvGraphicFramePr>
            <a:graphicFrameLocks noChangeAspect="1"/>
          </p:cNvGraphicFramePr>
          <p:nvPr/>
        </p:nvGraphicFramePr>
        <p:xfrm>
          <a:off x="2279650" y="3789364"/>
          <a:ext cx="3024188" cy="1722437"/>
        </p:xfrm>
        <a:graphic>
          <a:graphicData uri="http://schemas.openxmlformats.org/presentationml/2006/ole">
            <mc:AlternateContent xmlns:mc="http://schemas.openxmlformats.org/markup-compatibility/2006">
              <mc:Choice xmlns:v="urn:schemas-microsoft-com:vml" Requires="v">
                <p:oleObj spid="_x0000_s125959" name="Equation" r:id="rId7" imgW="748975" imgH="431613" progId="Equation.3">
                  <p:embed/>
                </p:oleObj>
              </mc:Choice>
              <mc:Fallback>
                <p:oleObj name="Equation" r:id="rId7" imgW="748975" imgH="4316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9650" y="3789364"/>
                        <a:ext cx="3024188" cy="172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3238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55653"/>
                                        </p:tgtEl>
                                        <p:attrNameLst>
                                          <p:attrName>style.visibility</p:attrName>
                                        </p:attrNameLst>
                                      </p:cBhvr>
                                      <p:to>
                                        <p:strVal val="visible"/>
                                      </p:to>
                                    </p:set>
                                    <p:animEffect transition="in" filter="strips(upRight)">
                                      <p:cBhvr>
                                        <p:cTn id="7" dur="500"/>
                                        <p:tgtEl>
                                          <p:spTgt spid="15565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55654"/>
                                        </p:tgtEl>
                                        <p:attrNameLst>
                                          <p:attrName>style.visibility</p:attrName>
                                        </p:attrNameLst>
                                      </p:cBhvr>
                                      <p:to>
                                        <p:strVal val="visible"/>
                                      </p:to>
                                    </p:set>
                                    <p:animEffect transition="in" filter="strips(upRight)">
                                      <p:cBhvr>
                                        <p:cTn id="12" dur="1000"/>
                                        <p:tgtEl>
                                          <p:spTgt spid="155654"/>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155656"/>
                                        </p:tgtEl>
                                        <p:attrNameLst>
                                          <p:attrName>style.visibility</p:attrName>
                                        </p:attrNameLst>
                                      </p:cBhvr>
                                      <p:to>
                                        <p:strVal val="visible"/>
                                      </p:to>
                                    </p:set>
                                    <p:animEffect transition="in" filter="fade">
                                      <p:cBhvr>
                                        <p:cTn id="17" dur="500"/>
                                        <p:tgtEl>
                                          <p:spTgt spid="155656"/>
                                        </p:tgtEl>
                                      </p:cBhvr>
                                    </p:animEffect>
                                    <p:anim calcmode="lin" valueType="num">
                                      <p:cBhvr>
                                        <p:cTn id="18" dur="500" fill="hold"/>
                                        <p:tgtEl>
                                          <p:spTgt spid="155656"/>
                                        </p:tgtEl>
                                        <p:attrNameLst>
                                          <p:attrName>ppt_w</p:attrName>
                                        </p:attrNameLst>
                                      </p:cBhvr>
                                      <p:tavLst>
                                        <p:tav tm="0" fmla="#ppt_w*sin(2.5*pi*$)">
                                          <p:val>
                                            <p:fltVal val="0"/>
                                          </p:val>
                                        </p:tav>
                                        <p:tav tm="100000">
                                          <p:val>
                                            <p:fltVal val="1"/>
                                          </p:val>
                                        </p:tav>
                                      </p:tavLst>
                                    </p:anim>
                                    <p:anim calcmode="lin" valueType="num">
                                      <p:cBhvr>
                                        <p:cTn id="19" dur="500" fill="hold"/>
                                        <p:tgtEl>
                                          <p:spTgt spid="15565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55657"/>
                                        </p:tgtEl>
                                        <p:attrNameLst>
                                          <p:attrName>style.visibility</p:attrName>
                                        </p:attrNameLst>
                                      </p:cBhvr>
                                      <p:to>
                                        <p:strVal val="visible"/>
                                      </p:to>
                                    </p:set>
                                    <p:anim calcmode="lin" valueType="num">
                                      <p:cBhvr>
                                        <p:cTn id="24" dur="1000" fill="hold"/>
                                        <p:tgtEl>
                                          <p:spTgt spid="155657"/>
                                        </p:tgtEl>
                                        <p:attrNameLst>
                                          <p:attrName>ppt_w</p:attrName>
                                        </p:attrNameLst>
                                      </p:cBhvr>
                                      <p:tavLst>
                                        <p:tav tm="0">
                                          <p:val>
                                            <p:strVal val="#ppt_w*0.70"/>
                                          </p:val>
                                        </p:tav>
                                        <p:tav tm="100000">
                                          <p:val>
                                            <p:strVal val="#ppt_w"/>
                                          </p:val>
                                        </p:tav>
                                      </p:tavLst>
                                    </p:anim>
                                    <p:anim calcmode="lin" valueType="num">
                                      <p:cBhvr>
                                        <p:cTn id="25" dur="1000" fill="hold"/>
                                        <p:tgtEl>
                                          <p:spTgt spid="155657"/>
                                        </p:tgtEl>
                                        <p:attrNameLst>
                                          <p:attrName>ppt_h</p:attrName>
                                        </p:attrNameLst>
                                      </p:cBhvr>
                                      <p:tavLst>
                                        <p:tav tm="0">
                                          <p:val>
                                            <p:strVal val="#ppt_h"/>
                                          </p:val>
                                        </p:tav>
                                        <p:tav tm="100000">
                                          <p:val>
                                            <p:strVal val="#ppt_h"/>
                                          </p:val>
                                        </p:tav>
                                      </p:tavLst>
                                    </p:anim>
                                    <p:animEffect transition="in" filter="fade">
                                      <p:cBhvr>
                                        <p:cTn id="26" dur="1000"/>
                                        <p:tgtEl>
                                          <p:spTgt spid="155657"/>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55659"/>
                                        </p:tgtEl>
                                        <p:attrNameLst>
                                          <p:attrName>style.visibility</p:attrName>
                                        </p:attrNameLst>
                                      </p:cBhvr>
                                      <p:to>
                                        <p:strVal val="visible"/>
                                      </p:to>
                                    </p:set>
                                    <p:anim calcmode="lin" valueType="num">
                                      <p:cBhvr>
                                        <p:cTn id="31" dur="1000" fill="hold"/>
                                        <p:tgtEl>
                                          <p:spTgt spid="155659"/>
                                        </p:tgtEl>
                                        <p:attrNameLst>
                                          <p:attrName>ppt_x</p:attrName>
                                        </p:attrNameLst>
                                      </p:cBhvr>
                                      <p:tavLst>
                                        <p:tav tm="0">
                                          <p:val>
                                            <p:strVal val="#ppt_x-.2"/>
                                          </p:val>
                                        </p:tav>
                                        <p:tav tm="100000">
                                          <p:val>
                                            <p:strVal val="#ppt_x"/>
                                          </p:val>
                                        </p:tav>
                                      </p:tavLst>
                                    </p:anim>
                                    <p:anim calcmode="lin" valueType="num">
                                      <p:cBhvr>
                                        <p:cTn id="32" dur="1000" fill="hold"/>
                                        <p:tgtEl>
                                          <p:spTgt spid="15565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55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p:bldP spid="155656"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Grp="1" noChangeArrowheads="1"/>
          </p:cNvSpPr>
          <p:nvPr>
            <p:ph type="dt" sz="half" idx="4294967295"/>
          </p:nvPr>
        </p:nvSpPr>
        <p:spPr/>
        <p:txBody>
          <a:bodyPr/>
          <a:lstStyle/>
          <a:p>
            <a:fld id="{CDAAC77F-2807-49B2-A295-E135DA591375}" type="datetime1">
              <a:rPr lang="en-US"/>
              <a:pPr/>
              <a:t>5/15/2017</a:t>
            </a:fld>
            <a:endParaRPr lang="en-US"/>
          </a:p>
        </p:txBody>
      </p:sp>
      <p:sp>
        <p:nvSpPr>
          <p:cNvPr id="14" name="Rectangle 11"/>
          <p:cNvSpPr>
            <a:spLocks noGrp="1" noChangeArrowheads="1"/>
          </p:cNvSpPr>
          <p:nvPr>
            <p:ph type="sldNum" sz="quarter" idx="4294967295"/>
          </p:nvPr>
        </p:nvSpPr>
        <p:spPr/>
        <p:txBody>
          <a:bodyPr/>
          <a:lstStyle/>
          <a:p>
            <a:fld id="{2EFD5538-AA5B-4017-AFDB-ACAA1B8D93CE}" type="slidenum">
              <a:rPr lang="en-US"/>
              <a:pPr/>
              <a:t>249</a:t>
            </a:fld>
            <a:endParaRPr lang="en-US"/>
          </a:p>
        </p:txBody>
      </p:sp>
      <p:sp>
        <p:nvSpPr>
          <p:cNvPr id="156674"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6675"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6677" name="Rectangle 5"/>
          <p:cNvSpPr>
            <a:spLocks noChangeArrowheads="1"/>
          </p:cNvSpPr>
          <p:nvPr/>
        </p:nvSpPr>
        <p:spPr bwMode="auto">
          <a:xfrm>
            <a:off x="1878014" y="243959"/>
            <a:ext cx="9570249" cy="369332"/>
          </a:xfrm>
          <a:prstGeom prst="rect">
            <a:avLst/>
          </a:prstGeom>
          <a:noFill/>
          <a:ln w="9525">
            <a:noFill/>
            <a:miter lim="800000"/>
            <a:headEnd/>
            <a:tailEnd/>
          </a:ln>
          <a:effectLst/>
        </p:spPr>
        <p:txBody>
          <a:bodyPr wrap="none" anchor="ctr">
            <a:spAutoFit/>
          </a:bodyPr>
          <a:lstStyle/>
          <a:p>
            <a:pPr eaLnBrk="1" hangingPunct="1"/>
            <a:r>
              <a:rPr lang="sv-SE"/>
              <a:t>Metoda Fast Decoupled, dapat disederhanakan lebih jauh tanpa mengurangi ketelitiannya</a:t>
            </a:r>
            <a:r>
              <a:rPr lang="en-US"/>
              <a:t> </a:t>
            </a:r>
          </a:p>
        </p:txBody>
      </p:sp>
      <p:graphicFrame>
        <p:nvGraphicFramePr>
          <p:cNvPr id="156678" name="Object 6"/>
          <p:cNvGraphicFramePr>
            <a:graphicFrameLocks noChangeAspect="1"/>
          </p:cNvGraphicFramePr>
          <p:nvPr/>
        </p:nvGraphicFramePr>
        <p:xfrm>
          <a:off x="2279650" y="765176"/>
          <a:ext cx="3708400" cy="493713"/>
        </p:xfrm>
        <a:graphic>
          <a:graphicData uri="http://schemas.openxmlformats.org/presentationml/2006/ole">
            <mc:AlternateContent xmlns:mc="http://schemas.openxmlformats.org/markup-compatibility/2006">
              <mc:Choice xmlns:v="urn:schemas-microsoft-com:vml" Requires="v">
                <p:oleObj spid="_x0000_s126981" name="Equation" r:id="rId3" imgW="1790700" imgH="241300" progId="Equation.3">
                  <p:embed/>
                </p:oleObj>
              </mc:Choice>
              <mc:Fallback>
                <p:oleObj name="Equation" r:id="rId3" imgW="1790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765176"/>
                        <a:ext cx="3708400"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0" name="Rectangle 8"/>
          <p:cNvSpPr>
            <a:spLocks noChangeArrowheads="1"/>
          </p:cNvSpPr>
          <p:nvPr/>
        </p:nvSpPr>
        <p:spPr bwMode="auto">
          <a:xfrm>
            <a:off x="2279650" y="1447801"/>
            <a:ext cx="2700338" cy="396875"/>
          </a:xfrm>
          <a:prstGeom prst="rect">
            <a:avLst/>
          </a:prstGeom>
          <a:noFill/>
          <a:ln w="9525">
            <a:noFill/>
            <a:miter lim="800000"/>
            <a:headEnd/>
            <a:tailEnd/>
          </a:ln>
          <a:effectLst/>
        </p:spPr>
        <p:txBody>
          <a:bodyPr anchor="ctr">
            <a:spAutoFit/>
          </a:bodyPr>
          <a:lstStyle/>
          <a:p>
            <a:pPr>
              <a:tabLst>
                <a:tab pos="457200" algn="l"/>
              </a:tabLst>
            </a:pPr>
            <a:r>
              <a:rPr lang="en-US" sz="2000">
                <a:solidFill>
                  <a:srgbClr val="000000"/>
                </a:solidFill>
                <a:cs typeface="Times New Roman" pitchFamily="18" charset="0"/>
              </a:rPr>
              <a:t>Qp &lt;&lt; B</a:t>
            </a:r>
            <a:r>
              <a:rPr lang="en-US" sz="2000" baseline="-30000">
                <a:solidFill>
                  <a:srgbClr val="000000"/>
                </a:solidFill>
                <a:cs typeface="Times New Roman" pitchFamily="18" charset="0"/>
              </a:rPr>
              <a:t>pp</a:t>
            </a:r>
            <a:r>
              <a:rPr lang="en-US" sz="2000">
                <a:solidFill>
                  <a:srgbClr val="000000"/>
                </a:solidFill>
                <a:cs typeface="Times New Roman" pitchFamily="18" charset="0"/>
              </a:rPr>
              <a:t> </a:t>
            </a:r>
            <a:r>
              <a:rPr lang="en-US" sz="2000">
                <a:solidFill>
                  <a:srgbClr val="000000"/>
                </a:solidFill>
                <a:latin typeface="Times New Roman" pitchFamily="18" charset="0"/>
                <a:cs typeface="Times New Roman" pitchFamily="18" charset="0"/>
                <a:sym typeface="Symbol" pitchFamily="18" charset="2"/>
              </a:rPr>
              <a:t></a:t>
            </a:r>
            <a:r>
              <a:rPr lang="en-US" sz="2000">
                <a:solidFill>
                  <a:srgbClr val="000000"/>
                </a:solidFill>
                <a:cs typeface="Times New Roman" pitchFamily="18" charset="0"/>
              </a:rPr>
              <a:t>V</a:t>
            </a:r>
            <a:r>
              <a:rPr lang="en-US" sz="2000" baseline="-30000">
                <a:solidFill>
                  <a:srgbClr val="000000"/>
                </a:solidFill>
                <a:latin typeface="Times New Roman" pitchFamily="18" charset="0"/>
                <a:cs typeface="Times New Roman" pitchFamily="18" charset="0"/>
                <a:sym typeface="Symbol" pitchFamily="18" charset="2"/>
              </a:rPr>
              <a:t>p</a:t>
            </a:r>
            <a:r>
              <a:rPr lang="en-US" sz="2000">
                <a:solidFill>
                  <a:srgbClr val="000000"/>
                </a:solidFill>
                <a:latin typeface="Times New Roman" pitchFamily="18" charset="0"/>
                <a:cs typeface="Times New Roman" pitchFamily="18" charset="0"/>
                <a:sym typeface="Symbol" pitchFamily="18" charset="2"/>
              </a:rPr>
              <a:t></a:t>
            </a:r>
            <a:r>
              <a:rPr lang="en-US" sz="2000" baseline="30000">
                <a:solidFill>
                  <a:srgbClr val="000000"/>
                </a:solidFill>
                <a:cs typeface="Times New Roman" pitchFamily="18" charset="0"/>
              </a:rPr>
              <a:t>2</a:t>
            </a:r>
            <a:endParaRPr lang="en-US" sz="2000">
              <a:solidFill>
                <a:srgbClr val="000000"/>
              </a:solidFill>
              <a:latin typeface="Times New Roman" pitchFamily="18" charset="0"/>
              <a:cs typeface="Times New Roman" pitchFamily="18" charset="0"/>
              <a:sym typeface="Symbol" pitchFamily="18" charset="2"/>
            </a:endParaRPr>
          </a:p>
        </p:txBody>
      </p:sp>
      <p:sp>
        <p:nvSpPr>
          <p:cNvPr id="156682" name="Rectangle 10"/>
          <p:cNvSpPr>
            <a:spLocks noChangeArrowheads="1"/>
          </p:cNvSpPr>
          <p:nvPr/>
        </p:nvSpPr>
        <p:spPr bwMode="auto">
          <a:xfrm>
            <a:off x="1524001" y="297763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6681" name="Object 9"/>
          <p:cNvGraphicFramePr>
            <a:graphicFrameLocks noChangeAspect="1"/>
          </p:cNvGraphicFramePr>
          <p:nvPr/>
        </p:nvGraphicFramePr>
        <p:xfrm>
          <a:off x="2171700" y="2276476"/>
          <a:ext cx="4572000" cy="1630363"/>
        </p:xfrm>
        <a:graphic>
          <a:graphicData uri="http://schemas.openxmlformats.org/presentationml/2006/ole">
            <mc:AlternateContent xmlns:mc="http://schemas.openxmlformats.org/markup-compatibility/2006">
              <mc:Choice xmlns:v="urn:schemas-microsoft-com:vml" Requires="v">
                <p:oleObj spid="_x0000_s126982" name="Equation" r:id="rId5" imgW="1497950" imgH="533169" progId="Equation.3">
                  <p:embed/>
                </p:oleObj>
              </mc:Choice>
              <mc:Fallback>
                <p:oleObj name="Equation" r:id="rId5" imgW="1497950" imgH="53316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2276476"/>
                        <a:ext cx="4572000" cy="163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4" name="Rectangle 12"/>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6683" name="Object 11"/>
          <p:cNvGraphicFramePr>
            <a:graphicFrameLocks noChangeAspect="1"/>
          </p:cNvGraphicFramePr>
          <p:nvPr/>
        </p:nvGraphicFramePr>
        <p:xfrm>
          <a:off x="4044950" y="4581525"/>
          <a:ext cx="4427538" cy="1835150"/>
        </p:xfrm>
        <a:graphic>
          <a:graphicData uri="http://schemas.openxmlformats.org/presentationml/2006/ole">
            <mc:AlternateContent xmlns:mc="http://schemas.openxmlformats.org/markup-compatibility/2006">
              <mc:Choice xmlns:v="urn:schemas-microsoft-com:vml" Requires="v">
                <p:oleObj spid="_x0000_s126983" name="Equation" r:id="rId7" imgW="1167893" imgH="482391" progId="Equation.3">
                  <p:embed/>
                </p:oleObj>
              </mc:Choice>
              <mc:Fallback>
                <p:oleObj name="Equation" r:id="rId7" imgW="1167893" imgH="4823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4950" y="4581525"/>
                        <a:ext cx="4427538" cy="183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6685" name="Rectangle 13"/>
          <p:cNvSpPr>
            <a:spLocks noChangeArrowheads="1"/>
          </p:cNvSpPr>
          <p:nvPr/>
        </p:nvSpPr>
        <p:spPr bwMode="auto">
          <a:xfrm>
            <a:off x="1703388" y="3901173"/>
            <a:ext cx="8964612" cy="646331"/>
          </a:xfrm>
          <a:prstGeom prst="rect">
            <a:avLst/>
          </a:prstGeom>
          <a:noFill/>
          <a:ln w="9525">
            <a:noFill/>
            <a:miter lim="800000"/>
            <a:headEnd/>
            <a:tailEnd/>
          </a:ln>
          <a:effectLst/>
        </p:spPr>
        <p:txBody>
          <a:bodyPr anchor="ctr">
            <a:spAutoFit/>
          </a:bodyPr>
          <a:lstStyle/>
          <a:p>
            <a:pPr eaLnBrk="1" hangingPunct="1"/>
            <a:r>
              <a:rPr lang="en-US"/>
              <a:t>Penyederhanaan berikutnya adalah pendekatan [V] = [I], maka diperoleh bentuk umum persamaan yang terkenal dengan nama FAST DECOUPLED LOAD FLOW (FDLF) </a:t>
            </a:r>
          </a:p>
        </p:txBody>
      </p:sp>
    </p:spTree>
    <p:extLst>
      <p:ext uri="{BB962C8B-B14F-4D97-AF65-F5344CB8AC3E}">
        <p14:creationId xmlns:p14="http://schemas.microsoft.com/office/powerpoint/2010/main" val="134411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6677"/>
                                        </p:tgtEl>
                                        <p:attrNameLst>
                                          <p:attrName>style.visibility</p:attrName>
                                        </p:attrNameLst>
                                      </p:cBhvr>
                                      <p:to>
                                        <p:strVal val="visible"/>
                                      </p:to>
                                    </p:set>
                                    <p:animEffect transition="in" filter="strips(downRight)">
                                      <p:cBhvr>
                                        <p:cTn id="7" dur="2000"/>
                                        <p:tgtEl>
                                          <p:spTgt spid="15667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56680"/>
                                        </p:tgtEl>
                                        <p:attrNameLst>
                                          <p:attrName>style.visibility</p:attrName>
                                        </p:attrNameLst>
                                      </p:cBhvr>
                                      <p:to>
                                        <p:strVal val="visible"/>
                                      </p:to>
                                    </p:set>
                                    <p:anim calcmode="lin" valueType="num">
                                      <p:cBhvr>
                                        <p:cTn id="12" dur="1000" fill="hold"/>
                                        <p:tgtEl>
                                          <p:spTgt spid="156680"/>
                                        </p:tgtEl>
                                        <p:attrNameLst>
                                          <p:attrName>ppt_x</p:attrName>
                                        </p:attrNameLst>
                                      </p:cBhvr>
                                      <p:tavLst>
                                        <p:tav tm="0">
                                          <p:val>
                                            <p:strVal val="#ppt_x-.2"/>
                                          </p:val>
                                        </p:tav>
                                        <p:tav tm="100000">
                                          <p:val>
                                            <p:strVal val="#ppt_x"/>
                                          </p:val>
                                        </p:tav>
                                      </p:tavLst>
                                    </p:anim>
                                    <p:anim calcmode="lin" valueType="num">
                                      <p:cBhvr>
                                        <p:cTn id="13" dur="1000" fill="hold"/>
                                        <p:tgtEl>
                                          <p:spTgt spid="15668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6680"/>
                                        </p:tgtEl>
                                      </p:cBhvr>
                                    </p:animEffect>
                                  </p:childTnLst>
                                </p:cTn>
                              </p:par>
                              <p:par>
                                <p:cTn id="15" presetID="29" presetClass="entr" presetSubtype="0" fill="hold" nodeType="withEffect">
                                  <p:stCondLst>
                                    <p:cond delay="0"/>
                                  </p:stCondLst>
                                  <p:childTnLst>
                                    <p:set>
                                      <p:cBhvr>
                                        <p:cTn id="16" dur="1" fill="hold">
                                          <p:stCondLst>
                                            <p:cond delay="0"/>
                                          </p:stCondLst>
                                        </p:cTn>
                                        <p:tgtEl>
                                          <p:spTgt spid="156678"/>
                                        </p:tgtEl>
                                        <p:attrNameLst>
                                          <p:attrName>style.visibility</p:attrName>
                                        </p:attrNameLst>
                                      </p:cBhvr>
                                      <p:to>
                                        <p:strVal val="visible"/>
                                      </p:to>
                                    </p:set>
                                    <p:anim calcmode="lin" valueType="num">
                                      <p:cBhvr>
                                        <p:cTn id="17" dur="1000" fill="hold"/>
                                        <p:tgtEl>
                                          <p:spTgt spid="156678"/>
                                        </p:tgtEl>
                                        <p:attrNameLst>
                                          <p:attrName>ppt_x</p:attrName>
                                        </p:attrNameLst>
                                      </p:cBhvr>
                                      <p:tavLst>
                                        <p:tav tm="0">
                                          <p:val>
                                            <p:strVal val="#ppt_x-.2"/>
                                          </p:val>
                                        </p:tav>
                                        <p:tav tm="100000">
                                          <p:val>
                                            <p:strVal val="#ppt_x"/>
                                          </p:val>
                                        </p:tav>
                                      </p:tavLst>
                                    </p:anim>
                                    <p:anim calcmode="lin" valueType="num">
                                      <p:cBhvr>
                                        <p:cTn id="18" dur="1000" fill="hold"/>
                                        <p:tgtEl>
                                          <p:spTgt spid="15667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667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56681"/>
                                        </p:tgtEl>
                                        <p:attrNameLst>
                                          <p:attrName>style.visibility</p:attrName>
                                        </p:attrNameLst>
                                      </p:cBhvr>
                                      <p:to>
                                        <p:strVal val="visible"/>
                                      </p:to>
                                    </p:set>
                                    <p:anim calcmode="lin" valueType="num">
                                      <p:cBhvr>
                                        <p:cTn id="24" dur="1000" fill="hold"/>
                                        <p:tgtEl>
                                          <p:spTgt spid="156681"/>
                                        </p:tgtEl>
                                        <p:attrNameLst>
                                          <p:attrName>ppt_x</p:attrName>
                                        </p:attrNameLst>
                                      </p:cBhvr>
                                      <p:tavLst>
                                        <p:tav tm="0">
                                          <p:val>
                                            <p:strVal val="#ppt_x-.2"/>
                                          </p:val>
                                        </p:tav>
                                        <p:tav tm="100000">
                                          <p:val>
                                            <p:strVal val="#ppt_x"/>
                                          </p:val>
                                        </p:tav>
                                      </p:tavLst>
                                    </p:anim>
                                    <p:anim calcmode="lin" valueType="num">
                                      <p:cBhvr>
                                        <p:cTn id="25" dur="1000" fill="hold"/>
                                        <p:tgtEl>
                                          <p:spTgt spid="15668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6681"/>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iterate type="lt">
                                    <p:tmPct val="10000"/>
                                  </p:iterate>
                                  <p:childTnLst>
                                    <p:set>
                                      <p:cBhvr>
                                        <p:cTn id="30" dur="1" fill="hold">
                                          <p:stCondLst>
                                            <p:cond delay="0"/>
                                          </p:stCondLst>
                                        </p:cTn>
                                        <p:tgtEl>
                                          <p:spTgt spid="156685"/>
                                        </p:tgtEl>
                                        <p:attrNameLst>
                                          <p:attrName>style.visibility</p:attrName>
                                        </p:attrNameLst>
                                      </p:cBhvr>
                                      <p:to>
                                        <p:strVal val="visible"/>
                                      </p:to>
                                    </p:set>
                                    <p:animEffect transition="in" filter="fade">
                                      <p:cBhvr>
                                        <p:cTn id="31" dur="500"/>
                                        <p:tgtEl>
                                          <p:spTgt spid="156685"/>
                                        </p:tgtEl>
                                      </p:cBhvr>
                                    </p:animEffect>
                                    <p:anim calcmode="lin" valueType="num">
                                      <p:cBhvr>
                                        <p:cTn id="32" dur="500" fill="hold"/>
                                        <p:tgtEl>
                                          <p:spTgt spid="156685"/>
                                        </p:tgtEl>
                                        <p:attrNameLst>
                                          <p:attrName>ppt_w</p:attrName>
                                        </p:attrNameLst>
                                      </p:cBhvr>
                                      <p:tavLst>
                                        <p:tav tm="0" fmla="#ppt_w*sin(2.5*pi*$)">
                                          <p:val>
                                            <p:fltVal val="0"/>
                                          </p:val>
                                        </p:tav>
                                        <p:tav tm="100000">
                                          <p:val>
                                            <p:fltVal val="1"/>
                                          </p:val>
                                        </p:tav>
                                      </p:tavLst>
                                    </p:anim>
                                    <p:anim calcmode="lin" valueType="num">
                                      <p:cBhvr>
                                        <p:cTn id="33" dur="500" fill="hold"/>
                                        <p:tgtEl>
                                          <p:spTgt spid="156685"/>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156683"/>
                                        </p:tgtEl>
                                        <p:attrNameLst>
                                          <p:attrName>style.visibility</p:attrName>
                                        </p:attrNameLst>
                                      </p:cBhvr>
                                      <p:to>
                                        <p:strVal val="visible"/>
                                      </p:to>
                                    </p:set>
                                    <p:animEffect transition="in" filter="strips(downLeft)">
                                      <p:cBhvr>
                                        <p:cTn id="38" dur="500"/>
                                        <p:tgtEl>
                                          <p:spTgt spid="15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p:bldP spid="156680" grpId="0"/>
      <p:bldP spid="1566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4196" y="437818"/>
            <a:ext cx="5038095" cy="866667"/>
          </a:xfrm>
          <a:prstGeom prst="rect">
            <a:avLst/>
          </a:prstGeom>
        </p:spPr>
      </p:pic>
      <p:pic>
        <p:nvPicPr>
          <p:cNvPr id="3" name="Picture 2"/>
          <p:cNvPicPr>
            <a:picLocks noChangeAspect="1"/>
          </p:cNvPicPr>
          <p:nvPr/>
        </p:nvPicPr>
        <p:blipFill>
          <a:blip r:embed="rId3"/>
          <a:stretch>
            <a:fillRect/>
          </a:stretch>
        </p:blipFill>
        <p:spPr>
          <a:xfrm>
            <a:off x="947738" y="1438765"/>
            <a:ext cx="4142857" cy="3733333"/>
          </a:xfrm>
          <a:prstGeom prst="rect">
            <a:avLst/>
          </a:prstGeom>
        </p:spPr>
      </p:pic>
      <p:pic>
        <p:nvPicPr>
          <p:cNvPr id="4" name="Picture 3"/>
          <p:cNvPicPr>
            <a:picLocks noChangeAspect="1"/>
          </p:cNvPicPr>
          <p:nvPr/>
        </p:nvPicPr>
        <p:blipFill>
          <a:blip r:embed="rId4"/>
          <a:stretch>
            <a:fillRect/>
          </a:stretch>
        </p:blipFill>
        <p:spPr>
          <a:xfrm>
            <a:off x="5702130" y="2239192"/>
            <a:ext cx="6200000" cy="723810"/>
          </a:xfrm>
          <a:prstGeom prst="rect">
            <a:avLst/>
          </a:prstGeom>
        </p:spPr>
      </p:pic>
      <p:pic>
        <p:nvPicPr>
          <p:cNvPr id="5" name="Picture 4"/>
          <p:cNvPicPr>
            <a:picLocks noChangeAspect="1"/>
          </p:cNvPicPr>
          <p:nvPr/>
        </p:nvPicPr>
        <p:blipFill>
          <a:blip r:embed="rId5"/>
          <a:stretch>
            <a:fillRect/>
          </a:stretch>
        </p:blipFill>
        <p:spPr>
          <a:xfrm>
            <a:off x="6201474" y="3144303"/>
            <a:ext cx="3807499" cy="3156539"/>
          </a:xfrm>
          <a:prstGeom prst="rect">
            <a:avLst/>
          </a:prstGeom>
        </p:spPr>
      </p:pic>
      <p:sp>
        <p:nvSpPr>
          <p:cNvPr id="6" name="Date Placeholder 5"/>
          <p:cNvSpPr>
            <a:spLocks noGrp="1"/>
          </p:cNvSpPr>
          <p:nvPr>
            <p:ph type="dt" sz="half" idx="10"/>
          </p:nvPr>
        </p:nvSpPr>
        <p:spPr/>
        <p:txBody>
          <a:bodyPr/>
          <a:lstStyle/>
          <a:p>
            <a:fld id="{6BFBFACC-77C7-488C-8597-986B817B444B}" type="datetime1">
              <a:rPr lang="en-US" smtClean="0"/>
              <a:t>5/15/2017</a:t>
            </a:fld>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25</a:t>
            </a:fld>
            <a:endParaRPr lang="id-ID"/>
          </a:p>
        </p:txBody>
      </p:sp>
    </p:spTree>
    <p:extLst>
      <p:ext uri="{BB962C8B-B14F-4D97-AF65-F5344CB8AC3E}">
        <p14:creationId xmlns:p14="http://schemas.microsoft.com/office/powerpoint/2010/main" val="307618577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9"/>
          <p:cNvSpPr>
            <a:spLocks noGrp="1" noChangeArrowheads="1"/>
          </p:cNvSpPr>
          <p:nvPr>
            <p:ph type="dt" sz="half" idx="4294967295"/>
          </p:nvPr>
        </p:nvSpPr>
        <p:spPr/>
        <p:txBody>
          <a:bodyPr/>
          <a:lstStyle/>
          <a:p>
            <a:fld id="{B783F831-768D-484C-8AE7-D2F6014BD126}" type="datetime1">
              <a:rPr lang="en-US"/>
              <a:pPr/>
              <a:t>5/15/2017</a:t>
            </a:fld>
            <a:endParaRPr lang="en-US"/>
          </a:p>
        </p:txBody>
      </p:sp>
      <p:sp>
        <p:nvSpPr>
          <p:cNvPr id="21" name="Rectangle 11"/>
          <p:cNvSpPr>
            <a:spLocks noGrp="1" noChangeArrowheads="1"/>
          </p:cNvSpPr>
          <p:nvPr>
            <p:ph type="sldNum" sz="quarter" idx="4294967295"/>
          </p:nvPr>
        </p:nvSpPr>
        <p:spPr/>
        <p:txBody>
          <a:bodyPr/>
          <a:lstStyle/>
          <a:p>
            <a:fld id="{B822E184-6997-41DC-83AD-F9EE0FFBD688}" type="slidenum">
              <a:rPr lang="en-US"/>
              <a:pPr/>
              <a:t>250</a:t>
            </a:fld>
            <a:endParaRPr lang="en-US"/>
          </a:p>
        </p:txBody>
      </p:sp>
      <p:sp>
        <p:nvSpPr>
          <p:cNvPr id="158722"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8723"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8724"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8725" name="Rectangle 5"/>
          <p:cNvSpPr>
            <a:spLocks noChangeArrowheads="1"/>
          </p:cNvSpPr>
          <p:nvPr/>
        </p:nvSpPr>
        <p:spPr bwMode="auto">
          <a:xfrm>
            <a:off x="1847850" y="243959"/>
            <a:ext cx="6451190" cy="369332"/>
          </a:xfrm>
          <a:prstGeom prst="rect">
            <a:avLst/>
          </a:prstGeom>
          <a:noFill/>
          <a:ln w="9525">
            <a:noFill/>
            <a:miter lim="800000"/>
            <a:headEnd/>
            <a:tailEnd/>
          </a:ln>
          <a:effectLst/>
        </p:spPr>
        <p:txBody>
          <a:bodyPr wrap="none" anchor="ctr">
            <a:spAutoFit/>
          </a:bodyPr>
          <a:lstStyle/>
          <a:p>
            <a:pPr eaLnBrk="1" hangingPunct="1"/>
            <a:r>
              <a:rPr lang="sv-SE"/>
              <a:t>Pembentukan matriks [B’] dan [B”] adalah sebagai berikut :</a:t>
            </a:r>
            <a:r>
              <a:rPr lang="en-US"/>
              <a:t> </a:t>
            </a:r>
          </a:p>
        </p:txBody>
      </p:sp>
      <p:sp>
        <p:nvSpPr>
          <p:cNvPr id="158726" name="Rectangle 6"/>
          <p:cNvSpPr>
            <a:spLocks noChangeArrowheads="1"/>
          </p:cNvSpPr>
          <p:nvPr/>
        </p:nvSpPr>
        <p:spPr bwMode="auto">
          <a:xfrm>
            <a:off x="1847851" y="748784"/>
            <a:ext cx="2970685" cy="369332"/>
          </a:xfrm>
          <a:prstGeom prst="rect">
            <a:avLst/>
          </a:prstGeom>
          <a:noFill/>
          <a:ln w="9525">
            <a:noFill/>
            <a:miter lim="800000"/>
            <a:headEnd/>
            <a:tailEnd/>
          </a:ln>
          <a:effectLst/>
        </p:spPr>
        <p:txBody>
          <a:bodyPr wrap="none" anchor="ctr">
            <a:spAutoFit/>
          </a:bodyPr>
          <a:lstStyle/>
          <a:p>
            <a:pPr eaLnBrk="1" hangingPunct="1"/>
            <a:r>
              <a:rPr lang="en-US"/>
              <a:t>Elemen-elemen Matriks </a:t>
            </a:r>
            <a:r>
              <a:rPr lang="en-US" b="1"/>
              <a:t>B’</a:t>
            </a:r>
            <a:r>
              <a:rPr lang="en-US"/>
              <a:t> </a:t>
            </a:r>
          </a:p>
        </p:txBody>
      </p:sp>
      <p:sp>
        <p:nvSpPr>
          <p:cNvPr id="158727" name="Rectangle 7"/>
          <p:cNvSpPr>
            <a:spLocks noChangeArrowheads="1"/>
          </p:cNvSpPr>
          <p:nvPr/>
        </p:nvSpPr>
        <p:spPr bwMode="auto">
          <a:xfrm>
            <a:off x="2135188" y="1252022"/>
            <a:ext cx="1648208" cy="369332"/>
          </a:xfrm>
          <a:prstGeom prst="rect">
            <a:avLst/>
          </a:prstGeom>
          <a:noFill/>
          <a:ln w="9525">
            <a:noFill/>
            <a:miter lim="800000"/>
            <a:headEnd/>
            <a:tailEnd/>
          </a:ln>
          <a:effectLst/>
        </p:spPr>
        <p:txBody>
          <a:bodyPr wrap="none" anchor="ctr">
            <a:spAutoFit/>
          </a:bodyPr>
          <a:lstStyle/>
          <a:p>
            <a:pPr eaLnBrk="1" hangingPunct="1"/>
            <a:r>
              <a:rPr lang="en-US"/>
              <a:t>Luar diagonal </a:t>
            </a:r>
          </a:p>
        </p:txBody>
      </p:sp>
      <p:sp>
        <p:nvSpPr>
          <p:cNvPr id="158729" name="Rectangle 9"/>
          <p:cNvSpPr>
            <a:spLocks noChangeArrowheads="1"/>
          </p:cNvSpPr>
          <p:nvPr/>
        </p:nvSpPr>
        <p:spPr bwMode="auto">
          <a:xfrm>
            <a:off x="1524001" y="3020497"/>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8728" name="Object 8"/>
          <p:cNvGraphicFramePr>
            <a:graphicFrameLocks noChangeAspect="1"/>
          </p:cNvGraphicFramePr>
          <p:nvPr/>
        </p:nvGraphicFramePr>
        <p:xfrm>
          <a:off x="2566989" y="1603376"/>
          <a:ext cx="2016125" cy="1393825"/>
        </p:xfrm>
        <a:graphic>
          <a:graphicData uri="http://schemas.openxmlformats.org/presentationml/2006/ole">
            <mc:AlternateContent xmlns:mc="http://schemas.openxmlformats.org/markup-compatibility/2006">
              <mc:Choice xmlns:v="urn:schemas-microsoft-com:vml" Requires="v">
                <p:oleObj spid="_x0000_s128006" name="Equation" r:id="rId3" imgW="647419" imgH="444307" progId="Equation.3">
                  <p:embed/>
                </p:oleObj>
              </mc:Choice>
              <mc:Fallback>
                <p:oleObj name="Equation" r:id="rId3" imgW="647419" imgH="44430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1603376"/>
                        <a:ext cx="2016125" cy="1393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730" name="Rectangle 10"/>
          <p:cNvSpPr>
            <a:spLocks noChangeArrowheads="1"/>
          </p:cNvSpPr>
          <p:nvPr/>
        </p:nvSpPr>
        <p:spPr bwMode="auto">
          <a:xfrm>
            <a:off x="2176463" y="3196709"/>
            <a:ext cx="1136850" cy="369332"/>
          </a:xfrm>
          <a:prstGeom prst="rect">
            <a:avLst/>
          </a:prstGeom>
          <a:noFill/>
          <a:ln w="9525">
            <a:noFill/>
            <a:miter lim="800000"/>
            <a:headEnd/>
            <a:tailEnd/>
          </a:ln>
          <a:effectLst/>
        </p:spPr>
        <p:txBody>
          <a:bodyPr wrap="none" anchor="ctr">
            <a:spAutoFit/>
          </a:bodyPr>
          <a:lstStyle/>
          <a:p>
            <a:pPr eaLnBrk="1" hangingPunct="1"/>
            <a:r>
              <a:rPr lang="en-US"/>
              <a:t>Diagonal </a:t>
            </a:r>
          </a:p>
        </p:txBody>
      </p:sp>
      <p:sp>
        <p:nvSpPr>
          <p:cNvPr id="158732" name="Rectangle 12"/>
          <p:cNvSpPr>
            <a:spLocks noChangeArrowheads="1"/>
          </p:cNvSpPr>
          <p:nvPr/>
        </p:nvSpPr>
        <p:spPr bwMode="auto">
          <a:xfrm>
            <a:off x="1524001" y="30681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8731" name="Object 11"/>
          <p:cNvGraphicFramePr>
            <a:graphicFrameLocks noChangeAspect="1"/>
          </p:cNvGraphicFramePr>
          <p:nvPr/>
        </p:nvGraphicFramePr>
        <p:xfrm>
          <a:off x="2495551" y="3789364"/>
          <a:ext cx="2663825" cy="1158875"/>
        </p:xfrm>
        <a:graphic>
          <a:graphicData uri="http://schemas.openxmlformats.org/presentationml/2006/ole">
            <mc:AlternateContent xmlns:mc="http://schemas.openxmlformats.org/markup-compatibility/2006">
              <mc:Choice xmlns:v="urn:schemas-microsoft-com:vml" Requires="v">
                <p:oleObj spid="_x0000_s128007" name="Equation" r:id="rId5" imgW="812447" imgH="355446" progId="Equation.3">
                  <p:embed/>
                </p:oleObj>
              </mc:Choice>
              <mc:Fallback>
                <p:oleObj name="Equation" r:id="rId5" imgW="812447" imgH="35544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1" y="3789364"/>
                        <a:ext cx="2663825" cy="115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733" name="Rectangle 13"/>
          <p:cNvSpPr>
            <a:spLocks noChangeArrowheads="1"/>
          </p:cNvSpPr>
          <p:nvPr/>
        </p:nvSpPr>
        <p:spPr bwMode="auto">
          <a:xfrm>
            <a:off x="7146925" y="1252022"/>
            <a:ext cx="1648208" cy="369332"/>
          </a:xfrm>
          <a:prstGeom prst="rect">
            <a:avLst/>
          </a:prstGeom>
          <a:noFill/>
          <a:ln w="9525">
            <a:noFill/>
            <a:miter lim="800000"/>
            <a:headEnd/>
            <a:tailEnd/>
          </a:ln>
          <a:effectLst/>
        </p:spPr>
        <p:txBody>
          <a:bodyPr wrap="none" anchor="ctr">
            <a:spAutoFit/>
          </a:bodyPr>
          <a:lstStyle/>
          <a:p>
            <a:pPr eaLnBrk="1" hangingPunct="1"/>
            <a:r>
              <a:rPr lang="en-US"/>
              <a:t>Luar diagonal </a:t>
            </a:r>
          </a:p>
        </p:txBody>
      </p:sp>
      <p:sp>
        <p:nvSpPr>
          <p:cNvPr id="158734" name="Rectangle 14"/>
          <p:cNvSpPr>
            <a:spLocks noChangeArrowheads="1"/>
          </p:cNvSpPr>
          <p:nvPr/>
        </p:nvSpPr>
        <p:spPr bwMode="auto">
          <a:xfrm>
            <a:off x="6584951" y="748784"/>
            <a:ext cx="3020379" cy="369332"/>
          </a:xfrm>
          <a:prstGeom prst="rect">
            <a:avLst/>
          </a:prstGeom>
          <a:noFill/>
          <a:ln w="9525">
            <a:noFill/>
            <a:miter lim="800000"/>
            <a:headEnd/>
            <a:tailEnd/>
          </a:ln>
          <a:effectLst/>
        </p:spPr>
        <p:txBody>
          <a:bodyPr wrap="none" anchor="ctr">
            <a:spAutoFit/>
          </a:bodyPr>
          <a:lstStyle/>
          <a:p>
            <a:pPr eaLnBrk="1" hangingPunct="1"/>
            <a:r>
              <a:rPr lang="en-US"/>
              <a:t>Elemen-elemen Matriks </a:t>
            </a:r>
            <a:r>
              <a:rPr lang="en-US" b="1"/>
              <a:t>B”</a:t>
            </a:r>
            <a:r>
              <a:rPr lang="en-US"/>
              <a:t> </a:t>
            </a:r>
          </a:p>
        </p:txBody>
      </p:sp>
      <p:graphicFrame>
        <p:nvGraphicFramePr>
          <p:cNvPr id="158735" name="Object 15"/>
          <p:cNvGraphicFramePr>
            <a:graphicFrameLocks noChangeAspect="1"/>
          </p:cNvGraphicFramePr>
          <p:nvPr/>
        </p:nvGraphicFramePr>
        <p:xfrm>
          <a:off x="7515225" y="1628775"/>
          <a:ext cx="2541588" cy="1200150"/>
        </p:xfrm>
        <a:graphic>
          <a:graphicData uri="http://schemas.openxmlformats.org/presentationml/2006/ole">
            <mc:AlternateContent xmlns:mc="http://schemas.openxmlformats.org/markup-compatibility/2006">
              <mc:Choice xmlns:v="urn:schemas-microsoft-com:vml" Requires="v">
                <p:oleObj spid="_x0000_s128008" name="Equation" r:id="rId7" imgW="1028254" imgH="482391" progId="Equation.3">
                  <p:embed/>
                </p:oleObj>
              </mc:Choice>
              <mc:Fallback>
                <p:oleObj name="Equation" r:id="rId7" imgW="1028254" imgH="48239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5225" y="1628775"/>
                        <a:ext cx="2541588" cy="120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737" name="Rectangle 17"/>
          <p:cNvSpPr>
            <a:spLocks noChangeArrowheads="1"/>
          </p:cNvSpPr>
          <p:nvPr/>
        </p:nvSpPr>
        <p:spPr bwMode="auto">
          <a:xfrm>
            <a:off x="7143750" y="3196709"/>
            <a:ext cx="1136850" cy="369332"/>
          </a:xfrm>
          <a:prstGeom prst="rect">
            <a:avLst/>
          </a:prstGeom>
          <a:noFill/>
          <a:ln w="9525">
            <a:noFill/>
            <a:miter lim="800000"/>
            <a:headEnd/>
            <a:tailEnd/>
          </a:ln>
          <a:effectLst/>
        </p:spPr>
        <p:txBody>
          <a:bodyPr wrap="none" anchor="ctr">
            <a:spAutoFit/>
          </a:bodyPr>
          <a:lstStyle/>
          <a:p>
            <a:pPr eaLnBrk="1" hangingPunct="1"/>
            <a:r>
              <a:rPr lang="en-US"/>
              <a:t>Diagonal </a:t>
            </a:r>
          </a:p>
        </p:txBody>
      </p:sp>
      <p:sp>
        <p:nvSpPr>
          <p:cNvPr id="158739" name="Rectangle 19"/>
          <p:cNvSpPr>
            <a:spLocks noChangeArrowheads="1"/>
          </p:cNvSpPr>
          <p:nvPr/>
        </p:nvSpPr>
        <p:spPr bwMode="auto">
          <a:xfrm>
            <a:off x="1524001" y="3068122"/>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8738" name="Object 18"/>
          <p:cNvGraphicFramePr>
            <a:graphicFrameLocks noChangeAspect="1"/>
          </p:cNvGraphicFramePr>
          <p:nvPr/>
        </p:nvGraphicFramePr>
        <p:xfrm>
          <a:off x="6527800" y="3644900"/>
          <a:ext cx="3816350" cy="954088"/>
        </p:xfrm>
        <a:graphic>
          <a:graphicData uri="http://schemas.openxmlformats.org/presentationml/2006/ole">
            <mc:AlternateContent xmlns:mc="http://schemas.openxmlformats.org/markup-compatibility/2006">
              <mc:Choice xmlns:v="urn:schemas-microsoft-com:vml" Requires="v">
                <p:oleObj spid="_x0000_s128009" name="Equation" r:id="rId9" imgW="1409088" imgH="355446" progId="Equation.3">
                  <p:embed/>
                </p:oleObj>
              </mc:Choice>
              <mc:Fallback>
                <p:oleObj name="Equation" r:id="rId9" imgW="1409088" imgH="355446"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7800" y="3644900"/>
                        <a:ext cx="3816350" cy="954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2220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58725"/>
                                        </p:tgtEl>
                                        <p:attrNameLst>
                                          <p:attrName>style.visibility</p:attrName>
                                        </p:attrNameLst>
                                      </p:cBhvr>
                                      <p:to>
                                        <p:strVal val="visible"/>
                                      </p:to>
                                    </p:set>
                                    <p:animEffect transition="in" filter="fade">
                                      <p:cBhvr>
                                        <p:cTn id="7" dur="500"/>
                                        <p:tgtEl>
                                          <p:spTgt spid="158725"/>
                                        </p:tgtEl>
                                      </p:cBhvr>
                                    </p:animEffect>
                                    <p:anim calcmode="lin" valueType="num">
                                      <p:cBhvr>
                                        <p:cTn id="8" dur="500" fill="hold"/>
                                        <p:tgtEl>
                                          <p:spTgt spid="158725"/>
                                        </p:tgtEl>
                                        <p:attrNameLst>
                                          <p:attrName>ppt_w</p:attrName>
                                        </p:attrNameLst>
                                      </p:cBhvr>
                                      <p:tavLst>
                                        <p:tav tm="0" fmla="#ppt_w*sin(2.5*pi*$)">
                                          <p:val>
                                            <p:fltVal val="0"/>
                                          </p:val>
                                        </p:tav>
                                        <p:tav tm="100000">
                                          <p:val>
                                            <p:fltVal val="1"/>
                                          </p:val>
                                        </p:tav>
                                      </p:tavLst>
                                    </p:anim>
                                    <p:anim calcmode="lin" valueType="num">
                                      <p:cBhvr>
                                        <p:cTn id="9" dur="500" fill="hold"/>
                                        <p:tgtEl>
                                          <p:spTgt spid="15872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158726"/>
                                        </p:tgtEl>
                                        <p:attrNameLst>
                                          <p:attrName>style.visibility</p:attrName>
                                        </p:attrNameLst>
                                      </p:cBhvr>
                                      <p:to>
                                        <p:strVal val="visible"/>
                                      </p:to>
                                    </p:set>
                                    <p:animEffect transition="in" filter="fade">
                                      <p:cBhvr>
                                        <p:cTn id="14" dur="1000"/>
                                        <p:tgtEl>
                                          <p:spTgt spid="158726"/>
                                        </p:tgtEl>
                                      </p:cBhvr>
                                    </p:animEffect>
                                    <p:anim calcmode="lin" valueType="num">
                                      <p:cBhvr>
                                        <p:cTn id="15" dur="1000" fill="hold"/>
                                        <p:tgtEl>
                                          <p:spTgt spid="158726"/>
                                        </p:tgtEl>
                                        <p:attrNameLst>
                                          <p:attrName>ppt_w</p:attrName>
                                        </p:attrNameLst>
                                      </p:cBhvr>
                                      <p:tavLst>
                                        <p:tav tm="0" fmla="#ppt_w*sin(2.5*pi*$)">
                                          <p:val>
                                            <p:fltVal val="0"/>
                                          </p:val>
                                        </p:tav>
                                        <p:tav tm="100000">
                                          <p:val>
                                            <p:fltVal val="1"/>
                                          </p:val>
                                        </p:tav>
                                      </p:tavLst>
                                    </p:anim>
                                    <p:anim calcmode="lin" valueType="num">
                                      <p:cBhvr>
                                        <p:cTn id="16" dur="1000" fill="hold"/>
                                        <p:tgtEl>
                                          <p:spTgt spid="15872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iterate type="lt">
                                    <p:tmPct val="10000"/>
                                  </p:iterate>
                                  <p:childTnLst>
                                    <p:set>
                                      <p:cBhvr>
                                        <p:cTn id="20" dur="1" fill="hold">
                                          <p:stCondLst>
                                            <p:cond delay="0"/>
                                          </p:stCondLst>
                                        </p:cTn>
                                        <p:tgtEl>
                                          <p:spTgt spid="158727"/>
                                        </p:tgtEl>
                                        <p:attrNameLst>
                                          <p:attrName>style.visibility</p:attrName>
                                        </p:attrNameLst>
                                      </p:cBhvr>
                                      <p:to>
                                        <p:strVal val="visible"/>
                                      </p:to>
                                    </p:set>
                                    <p:animEffect transition="in" filter="fade">
                                      <p:cBhvr>
                                        <p:cTn id="21" dur="2000"/>
                                        <p:tgtEl>
                                          <p:spTgt spid="158727"/>
                                        </p:tgtEl>
                                      </p:cBhvr>
                                    </p:animEffect>
                                    <p:anim calcmode="lin" valueType="num">
                                      <p:cBhvr>
                                        <p:cTn id="22" dur="2000" fill="hold"/>
                                        <p:tgtEl>
                                          <p:spTgt spid="158727"/>
                                        </p:tgtEl>
                                        <p:attrNameLst>
                                          <p:attrName>ppt_w</p:attrName>
                                        </p:attrNameLst>
                                      </p:cBhvr>
                                      <p:tavLst>
                                        <p:tav tm="0" fmla="#ppt_w*sin(2.5*pi*$)">
                                          <p:val>
                                            <p:fltVal val="0"/>
                                          </p:val>
                                        </p:tav>
                                        <p:tav tm="100000">
                                          <p:val>
                                            <p:fltVal val="1"/>
                                          </p:val>
                                        </p:tav>
                                      </p:tavLst>
                                    </p:anim>
                                    <p:anim calcmode="lin" valueType="num">
                                      <p:cBhvr>
                                        <p:cTn id="23" dur="2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58728"/>
                                        </p:tgtEl>
                                        <p:attrNameLst>
                                          <p:attrName>style.visibility</p:attrName>
                                        </p:attrNameLst>
                                      </p:cBhvr>
                                      <p:to>
                                        <p:strVal val="visible"/>
                                      </p:to>
                                    </p:set>
                                    <p:anim calcmode="lin" valueType="num">
                                      <p:cBhvr>
                                        <p:cTn id="28" dur="1000" fill="hold"/>
                                        <p:tgtEl>
                                          <p:spTgt spid="158728"/>
                                        </p:tgtEl>
                                        <p:attrNameLst>
                                          <p:attrName>ppt_x</p:attrName>
                                        </p:attrNameLst>
                                      </p:cBhvr>
                                      <p:tavLst>
                                        <p:tav tm="0">
                                          <p:val>
                                            <p:strVal val="#ppt_x-.2"/>
                                          </p:val>
                                        </p:tav>
                                        <p:tav tm="100000">
                                          <p:val>
                                            <p:strVal val="#ppt_x"/>
                                          </p:val>
                                        </p:tav>
                                      </p:tavLst>
                                    </p:anim>
                                    <p:anim calcmode="lin" valueType="num">
                                      <p:cBhvr>
                                        <p:cTn id="29" dur="1000" fill="hold"/>
                                        <p:tgtEl>
                                          <p:spTgt spid="15872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58728"/>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iterate type="lt">
                                    <p:tmPct val="10000"/>
                                  </p:iterate>
                                  <p:childTnLst>
                                    <p:set>
                                      <p:cBhvr>
                                        <p:cTn id="34" dur="1" fill="hold">
                                          <p:stCondLst>
                                            <p:cond delay="0"/>
                                          </p:stCondLst>
                                        </p:cTn>
                                        <p:tgtEl>
                                          <p:spTgt spid="158730"/>
                                        </p:tgtEl>
                                        <p:attrNameLst>
                                          <p:attrName>style.visibility</p:attrName>
                                        </p:attrNameLst>
                                      </p:cBhvr>
                                      <p:to>
                                        <p:strVal val="visible"/>
                                      </p:to>
                                    </p:set>
                                    <p:animEffect transition="in" filter="fade">
                                      <p:cBhvr>
                                        <p:cTn id="35" dur="2000"/>
                                        <p:tgtEl>
                                          <p:spTgt spid="158730"/>
                                        </p:tgtEl>
                                      </p:cBhvr>
                                    </p:animEffect>
                                    <p:anim calcmode="lin" valueType="num">
                                      <p:cBhvr>
                                        <p:cTn id="36" dur="2000" fill="hold"/>
                                        <p:tgtEl>
                                          <p:spTgt spid="158730"/>
                                        </p:tgtEl>
                                        <p:attrNameLst>
                                          <p:attrName>ppt_w</p:attrName>
                                        </p:attrNameLst>
                                      </p:cBhvr>
                                      <p:tavLst>
                                        <p:tav tm="0" fmla="#ppt_w*sin(2.5*pi*$)">
                                          <p:val>
                                            <p:fltVal val="0"/>
                                          </p:val>
                                        </p:tav>
                                        <p:tav tm="100000">
                                          <p:val>
                                            <p:fltVal val="1"/>
                                          </p:val>
                                        </p:tav>
                                      </p:tavLst>
                                    </p:anim>
                                    <p:anim calcmode="lin" valueType="num">
                                      <p:cBhvr>
                                        <p:cTn id="37" dur="2000" fill="hold"/>
                                        <p:tgtEl>
                                          <p:spTgt spid="15873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58731"/>
                                        </p:tgtEl>
                                        <p:attrNameLst>
                                          <p:attrName>style.visibility</p:attrName>
                                        </p:attrNameLst>
                                      </p:cBhvr>
                                      <p:to>
                                        <p:strVal val="visible"/>
                                      </p:to>
                                    </p:set>
                                    <p:anim calcmode="lin" valueType="num">
                                      <p:cBhvr>
                                        <p:cTn id="42" dur="1000" fill="hold"/>
                                        <p:tgtEl>
                                          <p:spTgt spid="158731"/>
                                        </p:tgtEl>
                                        <p:attrNameLst>
                                          <p:attrName>ppt_w</p:attrName>
                                        </p:attrNameLst>
                                      </p:cBhvr>
                                      <p:tavLst>
                                        <p:tav tm="0">
                                          <p:val>
                                            <p:strVal val="#ppt_w*0.70"/>
                                          </p:val>
                                        </p:tav>
                                        <p:tav tm="100000">
                                          <p:val>
                                            <p:strVal val="#ppt_w"/>
                                          </p:val>
                                        </p:tav>
                                      </p:tavLst>
                                    </p:anim>
                                    <p:anim calcmode="lin" valueType="num">
                                      <p:cBhvr>
                                        <p:cTn id="43" dur="1000" fill="hold"/>
                                        <p:tgtEl>
                                          <p:spTgt spid="158731"/>
                                        </p:tgtEl>
                                        <p:attrNameLst>
                                          <p:attrName>ppt_h</p:attrName>
                                        </p:attrNameLst>
                                      </p:cBhvr>
                                      <p:tavLst>
                                        <p:tav tm="0">
                                          <p:val>
                                            <p:strVal val="#ppt_h"/>
                                          </p:val>
                                        </p:tav>
                                        <p:tav tm="100000">
                                          <p:val>
                                            <p:strVal val="#ppt_h"/>
                                          </p:val>
                                        </p:tav>
                                      </p:tavLst>
                                    </p:anim>
                                    <p:animEffect transition="in" filter="fade">
                                      <p:cBhvr>
                                        <p:cTn id="44" dur="1000"/>
                                        <p:tgtEl>
                                          <p:spTgt spid="158731"/>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iterate type="lt">
                                    <p:tmPct val="10000"/>
                                  </p:iterate>
                                  <p:childTnLst>
                                    <p:set>
                                      <p:cBhvr>
                                        <p:cTn id="48" dur="1" fill="hold">
                                          <p:stCondLst>
                                            <p:cond delay="0"/>
                                          </p:stCondLst>
                                        </p:cTn>
                                        <p:tgtEl>
                                          <p:spTgt spid="158734"/>
                                        </p:tgtEl>
                                        <p:attrNameLst>
                                          <p:attrName>style.visibility</p:attrName>
                                        </p:attrNameLst>
                                      </p:cBhvr>
                                      <p:to>
                                        <p:strVal val="visible"/>
                                      </p:to>
                                    </p:set>
                                    <p:animEffect transition="in" filter="fade">
                                      <p:cBhvr>
                                        <p:cTn id="49" dur="2000"/>
                                        <p:tgtEl>
                                          <p:spTgt spid="158734"/>
                                        </p:tgtEl>
                                      </p:cBhvr>
                                    </p:animEffect>
                                    <p:anim calcmode="lin" valueType="num">
                                      <p:cBhvr>
                                        <p:cTn id="50" dur="2000" fill="hold"/>
                                        <p:tgtEl>
                                          <p:spTgt spid="158734"/>
                                        </p:tgtEl>
                                        <p:attrNameLst>
                                          <p:attrName>ppt_w</p:attrName>
                                        </p:attrNameLst>
                                      </p:cBhvr>
                                      <p:tavLst>
                                        <p:tav tm="0" fmla="#ppt_w*sin(2.5*pi*$)">
                                          <p:val>
                                            <p:fltVal val="0"/>
                                          </p:val>
                                        </p:tav>
                                        <p:tav tm="100000">
                                          <p:val>
                                            <p:fltVal val="1"/>
                                          </p:val>
                                        </p:tav>
                                      </p:tavLst>
                                    </p:anim>
                                    <p:anim calcmode="lin" valueType="num">
                                      <p:cBhvr>
                                        <p:cTn id="51" dur="2000" fill="hold"/>
                                        <p:tgtEl>
                                          <p:spTgt spid="158734"/>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iterate type="lt">
                                    <p:tmPct val="10000"/>
                                  </p:iterate>
                                  <p:childTnLst>
                                    <p:set>
                                      <p:cBhvr>
                                        <p:cTn id="55" dur="1" fill="hold">
                                          <p:stCondLst>
                                            <p:cond delay="0"/>
                                          </p:stCondLst>
                                        </p:cTn>
                                        <p:tgtEl>
                                          <p:spTgt spid="158733"/>
                                        </p:tgtEl>
                                        <p:attrNameLst>
                                          <p:attrName>style.visibility</p:attrName>
                                        </p:attrNameLst>
                                      </p:cBhvr>
                                      <p:to>
                                        <p:strVal val="visible"/>
                                      </p:to>
                                    </p:set>
                                    <p:animEffect transition="in" filter="fade">
                                      <p:cBhvr>
                                        <p:cTn id="56" dur="2000"/>
                                        <p:tgtEl>
                                          <p:spTgt spid="158733"/>
                                        </p:tgtEl>
                                      </p:cBhvr>
                                    </p:animEffect>
                                    <p:anim calcmode="lin" valueType="num">
                                      <p:cBhvr>
                                        <p:cTn id="57" dur="2000" fill="hold"/>
                                        <p:tgtEl>
                                          <p:spTgt spid="158733"/>
                                        </p:tgtEl>
                                        <p:attrNameLst>
                                          <p:attrName>ppt_w</p:attrName>
                                        </p:attrNameLst>
                                      </p:cBhvr>
                                      <p:tavLst>
                                        <p:tav tm="0" fmla="#ppt_w*sin(2.5*pi*$)">
                                          <p:val>
                                            <p:fltVal val="0"/>
                                          </p:val>
                                        </p:tav>
                                        <p:tav tm="100000">
                                          <p:val>
                                            <p:fltVal val="1"/>
                                          </p:val>
                                        </p:tav>
                                      </p:tavLst>
                                    </p:anim>
                                    <p:anim calcmode="lin" valueType="num">
                                      <p:cBhvr>
                                        <p:cTn id="58" dur="2000" fill="hold"/>
                                        <p:tgtEl>
                                          <p:spTgt spid="15873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58735"/>
                                        </p:tgtEl>
                                        <p:attrNameLst>
                                          <p:attrName>style.visibility</p:attrName>
                                        </p:attrNameLst>
                                      </p:cBhvr>
                                      <p:to>
                                        <p:strVal val="visible"/>
                                      </p:to>
                                    </p:set>
                                    <p:anim calcmode="lin" valueType="num">
                                      <p:cBhvr>
                                        <p:cTn id="63" dur="1000" fill="hold"/>
                                        <p:tgtEl>
                                          <p:spTgt spid="158735"/>
                                        </p:tgtEl>
                                        <p:attrNameLst>
                                          <p:attrName>ppt_x</p:attrName>
                                        </p:attrNameLst>
                                      </p:cBhvr>
                                      <p:tavLst>
                                        <p:tav tm="0">
                                          <p:val>
                                            <p:strVal val="#ppt_x-.2"/>
                                          </p:val>
                                        </p:tav>
                                        <p:tav tm="100000">
                                          <p:val>
                                            <p:strVal val="#ppt_x"/>
                                          </p:val>
                                        </p:tav>
                                      </p:tavLst>
                                    </p:anim>
                                    <p:anim calcmode="lin" valueType="num">
                                      <p:cBhvr>
                                        <p:cTn id="64" dur="1000" fill="hold"/>
                                        <p:tgtEl>
                                          <p:spTgt spid="158735"/>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58735"/>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iterate type="lt">
                                    <p:tmPct val="10000"/>
                                  </p:iterate>
                                  <p:childTnLst>
                                    <p:set>
                                      <p:cBhvr>
                                        <p:cTn id="69" dur="1" fill="hold">
                                          <p:stCondLst>
                                            <p:cond delay="0"/>
                                          </p:stCondLst>
                                        </p:cTn>
                                        <p:tgtEl>
                                          <p:spTgt spid="158737"/>
                                        </p:tgtEl>
                                        <p:attrNameLst>
                                          <p:attrName>style.visibility</p:attrName>
                                        </p:attrNameLst>
                                      </p:cBhvr>
                                      <p:to>
                                        <p:strVal val="visible"/>
                                      </p:to>
                                    </p:set>
                                    <p:animEffect transition="in" filter="fade">
                                      <p:cBhvr>
                                        <p:cTn id="70" dur="2000"/>
                                        <p:tgtEl>
                                          <p:spTgt spid="158737"/>
                                        </p:tgtEl>
                                      </p:cBhvr>
                                    </p:animEffect>
                                    <p:anim calcmode="lin" valueType="num">
                                      <p:cBhvr>
                                        <p:cTn id="71" dur="2000" fill="hold"/>
                                        <p:tgtEl>
                                          <p:spTgt spid="158737"/>
                                        </p:tgtEl>
                                        <p:attrNameLst>
                                          <p:attrName>ppt_w</p:attrName>
                                        </p:attrNameLst>
                                      </p:cBhvr>
                                      <p:tavLst>
                                        <p:tav tm="0" fmla="#ppt_w*sin(2.5*pi*$)">
                                          <p:val>
                                            <p:fltVal val="0"/>
                                          </p:val>
                                        </p:tav>
                                        <p:tav tm="100000">
                                          <p:val>
                                            <p:fltVal val="1"/>
                                          </p:val>
                                        </p:tav>
                                      </p:tavLst>
                                    </p:anim>
                                    <p:anim calcmode="lin" valueType="num">
                                      <p:cBhvr>
                                        <p:cTn id="72" dur="2000" fill="hold"/>
                                        <p:tgtEl>
                                          <p:spTgt spid="158737"/>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158738"/>
                                        </p:tgtEl>
                                        <p:attrNameLst>
                                          <p:attrName>style.visibility</p:attrName>
                                        </p:attrNameLst>
                                      </p:cBhvr>
                                      <p:to>
                                        <p:strVal val="visible"/>
                                      </p:to>
                                    </p:set>
                                    <p:anim calcmode="lin" valueType="num">
                                      <p:cBhvr>
                                        <p:cTn id="77" dur="1000" fill="hold"/>
                                        <p:tgtEl>
                                          <p:spTgt spid="158738"/>
                                        </p:tgtEl>
                                        <p:attrNameLst>
                                          <p:attrName>ppt_x</p:attrName>
                                        </p:attrNameLst>
                                      </p:cBhvr>
                                      <p:tavLst>
                                        <p:tav tm="0">
                                          <p:val>
                                            <p:strVal val="#ppt_x-.2"/>
                                          </p:val>
                                        </p:tav>
                                        <p:tav tm="100000">
                                          <p:val>
                                            <p:strVal val="#ppt_x"/>
                                          </p:val>
                                        </p:tav>
                                      </p:tavLst>
                                    </p:anim>
                                    <p:anim calcmode="lin" valueType="num">
                                      <p:cBhvr>
                                        <p:cTn id="78" dur="1000" fill="hold"/>
                                        <p:tgtEl>
                                          <p:spTgt spid="158738"/>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5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p:bldP spid="158726" grpId="0"/>
      <p:bldP spid="158727" grpId="0"/>
      <p:bldP spid="158730" grpId="0"/>
      <p:bldP spid="158733" grpId="0"/>
      <p:bldP spid="158734" grpId="0"/>
      <p:bldP spid="15873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9"/>
          <p:cNvSpPr>
            <a:spLocks noGrp="1" noChangeArrowheads="1"/>
          </p:cNvSpPr>
          <p:nvPr>
            <p:ph type="dt" sz="half" idx="4294967295"/>
          </p:nvPr>
        </p:nvSpPr>
        <p:spPr/>
        <p:txBody>
          <a:bodyPr/>
          <a:lstStyle/>
          <a:p>
            <a:fld id="{BCBF81F5-EBB6-4127-BF21-625F9377C661}" type="datetime1">
              <a:rPr lang="en-US"/>
              <a:pPr/>
              <a:t>5/15/2017</a:t>
            </a:fld>
            <a:endParaRPr lang="en-US"/>
          </a:p>
        </p:txBody>
      </p:sp>
      <p:sp>
        <p:nvSpPr>
          <p:cNvPr id="9" name="Rectangle 11"/>
          <p:cNvSpPr>
            <a:spLocks noGrp="1" noChangeArrowheads="1"/>
          </p:cNvSpPr>
          <p:nvPr>
            <p:ph type="sldNum" sz="quarter" idx="4294967295"/>
          </p:nvPr>
        </p:nvSpPr>
        <p:spPr/>
        <p:txBody>
          <a:bodyPr/>
          <a:lstStyle/>
          <a:p>
            <a:fld id="{D8359B1C-A637-4CCA-96A8-89BD2F14E5A8}" type="slidenum">
              <a:rPr lang="en-US"/>
              <a:pPr/>
              <a:t>251</a:t>
            </a:fld>
            <a:endParaRPr lang="en-US"/>
          </a:p>
        </p:txBody>
      </p:sp>
      <p:sp>
        <p:nvSpPr>
          <p:cNvPr id="159746" name="Rectangle 2"/>
          <p:cNvSpPr>
            <a:spLocks noChangeArrowheads="1"/>
          </p:cNvSpPr>
          <p:nvPr/>
        </p:nvSpPr>
        <p:spPr bwMode="auto">
          <a:xfrm>
            <a:off x="1524001" y="3130034"/>
            <a:ext cx="184731" cy="369332"/>
          </a:xfrm>
          <a:prstGeom prst="rect">
            <a:avLst/>
          </a:prstGeom>
          <a:noFill/>
          <a:ln w="9525">
            <a:noFill/>
            <a:miter lim="800000"/>
            <a:headEnd/>
            <a:tailEnd/>
          </a:ln>
          <a:effectLst/>
        </p:spPr>
        <p:txBody>
          <a:bodyPr wrap="none" anchor="ctr">
            <a:spAutoFit/>
          </a:bodyPr>
          <a:lstStyle/>
          <a:p>
            <a:endParaRPr lang="id-ID"/>
          </a:p>
        </p:txBody>
      </p:sp>
      <p:sp>
        <p:nvSpPr>
          <p:cNvPr id="159747" name="Rectangle 3"/>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9748" name="Rectangle 4"/>
          <p:cNvSpPr>
            <a:spLocks noChangeArrowheads="1"/>
          </p:cNvSpPr>
          <p:nvPr/>
        </p:nvSpPr>
        <p:spPr bwMode="auto">
          <a:xfrm>
            <a:off x="1524001" y="3001447"/>
            <a:ext cx="184731" cy="369332"/>
          </a:xfrm>
          <a:prstGeom prst="rect">
            <a:avLst/>
          </a:prstGeom>
          <a:noFill/>
          <a:ln w="9525">
            <a:noFill/>
            <a:miter lim="800000"/>
            <a:headEnd/>
            <a:tailEnd/>
          </a:ln>
          <a:effectLst/>
        </p:spPr>
        <p:txBody>
          <a:bodyPr wrap="none" anchor="ctr">
            <a:spAutoFit/>
          </a:bodyPr>
          <a:lstStyle/>
          <a:p>
            <a:endParaRPr lang="id-ID"/>
          </a:p>
        </p:txBody>
      </p:sp>
      <p:sp>
        <p:nvSpPr>
          <p:cNvPr id="159750" name="Rectangle 6"/>
          <p:cNvSpPr>
            <a:spLocks noChangeArrowheads="1"/>
          </p:cNvSpPr>
          <p:nvPr/>
        </p:nvSpPr>
        <p:spPr bwMode="auto">
          <a:xfrm>
            <a:off x="1524001" y="-503754"/>
            <a:ext cx="184731" cy="369332"/>
          </a:xfrm>
          <a:prstGeom prst="rect">
            <a:avLst/>
          </a:prstGeom>
          <a:noFill/>
          <a:ln w="9525">
            <a:noFill/>
            <a:miter lim="800000"/>
            <a:headEnd/>
            <a:tailEnd/>
          </a:ln>
          <a:effectLst/>
        </p:spPr>
        <p:txBody>
          <a:bodyPr wrap="none" anchor="ctr">
            <a:spAutoFit/>
          </a:bodyPr>
          <a:lstStyle/>
          <a:p>
            <a:endParaRPr lang="id-ID"/>
          </a:p>
        </p:txBody>
      </p:sp>
      <p:graphicFrame>
        <p:nvGraphicFramePr>
          <p:cNvPr id="159749" name="Object 5"/>
          <p:cNvGraphicFramePr>
            <a:graphicFrameLocks noChangeAspect="1"/>
          </p:cNvGraphicFramePr>
          <p:nvPr/>
        </p:nvGraphicFramePr>
        <p:xfrm>
          <a:off x="2963864" y="188914"/>
          <a:ext cx="6300787" cy="6556375"/>
        </p:xfrm>
        <a:graphic>
          <a:graphicData uri="http://schemas.openxmlformats.org/presentationml/2006/ole">
            <mc:AlternateContent xmlns:mc="http://schemas.openxmlformats.org/markup-compatibility/2006">
              <mc:Choice xmlns:v="urn:schemas-microsoft-com:vml" Requires="v">
                <p:oleObj spid="_x0000_s129027" name="Visio" r:id="rId3" imgW="4958080" imgH="7437120" progId="Visio.Drawing.11">
                  <p:embed/>
                </p:oleObj>
              </mc:Choice>
              <mc:Fallback>
                <p:oleObj name="Visio" r:id="rId3" imgW="4958080" imgH="74371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864" y="188914"/>
                        <a:ext cx="6300787" cy="6556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4718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9749"/>
                                        </p:tgtEl>
                                        <p:attrNameLst>
                                          <p:attrName>style.visibility</p:attrName>
                                        </p:attrNameLst>
                                      </p:cBhvr>
                                      <p:to>
                                        <p:strVal val="visible"/>
                                      </p:to>
                                    </p:set>
                                    <p:anim calcmode="lin" valueType="num">
                                      <p:cBhvr>
                                        <p:cTn id="7" dur="5000" fill="hold"/>
                                        <p:tgtEl>
                                          <p:spTgt spid="159749"/>
                                        </p:tgtEl>
                                        <p:attrNameLst>
                                          <p:attrName>ppt_x</p:attrName>
                                        </p:attrNameLst>
                                      </p:cBhvr>
                                      <p:tavLst>
                                        <p:tav tm="0">
                                          <p:val>
                                            <p:strVal val="#ppt_x-.2"/>
                                          </p:val>
                                        </p:tav>
                                        <p:tav tm="100000">
                                          <p:val>
                                            <p:strVal val="#ppt_x"/>
                                          </p:val>
                                        </p:tav>
                                      </p:tavLst>
                                    </p:anim>
                                    <p:anim calcmode="lin" valueType="num">
                                      <p:cBhvr>
                                        <p:cTn id="8" dur="5000" fill="hold"/>
                                        <p:tgtEl>
                                          <p:spTgt spid="159749"/>
                                        </p:tgtEl>
                                        <p:attrNameLst>
                                          <p:attrName>ppt_y</p:attrName>
                                        </p:attrNameLst>
                                      </p:cBhvr>
                                      <p:tavLst>
                                        <p:tav tm="0">
                                          <p:val>
                                            <p:strVal val="#ppt_y"/>
                                          </p:val>
                                        </p:tav>
                                        <p:tav tm="100000">
                                          <p:val>
                                            <p:strVal val="#ppt_y"/>
                                          </p:val>
                                        </p:tav>
                                      </p:tavLst>
                                    </p:anim>
                                    <p:animEffect transition="in" filter="wipe(right)" prLst="gradientSize: 0.1">
                                      <p:cBhvr>
                                        <p:cTn id="9" dur="50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Grp="1" noChangeArrowheads="1"/>
          </p:cNvSpPr>
          <p:nvPr>
            <p:ph type="dt" sz="half" idx="4294967295"/>
          </p:nvPr>
        </p:nvSpPr>
        <p:spPr/>
        <p:txBody>
          <a:bodyPr/>
          <a:lstStyle/>
          <a:p>
            <a:fld id="{E67BE493-9632-4844-B34E-D77D704F8475}" type="datetime1">
              <a:rPr lang="en-US"/>
              <a:pPr/>
              <a:t>5/15/2017</a:t>
            </a:fld>
            <a:endParaRPr lang="en-US"/>
          </a:p>
        </p:txBody>
      </p:sp>
      <p:sp>
        <p:nvSpPr>
          <p:cNvPr id="5" name="Rectangle 11"/>
          <p:cNvSpPr>
            <a:spLocks noGrp="1" noChangeArrowheads="1"/>
          </p:cNvSpPr>
          <p:nvPr>
            <p:ph type="sldNum" sz="quarter" idx="4294967295"/>
          </p:nvPr>
        </p:nvSpPr>
        <p:spPr/>
        <p:txBody>
          <a:bodyPr/>
          <a:lstStyle/>
          <a:p>
            <a:fld id="{D12F8B61-B0CA-4C96-A358-DBF79D6D6061}" type="slidenum">
              <a:rPr lang="en-US"/>
              <a:pPr/>
              <a:t>252</a:t>
            </a:fld>
            <a:endParaRPr lang="en-US"/>
          </a:p>
        </p:txBody>
      </p:sp>
      <p:graphicFrame>
        <p:nvGraphicFramePr>
          <p:cNvPr id="2" name="Diagram 1"/>
          <p:cNvGraphicFramePr/>
          <p:nvPr/>
        </p:nvGraphicFramePr>
        <p:xfrm>
          <a:off x="3286126" y="549276"/>
          <a:ext cx="5834063" cy="583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084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7208FD3F-3FD6-4234-A797-6CA50583AC1F}" type="datetime1">
              <a:rPr lang="en-US"/>
              <a:pPr/>
              <a:t>5/15/2017</a:t>
            </a:fld>
            <a:endParaRPr lang="en-US"/>
          </a:p>
        </p:txBody>
      </p:sp>
      <p:sp>
        <p:nvSpPr>
          <p:cNvPr id="7" name="Slide Number Placeholder 5"/>
          <p:cNvSpPr>
            <a:spLocks noGrp="1"/>
          </p:cNvSpPr>
          <p:nvPr>
            <p:ph type="sldNum" sz="quarter" idx="12"/>
          </p:nvPr>
        </p:nvSpPr>
        <p:spPr/>
        <p:txBody>
          <a:bodyPr/>
          <a:lstStyle/>
          <a:p>
            <a:fld id="{668E8585-646E-4EA4-8847-4EE256A92BF0}" type="slidenum">
              <a:rPr lang="en-US"/>
              <a:pPr/>
              <a:t>253</a:t>
            </a:fld>
            <a:endParaRPr lang="en-US"/>
          </a:p>
        </p:txBody>
      </p:sp>
      <p:sp>
        <p:nvSpPr>
          <p:cNvPr id="146434" name="WordArt 2"/>
          <p:cNvSpPr>
            <a:spLocks noChangeArrowheads="1" noChangeShapeType="1" noTextEdit="1"/>
          </p:cNvSpPr>
          <p:nvPr/>
        </p:nvSpPr>
        <p:spPr bwMode="auto">
          <a:xfrm>
            <a:off x="2855914" y="1484313"/>
            <a:ext cx="6626225" cy="1655762"/>
          </a:xfrm>
          <a:prstGeom prst="rect">
            <a:avLst/>
          </a:prstGeom>
        </p:spPr>
        <p:txBody>
          <a:bodyPr wrap="none" fromWordArt="1">
            <a:prstTxWarp prst="textPlain">
              <a:avLst>
                <a:gd name="adj" fmla="val 50000"/>
              </a:avLst>
            </a:prstTxWarp>
          </a:bodyPr>
          <a:lstStyle/>
          <a:p>
            <a:pPr algn="ctr"/>
            <a:r>
              <a:rPr lang="id-ID"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80000"/>
                    </a:srgbClr>
                  </a:outerShdw>
                </a:effectLst>
                <a:latin typeface="Arial Black"/>
              </a:rPr>
              <a:t>TERIMA KASIH</a:t>
            </a:r>
          </a:p>
        </p:txBody>
      </p:sp>
      <p:sp>
        <p:nvSpPr>
          <p:cNvPr id="146435" name="WordArt 3"/>
          <p:cNvSpPr>
            <a:spLocks noChangeArrowheads="1" noChangeShapeType="1" noTextEdit="1"/>
          </p:cNvSpPr>
          <p:nvPr/>
        </p:nvSpPr>
        <p:spPr bwMode="auto">
          <a:xfrm>
            <a:off x="3071813" y="3429001"/>
            <a:ext cx="6119812" cy="1655763"/>
          </a:xfrm>
          <a:prstGeom prst="rect">
            <a:avLst/>
          </a:prstGeom>
        </p:spPr>
        <p:txBody>
          <a:bodyPr wrap="none" fromWordArt="1">
            <a:prstTxWarp prst="textPlain">
              <a:avLst>
                <a:gd name="adj" fmla="val 50000"/>
              </a:avLst>
            </a:prstTxWarp>
          </a:bodyPr>
          <a:lstStyle/>
          <a:p>
            <a:pPr algn="ctr"/>
            <a:r>
              <a:rPr lang="id-ID" sz="3600" i="1" kern="10">
                <a:ln w="9525">
                  <a:solidFill>
                    <a:srgbClr val="000000"/>
                  </a:solidFill>
                  <a:round/>
                  <a:headEnd/>
                  <a:tailEnd/>
                </a:ln>
                <a:gradFill rotWithShape="1">
                  <a:gsLst>
                    <a:gs pos="0">
                      <a:srgbClr val="000082"/>
                    </a:gs>
                    <a:gs pos="30000">
                      <a:srgbClr val="66008F"/>
                    </a:gs>
                    <a:gs pos="64999">
                      <a:srgbClr val="BA0066"/>
                    </a:gs>
                    <a:gs pos="89999">
                      <a:srgbClr val="FF0000"/>
                    </a:gs>
                    <a:gs pos="100000">
                      <a:srgbClr val="FF8200"/>
                    </a:gs>
                  </a:gsLst>
                  <a:lin ang="5400000" scaled="1"/>
                </a:gradFill>
                <a:effectLst>
                  <a:outerShdw dist="35921" dir="2700000" algn="ctr" rotWithShape="0">
                    <a:srgbClr val="808080">
                      <a:alpha val="80000"/>
                    </a:srgbClr>
                  </a:outerShdw>
                </a:effectLst>
                <a:latin typeface="Arial Black"/>
              </a:rPr>
              <a:t>atas perhatiannya</a:t>
            </a:r>
          </a:p>
        </p:txBody>
      </p:sp>
    </p:spTree>
    <p:extLst>
      <p:ext uri="{BB962C8B-B14F-4D97-AF65-F5344CB8AC3E}">
        <p14:creationId xmlns:p14="http://schemas.microsoft.com/office/powerpoint/2010/main" val="3595613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5006" y="367771"/>
            <a:ext cx="9219048" cy="2514286"/>
          </a:xfrm>
          <a:prstGeom prst="rect">
            <a:avLst/>
          </a:prstGeom>
        </p:spPr>
      </p:pic>
      <p:pic>
        <p:nvPicPr>
          <p:cNvPr id="3" name="Picture 2"/>
          <p:cNvPicPr>
            <a:picLocks noChangeAspect="1"/>
          </p:cNvPicPr>
          <p:nvPr/>
        </p:nvPicPr>
        <p:blipFill>
          <a:blip r:embed="rId3"/>
          <a:stretch>
            <a:fillRect/>
          </a:stretch>
        </p:blipFill>
        <p:spPr>
          <a:xfrm>
            <a:off x="535006" y="3086022"/>
            <a:ext cx="4685714" cy="809524"/>
          </a:xfrm>
          <a:prstGeom prst="rect">
            <a:avLst/>
          </a:prstGeom>
        </p:spPr>
      </p:pic>
      <p:pic>
        <p:nvPicPr>
          <p:cNvPr id="4" name="Picture 3"/>
          <p:cNvPicPr>
            <a:picLocks noChangeAspect="1"/>
          </p:cNvPicPr>
          <p:nvPr/>
        </p:nvPicPr>
        <p:blipFill>
          <a:blip r:embed="rId4"/>
          <a:stretch>
            <a:fillRect/>
          </a:stretch>
        </p:blipFill>
        <p:spPr>
          <a:xfrm>
            <a:off x="2551953" y="3842951"/>
            <a:ext cx="3515215" cy="3068042"/>
          </a:xfrm>
          <a:prstGeom prst="rect">
            <a:avLst/>
          </a:prstGeom>
        </p:spPr>
      </p:pic>
      <p:pic>
        <p:nvPicPr>
          <p:cNvPr id="5" name="Picture 4"/>
          <p:cNvPicPr>
            <a:picLocks noChangeAspect="1"/>
          </p:cNvPicPr>
          <p:nvPr/>
        </p:nvPicPr>
        <p:blipFill>
          <a:blip r:embed="rId5"/>
          <a:stretch>
            <a:fillRect/>
          </a:stretch>
        </p:blipFill>
        <p:spPr>
          <a:xfrm>
            <a:off x="6067168" y="4653940"/>
            <a:ext cx="5663411" cy="1734502"/>
          </a:xfrm>
          <a:prstGeom prst="rect">
            <a:avLst/>
          </a:prstGeom>
        </p:spPr>
      </p:pic>
      <p:sp>
        <p:nvSpPr>
          <p:cNvPr id="6" name="Date Placeholder 5"/>
          <p:cNvSpPr>
            <a:spLocks noGrp="1"/>
          </p:cNvSpPr>
          <p:nvPr>
            <p:ph type="dt" sz="half" idx="10"/>
          </p:nvPr>
        </p:nvSpPr>
        <p:spPr/>
        <p:txBody>
          <a:bodyPr/>
          <a:lstStyle/>
          <a:p>
            <a:fld id="{2F871B10-4A96-4D6E-892E-A0B011CDAC52}" type="datetime1">
              <a:rPr lang="en-US" smtClean="0"/>
              <a:t>5/15/2017</a:t>
            </a:fld>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26</a:t>
            </a:fld>
            <a:endParaRPr lang="id-ID"/>
          </a:p>
        </p:txBody>
      </p:sp>
    </p:spTree>
    <p:extLst>
      <p:ext uri="{BB962C8B-B14F-4D97-AF65-F5344CB8AC3E}">
        <p14:creationId xmlns:p14="http://schemas.microsoft.com/office/powerpoint/2010/main" val="3477560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8068" y="290683"/>
            <a:ext cx="3752381" cy="666667"/>
          </a:xfrm>
          <a:prstGeom prst="rect">
            <a:avLst/>
          </a:prstGeom>
        </p:spPr>
      </p:pic>
      <p:pic>
        <p:nvPicPr>
          <p:cNvPr id="3" name="Picture 2"/>
          <p:cNvPicPr>
            <a:picLocks noChangeAspect="1"/>
          </p:cNvPicPr>
          <p:nvPr/>
        </p:nvPicPr>
        <p:blipFill>
          <a:blip r:embed="rId3"/>
          <a:stretch>
            <a:fillRect/>
          </a:stretch>
        </p:blipFill>
        <p:spPr>
          <a:xfrm>
            <a:off x="1345205" y="1262397"/>
            <a:ext cx="3990476" cy="3295238"/>
          </a:xfrm>
          <a:prstGeom prst="rect">
            <a:avLst/>
          </a:prstGeom>
        </p:spPr>
      </p:pic>
      <p:pic>
        <p:nvPicPr>
          <p:cNvPr id="5" name="Picture 4"/>
          <p:cNvPicPr>
            <a:picLocks noChangeAspect="1"/>
          </p:cNvPicPr>
          <p:nvPr/>
        </p:nvPicPr>
        <p:blipFill>
          <a:blip r:embed="rId4"/>
          <a:stretch>
            <a:fillRect/>
          </a:stretch>
        </p:blipFill>
        <p:spPr>
          <a:xfrm>
            <a:off x="1345205" y="4539313"/>
            <a:ext cx="9778715" cy="1898557"/>
          </a:xfrm>
          <a:prstGeom prst="rect">
            <a:avLst/>
          </a:prstGeom>
        </p:spPr>
      </p:pic>
      <p:sp>
        <p:nvSpPr>
          <p:cNvPr id="4" name="Date Placeholder 3"/>
          <p:cNvSpPr>
            <a:spLocks noGrp="1"/>
          </p:cNvSpPr>
          <p:nvPr>
            <p:ph type="dt" sz="half" idx="10"/>
          </p:nvPr>
        </p:nvSpPr>
        <p:spPr/>
        <p:txBody>
          <a:bodyPr/>
          <a:lstStyle/>
          <a:p>
            <a:fld id="{7A46AB01-B700-4D95-8BA0-144389BD7A25}" type="datetime1">
              <a:rPr lang="en-US" smtClean="0"/>
              <a:t>5/15/2017</a:t>
            </a:fld>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27</a:t>
            </a:fld>
            <a:endParaRPr lang="id-ID"/>
          </a:p>
        </p:txBody>
      </p:sp>
    </p:spTree>
    <p:extLst>
      <p:ext uri="{BB962C8B-B14F-4D97-AF65-F5344CB8AC3E}">
        <p14:creationId xmlns:p14="http://schemas.microsoft.com/office/powerpoint/2010/main" val="1215698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672" y="361022"/>
            <a:ext cx="10263711" cy="2074451"/>
          </a:xfrm>
          <a:prstGeom prst="rect">
            <a:avLst/>
          </a:prstGeom>
        </p:spPr>
      </p:pic>
      <p:pic>
        <p:nvPicPr>
          <p:cNvPr id="3" name="Picture 2"/>
          <p:cNvPicPr>
            <a:picLocks noChangeAspect="1"/>
          </p:cNvPicPr>
          <p:nvPr/>
        </p:nvPicPr>
        <p:blipFill>
          <a:blip r:embed="rId3"/>
          <a:stretch>
            <a:fillRect/>
          </a:stretch>
        </p:blipFill>
        <p:spPr>
          <a:xfrm>
            <a:off x="798134" y="2194037"/>
            <a:ext cx="4181639" cy="3721995"/>
          </a:xfrm>
          <a:prstGeom prst="rect">
            <a:avLst/>
          </a:prstGeom>
        </p:spPr>
      </p:pic>
      <p:sp>
        <p:nvSpPr>
          <p:cNvPr id="4" name="Date Placeholder 3"/>
          <p:cNvSpPr>
            <a:spLocks noGrp="1"/>
          </p:cNvSpPr>
          <p:nvPr>
            <p:ph type="dt" sz="half" idx="10"/>
          </p:nvPr>
        </p:nvSpPr>
        <p:spPr/>
        <p:txBody>
          <a:bodyPr/>
          <a:lstStyle/>
          <a:p>
            <a:fld id="{6442BC33-70CA-4332-B5B1-E479274772A6}"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28</a:t>
            </a:fld>
            <a:endParaRPr lang="id-ID"/>
          </a:p>
        </p:txBody>
      </p:sp>
    </p:spTree>
    <p:extLst>
      <p:ext uri="{BB962C8B-B14F-4D97-AF65-F5344CB8AC3E}">
        <p14:creationId xmlns:p14="http://schemas.microsoft.com/office/powerpoint/2010/main" val="31896036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269" y="300207"/>
            <a:ext cx="4952381" cy="647619"/>
          </a:xfrm>
          <a:prstGeom prst="rect">
            <a:avLst/>
          </a:prstGeom>
        </p:spPr>
      </p:pic>
      <p:pic>
        <p:nvPicPr>
          <p:cNvPr id="3" name="Picture 2"/>
          <p:cNvPicPr>
            <a:picLocks noChangeAspect="1"/>
          </p:cNvPicPr>
          <p:nvPr/>
        </p:nvPicPr>
        <p:blipFill>
          <a:blip r:embed="rId3"/>
          <a:stretch>
            <a:fillRect/>
          </a:stretch>
        </p:blipFill>
        <p:spPr>
          <a:xfrm>
            <a:off x="885695" y="947826"/>
            <a:ext cx="4411955" cy="3886027"/>
          </a:xfrm>
          <a:prstGeom prst="rect">
            <a:avLst/>
          </a:prstGeom>
        </p:spPr>
      </p:pic>
      <p:sp>
        <p:nvSpPr>
          <p:cNvPr id="4" name="Date Placeholder 3"/>
          <p:cNvSpPr>
            <a:spLocks noGrp="1"/>
          </p:cNvSpPr>
          <p:nvPr>
            <p:ph type="dt" sz="half" idx="10"/>
          </p:nvPr>
        </p:nvSpPr>
        <p:spPr/>
        <p:txBody>
          <a:bodyPr/>
          <a:lstStyle/>
          <a:p>
            <a:fld id="{1B6B751E-7B66-4E52-BDFF-355CC8330D49}"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29</a:t>
            </a:fld>
            <a:endParaRPr lang="id-ID"/>
          </a:p>
        </p:txBody>
      </p:sp>
    </p:spTree>
    <p:extLst>
      <p:ext uri="{BB962C8B-B14F-4D97-AF65-F5344CB8AC3E}">
        <p14:creationId xmlns:p14="http://schemas.microsoft.com/office/powerpoint/2010/main" val="119792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4546" y="2254915"/>
            <a:ext cx="9973901" cy="4071743"/>
          </a:xfrm>
          <a:prstGeom prst="rect">
            <a:avLst/>
          </a:prstGeom>
        </p:spPr>
      </p:pic>
      <p:pic>
        <p:nvPicPr>
          <p:cNvPr id="3" name="Picture 2"/>
          <p:cNvPicPr>
            <a:picLocks noChangeAspect="1"/>
          </p:cNvPicPr>
          <p:nvPr/>
        </p:nvPicPr>
        <p:blipFill>
          <a:blip r:embed="rId3"/>
          <a:stretch>
            <a:fillRect/>
          </a:stretch>
        </p:blipFill>
        <p:spPr>
          <a:xfrm>
            <a:off x="1604546" y="611595"/>
            <a:ext cx="4609524" cy="1038095"/>
          </a:xfrm>
          <a:prstGeom prst="rect">
            <a:avLst/>
          </a:prstGeom>
        </p:spPr>
      </p:pic>
      <p:sp>
        <p:nvSpPr>
          <p:cNvPr id="4" name="Date Placeholder 3"/>
          <p:cNvSpPr>
            <a:spLocks noGrp="1"/>
          </p:cNvSpPr>
          <p:nvPr>
            <p:ph type="dt" sz="half" idx="10"/>
          </p:nvPr>
        </p:nvSpPr>
        <p:spPr/>
        <p:txBody>
          <a:bodyPr/>
          <a:lstStyle/>
          <a:p>
            <a:fld id="{784D366E-9662-4634-9248-613C5BEBBD71}"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3</a:t>
            </a:fld>
            <a:endParaRPr lang="id-ID"/>
          </a:p>
        </p:txBody>
      </p:sp>
    </p:spTree>
    <p:extLst>
      <p:ext uri="{BB962C8B-B14F-4D97-AF65-F5344CB8AC3E}">
        <p14:creationId xmlns:p14="http://schemas.microsoft.com/office/powerpoint/2010/main" val="1566586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5714" y="396519"/>
            <a:ext cx="9677400" cy="3801836"/>
          </a:xfrm>
          <a:prstGeom prst="rect">
            <a:avLst/>
          </a:prstGeom>
        </p:spPr>
      </p:pic>
      <p:pic>
        <p:nvPicPr>
          <p:cNvPr id="3" name="Picture 2"/>
          <p:cNvPicPr>
            <a:picLocks noChangeAspect="1"/>
          </p:cNvPicPr>
          <p:nvPr/>
        </p:nvPicPr>
        <p:blipFill>
          <a:blip r:embed="rId3"/>
          <a:stretch>
            <a:fillRect/>
          </a:stretch>
        </p:blipFill>
        <p:spPr>
          <a:xfrm>
            <a:off x="405714" y="4198355"/>
            <a:ext cx="9609709" cy="2054164"/>
          </a:xfrm>
          <a:prstGeom prst="rect">
            <a:avLst/>
          </a:prstGeom>
        </p:spPr>
      </p:pic>
      <p:sp>
        <p:nvSpPr>
          <p:cNvPr id="4" name="Date Placeholder 3"/>
          <p:cNvSpPr>
            <a:spLocks noGrp="1"/>
          </p:cNvSpPr>
          <p:nvPr>
            <p:ph type="dt" sz="half" idx="10"/>
          </p:nvPr>
        </p:nvSpPr>
        <p:spPr/>
        <p:txBody>
          <a:bodyPr/>
          <a:lstStyle/>
          <a:p>
            <a:fld id="{4DD275F2-AB6A-4F31-95E0-029CF1F6F320}"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30</a:t>
            </a:fld>
            <a:endParaRPr lang="id-ID"/>
          </a:p>
        </p:txBody>
      </p:sp>
    </p:spTree>
    <p:extLst>
      <p:ext uri="{BB962C8B-B14F-4D97-AF65-F5344CB8AC3E}">
        <p14:creationId xmlns:p14="http://schemas.microsoft.com/office/powerpoint/2010/main" val="1037764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368" y="1164968"/>
            <a:ext cx="8539547" cy="5693032"/>
          </a:xfrm>
          <a:prstGeom prst="rect">
            <a:avLst/>
          </a:prstGeom>
        </p:spPr>
      </p:pic>
      <p:pic>
        <p:nvPicPr>
          <p:cNvPr id="3" name="Picture 2"/>
          <p:cNvPicPr>
            <a:picLocks noChangeAspect="1"/>
          </p:cNvPicPr>
          <p:nvPr/>
        </p:nvPicPr>
        <p:blipFill>
          <a:blip r:embed="rId3"/>
          <a:stretch>
            <a:fillRect/>
          </a:stretch>
        </p:blipFill>
        <p:spPr>
          <a:xfrm>
            <a:off x="652016" y="113709"/>
            <a:ext cx="5228571" cy="847619"/>
          </a:xfrm>
          <a:prstGeom prst="rect">
            <a:avLst/>
          </a:prstGeom>
        </p:spPr>
      </p:pic>
      <p:sp>
        <p:nvSpPr>
          <p:cNvPr id="4" name="Date Placeholder 3"/>
          <p:cNvSpPr>
            <a:spLocks noGrp="1"/>
          </p:cNvSpPr>
          <p:nvPr>
            <p:ph type="dt" sz="half" idx="10"/>
          </p:nvPr>
        </p:nvSpPr>
        <p:spPr/>
        <p:txBody>
          <a:bodyPr/>
          <a:lstStyle/>
          <a:p>
            <a:fld id="{7CC45489-535B-4C03-AFB0-EF649FEE735F}"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31</a:t>
            </a:fld>
            <a:endParaRPr lang="id-ID"/>
          </a:p>
        </p:txBody>
      </p:sp>
    </p:spTree>
    <p:extLst>
      <p:ext uri="{BB962C8B-B14F-4D97-AF65-F5344CB8AC3E}">
        <p14:creationId xmlns:p14="http://schemas.microsoft.com/office/powerpoint/2010/main" val="1895354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851" y="298398"/>
            <a:ext cx="7485714" cy="552381"/>
          </a:xfrm>
          <a:prstGeom prst="rect">
            <a:avLst/>
          </a:prstGeom>
        </p:spPr>
      </p:pic>
      <p:pic>
        <p:nvPicPr>
          <p:cNvPr id="3" name="Picture 2"/>
          <p:cNvPicPr>
            <a:picLocks noChangeAspect="1"/>
          </p:cNvPicPr>
          <p:nvPr/>
        </p:nvPicPr>
        <p:blipFill>
          <a:blip r:embed="rId3"/>
          <a:stretch>
            <a:fillRect/>
          </a:stretch>
        </p:blipFill>
        <p:spPr>
          <a:xfrm>
            <a:off x="808847" y="981935"/>
            <a:ext cx="8152381" cy="1409524"/>
          </a:xfrm>
          <a:prstGeom prst="rect">
            <a:avLst/>
          </a:prstGeom>
        </p:spPr>
      </p:pic>
      <p:pic>
        <p:nvPicPr>
          <p:cNvPr id="4" name="Picture 3"/>
          <p:cNvPicPr>
            <a:picLocks noChangeAspect="1"/>
          </p:cNvPicPr>
          <p:nvPr/>
        </p:nvPicPr>
        <p:blipFill>
          <a:blip r:embed="rId4"/>
          <a:stretch>
            <a:fillRect/>
          </a:stretch>
        </p:blipFill>
        <p:spPr>
          <a:xfrm>
            <a:off x="865990" y="2522615"/>
            <a:ext cx="8095238" cy="2209524"/>
          </a:xfrm>
          <a:prstGeom prst="rect">
            <a:avLst/>
          </a:prstGeom>
        </p:spPr>
      </p:pic>
      <p:pic>
        <p:nvPicPr>
          <p:cNvPr id="5" name="Picture 4"/>
          <p:cNvPicPr>
            <a:picLocks noChangeAspect="1"/>
          </p:cNvPicPr>
          <p:nvPr/>
        </p:nvPicPr>
        <p:blipFill>
          <a:blip r:embed="rId5"/>
          <a:stretch>
            <a:fillRect/>
          </a:stretch>
        </p:blipFill>
        <p:spPr>
          <a:xfrm>
            <a:off x="865989" y="4863295"/>
            <a:ext cx="8105015" cy="1554256"/>
          </a:xfrm>
          <a:prstGeom prst="rect">
            <a:avLst/>
          </a:prstGeom>
        </p:spPr>
      </p:pic>
      <p:sp>
        <p:nvSpPr>
          <p:cNvPr id="6" name="Date Placeholder 5"/>
          <p:cNvSpPr>
            <a:spLocks noGrp="1"/>
          </p:cNvSpPr>
          <p:nvPr>
            <p:ph type="dt" sz="half" idx="10"/>
          </p:nvPr>
        </p:nvSpPr>
        <p:spPr/>
        <p:txBody>
          <a:bodyPr/>
          <a:lstStyle/>
          <a:p>
            <a:fld id="{4D66B81A-2C68-4939-B33A-4450D6B674CA}" type="datetime1">
              <a:rPr lang="en-US" smtClean="0"/>
              <a:t>5/15/2017</a:t>
            </a:fld>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32</a:t>
            </a:fld>
            <a:endParaRPr lang="id-ID"/>
          </a:p>
        </p:txBody>
      </p:sp>
    </p:spTree>
    <p:extLst>
      <p:ext uri="{BB962C8B-B14F-4D97-AF65-F5344CB8AC3E}">
        <p14:creationId xmlns:p14="http://schemas.microsoft.com/office/powerpoint/2010/main" val="3206635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045" y="136954"/>
            <a:ext cx="8057145" cy="2961905"/>
          </a:xfrm>
          <a:prstGeom prst="rect">
            <a:avLst/>
          </a:prstGeom>
        </p:spPr>
      </p:pic>
      <p:pic>
        <p:nvPicPr>
          <p:cNvPr id="3" name="Picture 2"/>
          <p:cNvPicPr>
            <a:picLocks noChangeAspect="1"/>
          </p:cNvPicPr>
          <p:nvPr/>
        </p:nvPicPr>
        <p:blipFill>
          <a:blip r:embed="rId3"/>
          <a:stretch>
            <a:fillRect/>
          </a:stretch>
        </p:blipFill>
        <p:spPr>
          <a:xfrm>
            <a:off x="549474" y="5003621"/>
            <a:ext cx="8028571" cy="1733333"/>
          </a:xfrm>
          <a:prstGeom prst="rect">
            <a:avLst/>
          </a:prstGeom>
        </p:spPr>
      </p:pic>
      <p:pic>
        <p:nvPicPr>
          <p:cNvPr id="4" name="Picture 3"/>
          <p:cNvPicPr>
            <a:picLocks noChangeAspect="1"/>
          </p:cNvPicPr>
          <p:nvPr/>
        </p:nvPicPr>
        <p:blipFill>
          <a:blip r:embed="rId4"/>
          <a:stretch>
            <a:fillRect/>
          </a:stretch>
        </p:blipFill>
        <p:spPr>
          <a:xfrm>
            <a:off x="578047" y="3098859"/>
            <a:ext cx="8028571" cy="1904762"/>
          </a:xfrm>
          <a:prstGeom prst="rect">
            <a:avLst/>
          </a:prstGeom>
        </p:spPr>
      </p:pic>
      <p:sp>
        <p:nvSpPr>
          <p:cNvPr id="5" name="Date Placeholder 4"/>
          <p:cNvSpPr>
            <a:spLocks noGrp="1"/>
          </p:cNvSpPr>
          <p:nvPr>
            <p:ph type="dt" sz="half" idx="10"/>
          </p:nvPr>
        </p:nvSpPr>
        <p:spPr/>
        <p:txBody>
          <a:bodyPr/>
          <a:lstStyle/>
          <a:p>
            <a:fld id="{13BBC516-4A34-4F09-8AF0-A10DFC2F40EE}" type="datetime1">
              <a:rPr lang="en-US" smtClean="0"/>
              <a:t>5/15/2017</a:t>
            </a:fld>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33</a:t>
            </a:fld>
            <a:endParaRPr lang="id-ID"/>
          </a:p>
        </p:txBody>
      </p:sp>
    </p:spTree>
    <p:extLst>
      <p:ext uri="{BB962C8B-B14F-4D97-AF65-F5344CB8AC3E}">
        <p14:creationId xmlns:p14="http://schemas.microsoft.com/office/powerpoint/2010/main" val="3856409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1673" y="398691"/>
            <a:ext cx="8285714" cy="2971429"/>
          </a:xfrm>
          <a:prstGeom prst="rect">
            <a:avLst/>
          </a:prstGeom>
        </p:spPr>
      </p:pic>
      <p:pic>
        <p:nvPicPr>
          <p:cNvPr id="3" name="Picture 2"/>
          <p:cNvPicPr>
            <a:picLocks noChangeAspect="1"/>
          </p:cNvPicPr>
          <p:nvPr/>
        </p:nvPicPr>
        <p:blipFill>
          <a:blip r:embed="rId3"/>
          <a:stretch>
            <a:fillRect/>
          </a:stretch>
        </p:blipFill>
        <p:spPr>
          <a:xfrm>
            <a:off x="396192" y="3509346"/>
            <a:ext cx="3714286" cy="457143"/>
          </a:xfrm>
          <a:prstGeom prst="rect">
            <a:avLst/>
          </a:prstGeom>
        </p:spPr>
      </p:pic>
      <p:pic>
        <p:nvPicPr>
          <p:cNvPr id="4" name="Picture 3"/>
          <p:cNvPicPr>
            <a:picLocks noChangeAspect="1"/>
          </p:cNvPicPr>
          <p:nvPr/>
        </p:nvPicPr>
        <p:blipFill>
          <a:blip r:embed="rId4"/>
          <a:stretch>
            <a:fillRect/>
          </a:stretch>
        </p:blipFill>
        <p:spPr>
          <a:xfrm>
            <a:off x="1001673" y="4105715"/>
            <a:ext cx="6800000" cy="2571429"/>
          </a:xfrm>
          <a:prstGeom prst="rect">
            <a:avLst/>
          </a:prstGeom>
        </p:spPr>
      </p:pic>
      <p:sp>
        <p:nvSpPr>
          <p:cNvPr id="5" name="Date Placeholder 4"/>
          <p:cNvSpPr>
            <a:spLocks noGrp="1"/>
          </p:cNvSpPr>
          <p:nvPr>
            <p:ph type="dt" sz="half" idx="10"/>
          </p:nvPr>
        </p:nvSpPr>
        <p:spPr/>
        <p:txBody>
          <a:bodyPr/>
          <a:lstStyle/>
          <a:p>
            <a:fld id="{B9FB8C20-47D2-478B-ABE6-6B25C96B0467}" type="datetime1">
              <a:rPr lang="en-US" smtClean="0"/>
              <a:t>5/15/2017</a:t>
            </a:fld>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34</a:t>
            </a:fld>
            <a:endParaRPr lang="id-ID"/>
          </a:p>
        </p:txBody>
      </p:sp>
    </p:spTree>
    <p:extLst>
      <p:ext uri="{BB962C8B-B14F-4D97-AF65-F5344CB8AC3E}">
        <p14:creationId xmlns:p14="http://schemas.microsoft.com/office/powerpoint/2010/main" val="3673887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5463" y="205987"/>
            <a:ext cx="8066667" cy="2714286"/>
          </a:xfrm>
          <a:prstGeom prst="rect">
            <a:avLst/>
          </a:prstGeom>
        </p:spPr>
      </p:pic>
      <p:pic>
        <p:nvPicPr>
          <p:cNvPr id="3" name="Picture 2"/>
          <p:cNvPicPr>
            <a:picLocks noChangeAspect="1"/>
          </p:cNvPicPr>
          <p:nvPr/>
        </p:nvPicPr>
        <p:blipFill>
          <a:blip r:embed="rId3"/>
          <a:stretch>
            <a:fillRect/>
          </a:stretch>
        </p:blipFill>
        <p:spPr>
          <a:xfrm>
            <a:off x="147368" y="3076619"/>
            <a:ext cx="8904762" cy="704762"/>
          </a:xfrm>
          <a:prstGeom prst="rect">
            <a:avLst/>
          </a:prstGeom>
        </p:spPr>
      </p:pic>
      <p:pic>
        <p:nvPicPr>
          <p:cNvPr id="4" name="Picture 3"/>
          <p:cNvPicPr>
            <a:picLocks noChangeAspect="1"/>
          </p:cNvPicPr>
          <p:nvPr/>
        </p:nvPicPr>
        <p:blipFill>
          <a:blip r:embed="rId4"/>
          <a:stretch>
            <a:fillRect/>
          </a:stretch>
        </p:blipFill>
        <p:spPr>
          <a:xfrm>
            <a:off x="985463" y="3937727"/>
            <a:ext cx="8857143" cy="2933333"/>
          </a:xfrm>
          <a:prstGeom prst="rect">
            <a:avLst/>
          </a:prstGeom>
        </p:spPr>
      </p:pic>
      <p:sp>
        <p:nvSpPr>
          <p:cNvPr id="5" name="Date Placeholder 4"/>
          <p:cNvSpPr>
            <a:spLocks noGrp="1"/>
          </p:cNvSpPr>
          <p:nvPr>
            <p:ph type="dt" sz="half" idx="10"/>
          </p:nvPr>
        </p:nvSpPr>
        <p:spPr/>
        <p:txBody>
          <a:bodyPr/>
          <a:lstStyle/>
          <a:p>
            <a:fld id="{94F921D7-2E12-463A-9740-81DCEE41F2F6}" type="datetime1">
              <a:rPr lang="en-US" smtClean="0"/>
              <a:t>5/15/2017</a:t>
            </a:fld>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35</a:t>
            </a:fld>
            <a:endParaRPr lang="id-ID"/>
          </a:p>
        </p:txBody>
      </p:sp>
    </p:spTree>
    <p:extLst>
      <p:ext uri="{BB962C8B-B14F-4D97-AF65-F5344CB8AC3E}">
        <p14:creationId xmlns:p14="http://schemas.microsoft.com/office/powerpoint/2010/main" val="2769324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82" y="0"/>
            <a:ext cx="8076190" cy="2409568"/>
          </a:xfrm>
          <a:prstGeom prst="rect">
            <a:avLst/>
          </a:prstGeom>
        </p:spPr>
      </p:pic>
      <p:pic>
        <p:nvPicPr>
          <p:cNvPr id="3" name="Picture 2"/>
          <p:cNvPicPr>
            <a:picLocks noChangeAspect="1"/>
          </p:cNvPicPr>
          <p:nvPr/>
        </p:nvPicPr>
        <p:blipFill>
          <a:blip r:embed="rId3"/>
          <a:stretch>
            <a:fillRect/>
          </a:stretch>
        </p:blipFill>
        <p:spPr>
          <a:xfrm>
            <a:off x="1165109" y="2409568"/>
            <a:ext cx="8813231" cy="4448432"/>
          </a:xfrm>
          <a:prstGeom prst="rect">
            <a:avLst/>
          </a:prstGeom>
        </p:spPr>
      </p:pic>
      <p:sp>
        <p:nvSpPr>
          <p:cNvPr id="4" name="Date Placeholder 3"/>
          <p:cNvSpPr>
            <a:spLocks noGrp="1"/>
          </p:cNvSpPr>
          <p:nvPr>
            <p:ph type="dt" sz="half" idx="10"/>
          </p:nvPr>
        </p:nvSpPr>
        <p:spPr/>
        <p:txBody>
          <a:bodyPr/>
          <a:lstStyle/>
          <a:p>
            <a:fld id="{C9AA367C-050F-4F2A-A548-2647BB6F3C57}"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36</a:t>
            </a:fld>
            <a:endParaRPr lang="id-ID"/>
          </a:p>
        </p:txBody>
      </p:sp>
    </p:spTree>
    <p:extLst>
      <p:ext uri="{BB962C8B-B14F-4D97-AF65-F5344CB8AC3E}">
        <p14:creationId xmlns:p14="http://schemas.microsoft.com/office/powerpoint/2010/main" val="41677759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582" y="184170"/>
            <a:ext cx="7752381" cy="1695238"/>
          </a:xfrm>
          <a:prstGeom prst="rect">
            <a:avLst/>
          </a:prstGeom>
        </p:spPr>
      </p:pic>
      <p:pic>
        <p:nvPicPr>
          <p:cNvPr id="3" name="Picture 2"/>
          <p:cNvPicPr>
            <a:picLocks noChangeAspect="1"/>
          </p:cNvPicPr>
          <p:nvPr/>
        </p:nvPicPr>
        <p:blipFill>
          <a:blip r:embed="rId3"/>
          <a:stretch>
            <a:fillRect/>
          </a:stretch>
        </p:blipFill>
        <p:spPr>
          <a:xfrm>
            <a:off x="2153263" y="1734191"/>
            <a:ext cx="7761905" cy="5123809"/>
          </a:xfrm>
          <a:prstGeom prst="rect">
            <a:avLst/>
          </a:prstGeom>
        </p:spPr>
      </p:pic>
      <p:sp>
        <p:nvSpPr>
          <p:cNvPr id="4" name="Date Placeholder 3"/>
          <p:cNvSpPr>
            <a:spLocks noGrp="1"/>
          </p:cNvSpPr>
          <p:nvPr>
            <p:ph type="dt" sz="half" idx="10"/>
          </p:nvPr>
        </p:nvSpPr>
        <p:spPr/>
        <p:txBody>
          <a:bodyPr/>
          <a:lstStyle/>
          <a:p>
            <a:fld id="{113AC6C6-4B8F-46D6-B396-348CD1175C44}"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37</a:t>
            </a:fld>
            <a:endParaRPr lang="id-ID"/>
          </a:p>
        </p:txBody>
      </p:sp>
    </p:spTree>
    <p:extLst>
      <p:ext uri="{BB962C8B-B14F-4D97-AF65-F5344CB8AC3E}">
        <p14:creationId xmlns:p14="http://schemas.microsoft.com/office/powerpoint/2010/main" val="26543981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016" y="228116"/>
            <a:ext cx="5800000" cy="495238"/>
          </a:xfrm>
          <a:prstGeom prst="rect">
            <a:avLst/>
          </a:prstGeom>
        </p:spPr>
      </p:pic>
      <p:pic>
        <p:nvPicPr>
          <p:cNvPr id="3" name="Picture 2"/>
          <p:cNvPicPr>
            <a:picLocks noChangeAspect="1"/>
          </p:cNvPicPr>
          <p:nvPr/>
        </p:nvPicPr>
        <p:blipFill>
          <a:blip r:embed="rId3"/>
          <a:stretch>
            <a:fillRect/>
          </a:stretch>
        </p:blipFill>
        <p:spPr>
          <a:xfrm>
            <a:off x="1057128" y="844502"/>
            <a:ext cx="7952381" cy="1980952"/>
          </a:xfrm>
          <a:prstGeom prst="rect">
            <a:avLst/>
          </a:prstGeom>
        </p:spPr>
      </p:pic>
      <p:pic>
        <p:nvPicPr>
          <p:cNvPr id="4" name="Picture 3"/>
          <p:cNvPicPr>
            <a:picLocks noChangeAspect="1"/>
          </p:cNvPicPr>
          <p:nvPr/>
        </p:nvPicPr>
        <p:blipFill>
          <a:blip r:embed="rId4"/>
          <a:stretch>
            <a:fillRect/>
          </a:stretch>
        </p:blipFill>
        <p:spPr>
          <a:xfrm>
            <a:off x="1057128" y="2825454"/>
            <a:ext cx="7961905" cy="1428571"/>
          </a:xfrm>
          <a:prstGeom prst="rect">
            <a:avLst/>
          </a:prstGeom>
        </p:spPr>
      </p:pic>
      <p:pic>
        <p:nvPicPr>
          <p:cNvPr id="5" name="Picture 4"/>
          <p:cNvPicPr>
            <a:picLocks noChangeAspect="1"/>
          </p:cNvPicPr>
          <p:nvPr/>
        </p:nvPicPr>
        <p:blipFill>
          <a:blip r:embed="rId5"/>
          <a:stretch>
            <a:fillRect/>
          </a:stretch>
        </p:blipFill>
        <p:spPr>
          <a:xfrm>
            <a:off x="1057128" y="4254025"/>
            <a:ext cx="7923809" cy="1723810"/>
          </a:xfrm>
          <a:prstGeom prst="rect">
            <a:avLst/>
          </a:prstGeom>
        </p:spPr>
      </p:pic>
      <p:sp>
        <p:nvSpPr>
          <p:cNvPr id="6" name="Date Placeholder 5"/>
          <p:cNvSpPr>
            <a:spLocks noGrp="1"/>
          </p:cNvSpPr>
          <p:nvPr>
            <p:ph type="dt" sz="half" idx="10"/>
          </p:nvPr>
        </p:nvSpPr>
        <p:spPr/>
        <p:txBody>
          <a:bodyPr/>
          <a:lstStyle/>
          <a:p>
            <a:fld id="{76666CFA-4F35-48CA-AD60-2703DF4638C0}" type="datetime1">
              <a:rPr lang="en-US" smtClean="0"/>
              <a:t>5/15/2017</a:t>
            </a:fld>
            <a:endParaRPr lang="id-ID"/>
          </a:p>
        </p:txBody>
      </p:sp>
      <p:sp>
        <p:nvSpPr>
          <p:cNvPr id="7" name="Slide Number Placeholder 6"/>
          <p:cNvSpPr>
            <a:spLocks noGrp="1"/>
          </p:cNvSpPr>
          <p:nvPr>
            <p:ph type="sldNum" sz="quarter" idx="12"/>
          </p:nvPr>
        </p:nvSpPr>
        <p:spPr/>
        <p:txBody>
          <a:bodyPr/>
          <a:lstStyle/>
          <a:p>
            <a:fld id="{9F87CA7A-574C-43DA-A47E-B78A76D04275}" type="slidenum">
              <a:rPr lang="id-ID" smtClean="0"/>
              <a:t>38</a:t>
            </a:fld>
            <a:endParaRPr lang="id-ID"/>
          </a:p>
        </p:txBody>
      </p:sp>
    </p:spTree>
    <p:extLst>
      <p:ext uri="{BB962C8B-B14F-4D97-AF65-F5344CB8AC3E}">
        <p14:creationId xmlns:p14="http://schemas.microsoft.com/office/powerpoint/2010/main" val="738134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0703" y="348311"/>
            <a:ext cx="9601487" cy="5166403"/>
          </a:xfrm>
          <a:prstGeom prst="rect">
            <a:avLst/>
          </a:prstGeom>
        </p:spPr>
      </p:pic>
      <p:sp>
        <p:nvSpPr>
          <p:cNvPr id="3" name="Date Placeholder 2"/>
          <p:cNvSpPr>
            <a:spLocks noGrp="1"/>
          </p:cNvSpPr>
          <p:nvPr>
            <p:ph type="dt" sz="half" idx="10"/>
          </p:nvPr>
        </p:nvSpPr>
        <p:spPr/>
        <p:txBody>
          <a:bodyPr/>
          <a:lstStyle/>
          <a:p>
            <a:fld id="{C48A1C35-7D7E-499D-B3A6-757312F158CB}" type="datetime1">
              <a:rPr lang="en-US" smtClean="0"/>
              <a:t>5/15/2017</a:t>
            </a:fld>
            <a:endParaRPr lang="id-ID"/>
          </a:p>
        </p:txBody>
      </p:sp>
      <p:sp>
        <p:nvSpPr>
          <p:cNvPr id="4" name="Slide Number Placeholder 3"/>
          <p:cNvSpPr>
            <a:spLocks noGrp="1"/>
          </p:cNvSpPr>
          <p:nvPr>
            <p:ph type="sldNum" sz="quarter" idx="12"/>
          </p:nvPr>
        </p:nvSpPr>
        <p:spPr/>
        <p:txBody>
          <a:bodyPr/>
          <a:lstStyle/>
          <a:p>
            <a:fld id="{9F87CA7A-574C-43DA-A47E-B78A76D04275}" type="slidenum">
              <a:rPr lang="id-ID" smtClean="0"/>
              <a:t>39</a:t>
            </a:fld>
            <a:endParaRPr lang="id-ID"/>
          </a:p>
        </p:txBody>
      </p:sp>
    </p:spTree>
    <p:extLst>
      <p:ext uri="{BB962C8B-B14F-4D97-AF65-F5344CB8AC3E}">
        <p14:creationId xmlns:p14="http://schemas.microsoft.com/office/powerpoint/2010/main" val="28779856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2282" y="435824"/>
            <a:ext cx="3038095" cy="1933333"/>
          </a:xfrm>
          <a:prstGeom prst="rect">
            <a:avLst/>
          </a:prstGeom>
        </p:spPr>
      </p:pic>
      <p:pic>
        <p:nvPicPr>
          <p:cNvPr id="3" name="Picture 2"/>
          <p:cNvPicPr>
            <a:picLocks noChangeAspect="1"/>
          </p:cNvPicPr>
          <p:nvPr/>
        </p:nvPicPr>
        <p:blipFill>
          <a:blip r:embed="rId3"/>
          <a:stretch>
            <a:fillRect/>
          </a:stretch>
        </p:blipFill>
        <p:spPr>
          <a:xfrm>
            <a:off x="1965079" y="2369157"/>
            <a:ext cx="8988049" cy="3880449"/>
          </a:xfrm>
          <a:prstGeom prst="rect">
            <a:avLst/>
          </a:prstGeom>
        </p:spPr>
      </p:pic>
      <p:sp>
        <p:nvSpPr>
          <p:cNvPr id="4" name="Date Placeholder 3"/>
          <p:cNvSpPr>
            <a:spLocks noGrp="1"/>
          </p:cNvSpPr>
          <p:nvPr>
            <p:ph type="dt" sz="half" idx="10"/>
          </p:nvPr>
        </p:nvSpPr>
        <p:spPr/>
        <p:txBody>
          <a:bodyPr/>
          <a:lstStyle/>
          <a:p>
            <a:fld id="{6BD151A3-6749-44D7-886F-AB514E38BB9A}"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4</a:t>
            </a:fld>
            <a:endParaRPr lang="id-ID"/>
          </a:p>
        </p:txBody>
      </p:sp>
    </p:spTree>
    <p:extLst>
      <p:ext uri="{BB962C8B-B14F-4D97-AF65-F5344CB8AC3E}">
        <p14:creationId xmlns:p14="http://schemas.microsoft.com/office/powerpoint/2010/main" val="5254092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8984" y="282850"/>
            <a:ext cx="9545733" cy="6465013"/>
          </a:xfrm>
          <a:prstGeom prst="rect">
            <a:avLst/>
          </a:prstGeom>
        </p:spPr>
      </p:pic>
      <p:sp>
        <p:nvSpPr>
          <p:cNvPr id="3" name="Date Placeholder 2"/>
          <p:cNvSpPr>
            <a:spLocks noGrp="1"/>
          </p:cNvSpPr>
          <p:nvPr>
            <p:ph type="dt" sz="half" idx="10"/>
          </p:nvPr>
        </p:nvSpPr>
        <p:spPr/>
        <p:txBody>
          <a:bodyPr/>
          <a:lstStyle/>
          <a:p>
            <a:fld id="{E258D8C1-B0C6-4565-809B-7992F02CD987}" type="datetime1">
              <a:rPr lang="en-US" smtClean="0"/>
              <a:t>5/15/2017</a:t>
            </a:fld>
            <a:endParaRPr lang="id-ID"/>
          </a:p>
        </p:txBody>
      </p:sp>
      <p:sp>
        <p:nvSpPr>
          <p:cNvPr id="4" name="Slide Number Placeholder 3"/>
          <p:cNvSpPr>
            <a:spLocks noGrp="1"/>
          </p:cNvSpPr>
          <p:nvPr>
            <p:ph type="sldNum" sz="quarter" idx="12"/>
          </p:nvPr>
        </p:nvSpPr>
        <p:spPr/>
        <p:txBody>
          <a:bodyPr/>
          <a:lstStyle/>
          <a:p>
            <a:fld id="{9F87CA7A-574C-43DA-A47E-B78A76D04275}" type="slidenum">
              <a:rPr lang="id-ID" smtClean="0"/>
              <a:t>40</a:t>
            </a:fld>
            <a:endParaRPr lang="id-ID"/>
          </a:p>
        </p:txBody>
      </p:sp>
    </p:spTree>
    <p:extLst>
      <p:ext uri="{BB962C8B-B14F-4D97-AF65-F5344CB8AC3E}">
        <p14:creationId xmlns:p14="http://schemas.microsoft.com/office/powerpoint/2010/main" val="37137740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344" y="333176"/>
            <a:ext cx="3314286" cy="952381"/>
          </a:xfrm>
          <a:prstGeom prst="rect">
            <a:avLst/>
          </a:prstGeom>
        </p:spPr>
      </p:pic>
      <p:pic>
        <p:nvPicPr>
          <p:cNvPr id="3" name="Picture 2"/>
          <p:cNvPicPr>
            <a:picLocks noChangeAspect="1"/>
          </p:cNvPicPr>
          <p:nvPr/>
        </p:nvPicPr>
        <p:blipFill>
          <a:blip r:embed="rId3"/>
          <a:stretch>
            <a:fillRect/>
          </a:stretch>
        </p:blipFill>
        <p:spPr>
          <a:xfrm>
            <a:off x="5585254" y="1417483"/>
            <a:ext cx="6252684" cy="4247619"/>
          </a:xfrm>
          <a:prstGeom prst="rect">
            <a:avLst/>
          </a:prstGeom>
        </p:spPr>
      </p:pic>
      <p:pic>
        <p:nvPicPr>
          <p:cNvPr id="4" name="Picture 3"/>
          <p:cNvPicPr>
            <a:picLocks noChangeAspect="1"/>
          </p:cNvPicPr>
          <p:nvPr/>
        </p:nvPicPr>
        <p:blipFill>
          <a:blip r:embed="rId4"/>
          <a:stretch>
            <a:fillRect/>
          </a:stretch>
        </p:blipFill>
        <p:spPr>
          <a:xfrm>
            <a:off x="433271" y="1417483"/>
            <a:ext cx="4897828" cy="3932993"/>
          </a:xfrm>
          <a:prstGeom prst="rect">
            <a:avLst/>
          </a:prstGeom>
        </p:spPr>
      </p:pic>
      <p:sp>
        <p:nvSpPr>
          <p:cNvPr id="5" name="Date Placeholder 4"/>
          <p:cNvSpPr>
            <a:spLocks noGrp="1"/>
          </p:cNvSpPr>
          <p:nvPr>
            <p:ph type="dt" sz="half" idx="10"/>
          </p:nvPr>
        </p:nvSpPr>
        <p:spPr/>
        <p:txBody>
          <a:bodyPr/>
          <a:lstStyle/>
          <a:p>
            <a:fld id="{BB9DF75F-FA7D-4737-8850-350A4D224384}" type="datetime1">
              <a:rPr lang="en-US" smtClean="0"/>
              <a:t>5/15/2017</a:t>
            </a:fld>
            <a:endParaRPr lang="id-ID"/>
          </a:p>
        </p:txBody>
      </p:sp>
      <p:sp>
        <p:nvSpPr>
          <p:cNvPr id="6" name="Slide Number Placeholder 5"/>
          <p:cNvSpPr>
            <a:spLocks noGrp="1"/>
          </p:cNvSpPr>
          <p:nvPr>
            <p:ph type="sldNum" sz="quarter" idx="12"/>
          </p:nvPr>
        </p:nvSpPr>
        <p:spPr/>
        <p:txBody>
          <a:bodyPr/>
          <a:lstStyle/>
          <a:p>
            <a:fld id="{9F87CA7A-574C-43DA-A47E-B78A76D04275}" type="slidenum">
              <a:rPr lang="id-ID" smtClean="0"/>
              <a:t>41</a:t>
            </a:fld>
            <a:endParaRPr lang="id-ID"/>
          </a:p>
        </p:txBody>
      </p:sp>
    </p:spTree>
    <p:extLst>
      <p:ext uri="{BB962C8B-B14F-4D97-AF65-F5344CB8AC3E}">
        <p14:creationId xmlns:p14="http://schemas.microsoft.com/office/powerpoint/2010/main" val="390433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389" y="370702"/>
            <a:ext cx="9766024" cy="2630700"/>
          </a:xfrm>
          <a:prstGeom prst="rect">
            <a:avLst/>
          </a:prstGeom>
        </p:spPr>
      </p:pic>
      <p:pic>
        <p:nvPicPr>
          <p:cNvPr id="3" name="Picture 2"/>
          <p:cNvPicPr>
            <a:picLocks noChangeAspect="1"/>
          </p:cNvPicPr>
          <p:nvPr/>
        </p:nvPicPr>
        <p:blipFill>
          <a:blip r:embed="rId3"/>
          <a:stretch>
            <a:fillRect/>
          </a:stretch>
        </p:blipFill>
        <p:spPr>
          <a:xfrm>
            <a:off x="720389" y="3252801"/>
            <a:ext cx="9881708" cy="2607823"/>
          </a:xfrm>
          <a:prstGeom prst="rect">
            <a:avLst/>
          </a:prstGeom>
        </p:spPr>
      </p:pic>
      <p:sp>
        <p:nvSpPr>
          <p:cNvPr id="4" name="Date Placeholder 3"/>
          <p:cNvSpPr>
            <a:spLocks noGrp="1"/>
          </p:cNvSpPr>
          <p:nvPr>
            <p:ph type="dt" sz="half" idx="10"/>
          </p:nvPr>
        </p:nvSpPr>
        <p:spPr/>
        <p:txBody>
          <a:bodyPr/>
          <a:lstStyle/>
          <a:p>
            <a:fld id="{FEBC923F-0DDC-4A2B-A757-B1F27192C36D}"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42</a:t>
            </a:fld>
            <a:endParaRPr lang="id-ID"/>
          </a:p>
        </p:txBody>
      </p:sp>
    </p:spTree>
    <p:extLst>
      <p:ext uri="{BB962C8B-B14F-4D97-AF65-F5344CB8AC3E}">
        <p14:creationId xmlns:p14="http://schemas.microsoft.com/office/powerpoint/2010/main" val="801685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427" y="421602"/>
            <a:ext cx="6800000" cy="638095"/>
          </a:xfrm>
          <a:prstGeom prst="rect">
            <a:avLst/>
          </a:prstGeom>
        </p:spPr>
      </p:pic>
      <p:pic>
        <p:nvPicPr>
          <p:cNvPr id="3" name="Picture 2"/>
          <p:cNvPicPr>
            <a:picLocks noChangeAspect="1"/>
          </p:cNvPicPr>
          <p:nvPr/>
        </p:nvPicPr>
        <p:blipFill>
          <a:blip r:embed="rId3"/>
          <a:stretch>
            <a:fillRect/>
          </a:stretch>
        </p:blipFill>
        <p:spPr>
          <a:xfrm>
            <a:off x="1240379" y="1198571"/>
            <a:ext cx="5238095" cy="1495238"/>
          </a:xfrm>
          <a:prstGeom prst="rect">
            <a:avLst/>
          </a:prstGeom>
        </p:spPr>
      </p:pic>
      <p:sp>
        <p:nvSpPr>
          <p:cNvPr id="4" name="Date Placeholder 3"/>
          <p:cNvSpPr>
            <a:spLocks noGrp="1"/>
          </p:cNvSpPr>
          <p:nvPr>
            <p:ph type="dt" sz="half" idx="10"/>
          </p:nvPr>
        </p:nvSpPr>
        <p:spPr/>
        <p:txBody>
          <a:bodyPr/>
          <a:lstStyle/>
          <a:p>
            <a:fld id="{83392703-78D0-4C38-B521-4BA2DBCFBBF9}"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43</a:t>
            </a:fld>
            <a:endParaRPr lang="id-ID"/>
          </a:p>
        </p:txBody>
      </p:sp>
    </p:spTree>
    <p:extLst>
      <p:ext uri="{BB962C8B-B14F-4D97-AF65-F5344CB8AC3E}">
        <p14:creationId xmlns:p14="http://schemas.microsoft.com/office/powerpoint/2010/main" val="36529162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557" y="417678"/>
            <a:ext cx="4104823" cy="5834842"/>
          </a:xfrm>
          <a:prstGeom prst="rect">
            <a:avLst/>
          </a:prstGeom>
        </p:spPr>
      </p:pic>
      <p:pic>
        <p:nvPicPr>
          <p:cNvPr id="5" name="Picture 4"/>
          <p:cNvPicPr>
            <a:picLocks noChangeAspect="1"/>
          </p:cNvPicPr>
          <p:nvPr/>
        </p:nvPicPr>
        <p:blipFill>
          <a:blip r:embed="rId3"/>
          <a:stretch>
            <a:fillRect/>
          </a:stretch>
        </p:blipFill>
        <p:spPr>
          <a:xfrm>
            <a:off x="4833380" y="1408369"/>
            <a:ext cx="6670724" cy="1458399"/>
          </a:xfrm>
          <a:prstGeom prst="rect">
            <a:avLst/>
          </a:prstGeom>
        </p:spPr>
      </p:pic>
      <p:pic>
        <p:nvPicPr>
          <p:cNvPr id="8" name="Picture 7"/>
          <p:cNvPicPr>
            <a:picLocks noChangeAspect="1"/>
          </p:cNvPicPr>
          <p:nvPr/>
        </p:nvPicPr>
        <p:blipFill>
          <a:blip r:embed="rId4"/>
          <a:stretch>
            <a:fillRect/>
          </a:stretch>
        </p:blipFill>
        <p:spPr>
          <a:xfrm>
            <a:off x="4833381" y="2829697"/>
            <a:ext cx="6670724" cy="2346097"/>
          </a:xfrm>
          <a:prstGeom prst="rect">
            <a:avLst/>
          </a:prstGeom>
        </p:spPr>
      </p:pic>
      <p:sp>
        <p:nvSpPr>
          <p:cNvPr id="2" name="Date Placeholder 1"/>
          <p:cNvSpPr>
            <a:spLocks noGrp="1"/>
          </p:cNvSpPr>
          <p:nvPr>
            <p:ph type="dt" sz="half" idx="10"/>
          </p:nvPr>
        </p:nvSpPr>
        <p:spPr/>
        <p:txBody>
          <a:bodyPr/>
          <a:lstStyle/>
          <a:p>
            <a:fld id="{B53EBAB3-76F0-4159-8B83-FD50D06C259A}" type="datetime1">
              <a:rPr lang="id-ID" smtClean="0"/>
              <a:t>15/05/2017</a:t>
            </a:fld>
            <a:endParaRPr lang="id-ID"/>
          </a:p>
        </p:txBody>
      </p:sp>
      <p:sp>
        <p:nvSpPr>
          <p:cNvPr id="3" name="Slide Number Placeholder 2"/>
          <p:cNvSpPr>
            <a:spLocks noGrp="1"/>
          </p:cNvSpPr>
          <p:nvPr>
            <p:ph type="sldNum" sz="quarter" idx="12"/>
          </p:nvPr>
        </p:nvSpPr>
        <p:spPr/>
        <p:txBody>
          <a:bodyPr/>
          <a:lstStyle/>
          <a:p>
            <a:fld id="{304D2AE2-D408-4FE7-99E9-D6922B015A08}" type="slidenum">
              <a:rPr lang="id-ID" smtClean="0"/>
              <a:t>44</a:t>
            </a:fld>
            <a:endParaRPr lang="id-ID"/>
          </a:p>
        </p:txBody>
      </p:sp>
    </p:spTree>
    <p:extLst>
      <p:ext uri="{BB962C8B-B14F-4D97-AF65-F5344CB8AC3E}">
        <p14:creationId xmlns:p14="http://schemas.microsoft.com/office/powerpoint/2010/main" val="10263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585" y="232493"/>
            <a:ext cx="6476190" cy="1333333"/>
          </a:xfrm>
          <a:prstGeom prst="rect">
            <a:avLst/>
          </a:prstGeom>
        </p:spPr>
      </p:pic>
      <p:pic>
        <p:nvPicPr>
          <p:cNvPr id="3" name="Picture 2"/>
          <p:cNvPicPr>
            <a:picLocks noChangeAspect="1"/>
          </p:cNvPicPr>
          <p:nvPr/>
        </p:nvPicPr>
        <p:blipFill>
          <a:blip r:embed="rId3"/>
          <a:stretch>
            <a:fillRect/>
          </a:stretch>
        </p:blipFill>
        <p:spPr>
          <a:xfrm>
            <a:off x="975360" y="1565826"/>
            <a:ext cx="3305840" cy="4866360"/>
          </a:xfrm>
          <a:prstGeom prst="rect">
            <a:avLst/>
          </a:prstGeom>
        </p:spPr>
      </p:pic>
      <p:pic>
        <p:nvPicPr>
          <p:cNvPr id="4" name="Picture 3"/>
          <p:cNvPicPr>
            <a:picLocks noChangeAspect="1"/>
          </p:cNvPicPr>
          <p:nvPr/>
        </p:nvPicPr>
        <p:blipFill>
          <a:blip r:embed="rId4"/>
          <a:stretch>
            <a:fillRect/>
          </a:stretch>
        </p:blipFill>
        <p:spPr>
          <a:xfrm>
            <a:off x="4414084" y="1919314"/>
            <a:ext cx="3180952" cy="428571"/>
          </a:xfrm>
          <a:prstGeom prst="rect">
            <a:avLst/>
          </a:prstGeom>
        </p:spPr>
      </p:pic>
      <p:pic>
        <p:nvPicPr>
          <p:cNvPr id="5" name="Picture 4"/>
          <p:cNvPicPr>
            <a:picLocks noChangeAspect="1"/>
          </p:cNvPicPr>
          <p:nvPr/>
        </p:nvPicPr>
        <p:blipFill>
          <a:blip r:embed="rId5"/>
          <a:stretch>
            <a:fillRect/>
          </a:stretch>
        </p:blipFill>
        <p:spPr>
          <a:xfrm>
            <a:off x="4632405" y="2434706"/>
            <a:ext cx="6371429" cy="533333"/>
          </a:xfrm>
          <a:prstGeom prst="rect">
            <a:avLst/>
          </a:prstGeom>
        </p:spPr>
      </p:pic>
      <p:pic>
        <p:nvPicPr>
          <p:cNvPr id="6" name="Picture 5"/>
          <p:cNvPicPr>
            <a:picLocks noChangeAspect="1"/>
          </p:cNvPicPr>
          <p:nvPr/>
        </p:nvPicPr>
        <p:blipFill>
          <a:blip r:embed="rId6"/>
          <a:stretch>
            <a:fillRect/>
          </a:stretch>
        </p:blipFill>
        <p:spPr>
          <a:xfrm>
            <a:off x="4749602" y="3366284"/>
            <a:ext cx="6990476" cy="2380952"/>
          </a:xfrm>
          <a:prstGeom prst="rect">
            <a:avLst/>
          </a:prstGeom>
        </p:spPr>
      </p:pic>
      <p:sp>
        <p:nvSpPr>
          <p:cNvPr id="7" name="Date Placeholder 6"/>
          <p:cNvSpPr>
            <a:spLocks noGrp="1"/>
          </p:cNvSpPr>
          <p:nvPr>
            <p:ph type="dt" sz="half" idx="10"/>
          </p:nvPr>
        </p:nvSpPr>
        <p:spPr/>
        <p:txBody>
          <a:bodyPr/>
          <a:lstStyle/>
          <a:p>
            <a:fld id="{BE40E91B-C13A-48D4-985C-CB882EED112C}"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45</a:t>
            </a:fld>
            <a:endParaRPr lang="id-ID"/>
          </a:p>
        </p:txBody>
      </p:sp>
    </p:spTree>
    <p:extLst>
      <p:ext uri="{BB962C8B-B14F-4D97-AF65-F5344CB8AC3E}">
        <p14:creationId xmlns:p14="http://schemas.microsoft.com/office/powerpoint/2010/main" val="9907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0206" y="161570"/>
            <a:ext cx="4401192" cy="777544"/>
          </a:xfrm>
          <a:prstGeom prst="rect">
            <a:avLst/>
          </a:prstGeom>
        </p:spPr>
      </p:pic>
      <p:pic>
        <p:nvPicPr>
          <p:cNvPr id="6" name="Picture 5"/>
          <p:cNvPicPr>
            <a:picLocks noChangeAspect="1"/>
          </p:cNvPicPr>
          <p:nvPr/>
        </p:nvPicPr>
        <p:blipFill>
          <a:blip r:embed="rId3"/>
          <a:stretch>
            <a:fillRect/>
          </a:stretch>
        </p:blipFill>
        <p:spPr>
          <a:xfrm rot="21276699">
            <a:off x="1468403" y="1115988"/>
            <a:ext cx="6314286" cy="2352381"/>
          </a:xfrm>
          <a:prstGeom prst="rect">
            <a:avLst/>
          </a:prstGeom>
        </p:spPr>
      </p:pic>
      <p:pic>
        <p:nvPicPr>
          <p:cNvPr id="7" name="Picture 6"/>
          <p:cNvPicPr>
            <a:picLocks noChangeAspect="1"/>
          </p:cNvPicPr>
          <p:nvPr/>
        </p:nvPicPr>
        <p:blipFill>
          <a:blip r:embed="rId4"/>
          <a:stretch>
            <a:fillRect/>
          </a:stretch>
        </p:blipFill>
        <p:spPr>
          <a:xfrm>
            <a:off x="1564381" y="3824622"/>
            <a:ext cx="1476190" cy="2095238"/>
          </a:xfrm>
          <a:prstGeom prst="rect">
            <a:avLst/>
          </a:prstGeom>
        </p:spPr>
      </p:pic>
      <p:pic>
        <p:nvPicPr>
          <p:cNvPr id="8" name="Picture 7"/>
          <p:cNvPicPr>
            <a:picLocks noChangeAspect="1"/>
          </p:cNvPicPr>
          <p:nvPr/>
        </p:nvPicPr>
        <p:blipFill>
          <a:blip r:embed="rId5"/>
          <a:stretch>
            <a:fillRect/>
          </a:stretch>
        </p:blipFill>
        <p:spPr>
          <a:xfrm>
            <a:off x="3292213" y="3824622"/>
            <a:ext cx="1333333" cy="2228571"/>
          </a:xfrm>
          <a:prstGeom prst="rect">
            <a:avLst/>
          </a:prstGeom>
        </p:spPr>
      </p:pic>
      <p:pic>
        <p:nvPicPr>
          <p:cNvPr id="9" name="Picture 8"/>
          <p:cNvPicPr>
            <a:picLocks noChangeAspect="1"/>
          </p:cNvPicPr>
          <p:nvPr/>
        </p:nvPicPr>
        <p:blipFill>
          <a:blip r:embed="rId6"/>
          <a:stretch>
            <a:fillRect/>
          </a:stretch>
        </p:blipFill>
        <p:spPr>
          <a:xfrm rot="21306503">
            <a:off x="5583936" y="3705574"/>
            <a:ext cx="3619048" cy="2333333"/>
          </a:xfrm>
          <a:prstGeom prst="rect">
            <a:avLst/>
          </a:prstGeom>
        </p:spPr>
      </p:pic>
      <p:sp>
        <p:nvSpPr>
          <p:cNvPr id="2" name="Date Placeholder 1"/>
          <p:cNvSpPr>
            <a:spLocks noGrp="1"/>
          </p:cNvSpPr>
          <p:nvPr>
            <p:ph type="dt" sz="half" idx="10"/>
          </p:nvPr>
        </p:nvSpPr>
        <p:spPr/>
        <p:txBody>
          <a:bodyPr/>
          <a:lstStyle/>
          <a:p>
            <a:fld id="{2FF91797-22C7-4BBB-9FFE-71D75136AA62}" type="datetime1">
              <a:rPr lang="id-ID" smtClean="0"/>
              <a:t>15/05/2017</a:t>
            </a:fld>
            <a:endParaRPr lang="id-ID"/>
          </a:p>
        </p:txBody>
      </p:sp>
      <p:sp>
        <p:nvSpPr>
          <p:cNvPr id="3" name="Slide Number Placeholder 2"/>
          <p:cNvSpPr>
            <a:spLocks noGrp="1"/>
          </p:cNvSpPr>
          <p:nvPr>
            <p:ph type="sldNum" sz="quarter" idx="12"/>
          </p:nvPr>
        </p:nvSpPr>
        <p:spPr/>
        <p:txBody>
          <a:bodyPr/>
          <a:lstStyle/>
          <a:p>
            <a:fld id="{304D2AE2-D408-4FE7-99E9-D6922B015A08}" type="slidenum">
              <a:rPr lang="id-ID" smtClean="0"/>
              <a:t>46</a:t>
            </a:fld>
            <a:endParaRPr lang="id-ID"/>
          </a:p>
        </p:txBody>
      </p:sp>
    </p:spTree>
    <p:extLst>
      <p:ext uri="{BB962C8B-B14F-4D97-AF65-F5344CB8AC3E}">
        <p14:creationId xmlns:p14="http://schemas.microsoft.com/office/powerpoint/2010/main" val="235331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539" y="234686"/>
            <a:ext cx="4371429" cy="580952"/>
          </a:xfrm>
          <a:prstGeom prst="rect">
            <a:avLst/>
          </a:prstGeom>
        </p:spPr>
      </p:pic>
      <p:pic>
        <p:nvPicPr>
          <p:cNvPr id="3" name="Picture 2"/>
          <p:cNvPicPr>
            <a:picLocks noChangeAspect="1"/>
          </p:cNvPicPr>
          <p:nvPr/>
        </p:nvPicPr>
        <p:blipFill>
          <a:blip r:embed="rId3"/>
          <a:stretch>
            <a:fillRect/>
          </a:stretch>
        </p:blipFill>
        <p:spPr>
          <a:xfrm>
            <a:off x="1275713" y="3331363"/>
            <a:ext cx="6564891" cy="2290628"/>
          </a:xfrm>
          <a:prstGeom prst="rect">
            <a:avLst/>
          </a:prstGeom>
        </p:spPr>
      </p:pic>
      <p:pic>
        <p:nvPicPr>
          <p:cNvPr id="4" name="Picture 3"/>
          <p:cNvPicPr>
            <a:picLocks noChangeAspect="1"/>
          </p:cNvPicPr>
          <p:nvPr/>
        </p:nvPicPr>
        <p:blipFill>
          <a:blip r:embed="rId4"/>
          <a:stretch>
            <a:fillRect/>
          </a:stretch>
        </p:blipFill>
        <p:spPr>
          <a:xfrm>
            <a:off x="709046" y="940167"/>
            <a:ext cx="3285714" cy="380952"/>
          </a:xfrm>
          <a:prstGeom prst="rect">
            <a:avLst/>
          </a:prstGeom>
        </p:spPr>
      </p:pic>
      <p:pic>
        <p:nvPicPr>
          <p:cNvPr id="5" name="Picture 4"/>
          <p:cNvPicPr>
            <a:picLocks noChangeAspect="1"/>
          </p:cNvPicPr>
          <p:nvPr/>
        </p:nvPicPr>
        <p:blipFill>
          <a:blip r:embed="rId5"/>
          <a:stretch>
            <a:fillRect/>
          </a:stretch>
        </p:blipFill>
        <p:spPr>
          <a:xfrm>
            <a:off x="3994760" y="968738"/>
            <a:ext cx="3761905" cy="352381"/>
          </a:xfrm>
          <a:prstGeom prst="rect">
            <a:avLst/>
          </a:prstGeom>
        </p:spPr>
      </p:pic>
      <p:pic>
        <p:nvPicPr>
          <p:cNvPr id="6" name="Picture 5"/>
          <p:cNvPicPr>
            <a:picLocks noChangeAspect="1"/>
          </p:cNvPicPr>
          <p:nvPr/>
        </p:nvPicPr>
        <p:blipFill>
          <a:blip r:embed="rId6"/>
          <a:stretch>
            <a:fillRect/>
          </a:stretch>
        </p:blipFill>
        <p:spPr>
          <a:xfrm>
            <a:off x="1275713" y="1445648"/>
            <a:ext cx="1076190" cy="619048"/>
          </a:xfrm>
          <a:prstGeom prst="rect">
            <a:avLst/>
          </a:prstGeom>
        </p:spPr>
      </p:pic>
      <p:pic>
        <p:nvPicPr>
          <p:cNvPr id="7" name="Picture 6"/>
          <p:cNvPicPr>
            <a:picLocks noChangeAspect="1"/>
          </p:cNvPicPr>
          <p:nvPr/>
        </p:nvPicPr>
        <p:blipFill>
          <a:blip r:embed="rId7"/>
          <a:stretch>
            <a:fillRect/>
          </a:stretch>
        </p:blipFill>
        <p:spPr>
          <a:xfrm>
            <a:off x="709046" y="2064696"/>
            <a:ext cx="4228571" cy="457143"/>
          </a:xfrm>
          <a:prstGeom prst="rect">
            <a:avLst/>
          </a:prstGeom>
        </p:spPr>
      </p:pic>
      <p:pic>
        <p:nvPicPr>
          <p:cNvPr id="8" name="Picture 7"/>
          <p:cNvPicPr>
            <a:picLocks noChangeAspect="1"/>
          </p:cNvPicPr>
          <p:nvPr/>
        </p:nvPicPr>
        <p:blipFill>
          <a:blip r:embed="rId8"/>
          <a:stretch>
            <a:fillRect/>
          </a:stretch>
        </p:blipFill>
        <p:spPr>
          <a:xfrm>
            <a:off x="1281966" y="2683744"/>
            <a:ext cx="1761905" cy="485714"/>
          </a:xfrm>
          <a:prstGeom prst="rect">
            <a:avLst/>
          </a:prstGeom>
        </p:spPr>
      </p:pic>
      <p:pic>
        <p:nvPicPr>
          <p:cNvPr id="10" name="Picture 9"/>
          <p:cNvPicPr>
            <a:picLocks noChangeAspect="1"/>
          </p:cNvPicPr>
          <p:nvPr/>
        </p:nvPicPr>
        <p:blipFill>
          <a:blip r:embed="rId9"/>
          <a:stretch>
            <a:fillRect/>
          </a:stretch>
        </p:blipFill>
        <p:spPr>
          <a:xfrm>
            <a:off x="709046" y="5783896"/>
            <a:ext cx="6819048" cy="438095"/>
          </a:xfrm>
          <a:prstGeom prst="rect">
            <a:avLst/>
          </a:prstGeom>
        </p:spPr>
      </p:pic>
      <p:sp>
        <p:nvSpPr>
          <p:cNvPr id="9" name="Date Placeholder 8"/>
          <p:cNvSpPr>
            <a:spLocks noGrp="1"/>
          </p:cNvSpPr>
          <p:nvPr>
            <p:ph type="dt" sz="half" idx="10"/>
          </p:nvPr>
        </p:nvSpPr>
        <p:spPr/>
        <p:txBody>
          <a:bodyPr/>
          <a:lstStyle/>
          <a:p>
            <a:fld id="{CAE92F4B-1A5E-471D-9E76-F90141D0E654}" type="datetime1">
              <a:rPr lang="id-ID" smtClean="0"/>
              <a:t>15/05/2017</a:t>
            </a:fld>
            <a:endParaRPr lang="id-ID"/>
          </a:p>
        </p:txBody>
      </p:sp>
      <p:sp>
        <p:nvSpPr>
          <p:cNvPr id="11" name="Slide Number Placeholder 10"/>
          <p:cNvSpPr>
            <a:spLocks noGrp="1"/>
          </p:cNvSpPr>
          <p:nvPr>
            <p:ph type="sldNum" sz="quarter" idx="12"/>
          </p:nvPr>
        </p:nvSpPr>
        <p:spPr/>
        <p:txBody>
          <a:bodyPr/>
          <a:lstStyle/>
          <a:p>
            <a:fld id="{304D2AE2-D408-4FE7-99E9-D6922B015A08}" type="slidenum">
              <a:rPr lang="id-ID" smtClean="0"/>
              <a:t>47</a:t>
            </a:fld>
            <a:endParaRPr lang="id-ID"/>
          </a:p>
        </p:txBody>
      </p:sp>
    </p:spTree>
    <p:extLst>
      <p:ext uri="{BB962C8B-B14F-4D97-AF65-F5344CB8AC3E}">
        <p14:creationId xmlns:p14="http://schemas.microsoft.com/office/powerpoint/2010/main" val="51760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3121" y="329179"/>
            <a:ext cx="4914286" cy="1019048"/>
          </a:xfrm>
          <a:prstGeom prst="rect">
            <a:avLst/>
          </a:prstGeom>
        </p:spPr>
      </p:pic>
      <p:pic>
        <p:nvPicPr>
          <p:cNvPr id="3" name="Picture 2"/>
          <p:cNvPicPr>
            <a:picLocks noChangeAspect="1"/>
          </p:cNvPicPr>
          <p:nvPr/>
        </p:nvPicPr>
        <p:blipFill>
          <a:blip r:embed="rId3"/>
          <a:stretch>
            <a:fillRect/>
          </a:stretch>
        </p:blipFill>
        <p:spPr>
          <a:xfrm>
            <a:off x="1686069" y="1605738"/>
            <a:ext cx="4371429" cy="2114286"/>
          </a:xfrm>
          <a:prstGeom prst="rect">
            <a:avLst/>
          </a:prstGeom>
        </p:spPr>
      </p:pic>
      <p:pic>
        <p:nvPicPr>
          <p:cNvPr id="4" name="Picture 3"/>
          <p:cNvPicPr>
            <a:picLocks noChangeAspect="1"/>
          </p:cNvPicPr>
          <p:nvPr/>
        </p:nvPicPr>
        <p:blipFill>
          <a:blip r:embed="rId4"/>
          <a:stretch>
            <a:fillRect/>
          </a:stretch>
        </p:blipFill>
        <p:spPr>
          <a:xfrm>
            <a:off x="733695" y="3842860"/>
            <a:ext cx="4323809" cy="580952"/>
          </a:xfrm>
          <a:prstGeom prst="rect">
            <a:avLst/>
          </a:prstGeom>
        </p:spPr>
      </p:pic>
      <p:pic>
        <p:nvPicPr>
          <p:cNvPr id="5" name="Picture 4"/>
          <p:cNvPicPr>
            <a:picLocks noChangeAspect="1"/>
          </p:cNvPicPr>
          <p:nvPr/>
        </p:nvPicPr>
        <p:blipFill>
          <a:blip r:embed="rId5"/>
          <a:stretch>
            <a:fillRect/>
          </a:stretch>
        </p:blipFill>
        <p:spPr>
          <a:xfrm>
            <a:off x="1826279" y="4528114"/>
            <a:ext cx="2904762" cy="2247619"/>
          </a:xfrm>
          <a:prstGeom prst="rect">
            <a:avLst/>
          </a:prstGeom>
        </p:spPr>
      </p:pic>
      <p:pic>
        <p:nvPicPr>
          <p:cNvPr id="6" name="Picture 5"/>
          <p:cNvPicPr>
            <a:picLocks noChangeAspect="1"/>
          </p:cNvPicPr>
          <p:nvPr/>
        </p:nvPicPr>
        <p:blipFill>
          <a:blip r:embed="rId6"/>
          <a:stretch>
            <a:fillRect/>
          </a:stretch>
        </p:blipFill>
        <p:spPr>
          <a:xfrm>
            <a:off x="5255790" y="4328114"/>
            <a:ext cx="2866667" cy="2447619"/>
          </a:xfrm>
          <a:prstGeom prst="rect">
            <a:avLst/>
          </a:prstGeom>
        </p:spPr>
      </p:pic>
      <p:pic>
        <p:nvPicPr>
          <p:cNvPr id="7" name="Picture 6"/>
          <p:cNvPicPr>
            <a:picLocks noChangeAspect="1"/>
          </p:cNvPicPr>
          <p:nvPr/>
        </p:nvPicPr>
        <p:blipFill>
          <a:blip r:embed="rId7"/>
          <a:stretch>
            <a:fillRect/>
          </a:stretch>
        </p:blipFill>
        <p:spPr>
          <a:xfrm>
            <a:off x="8464569" y="3962082"/>
            <a:ext cx="3047619" cy="2733333"/>
          </a:xfrm>
          <a:prstGeom prst="rect">
            <a:avLst/>
          </a:prstGeom>
        </p:spPr>
      </p:pic>
      <p:sp>
        <p:nvSpPr>
          <p:cNvPr id="8" name="Date Placeholder 7"/>
          <p:cNvSpPr>
            <a:spLocks noGrp="1"/>
          </p:cNvSpPr>
          <p:nvPr>
            <p:ph type="dt" sz="half" idx="10"/>
          </p:nvPr>
        </p:nvSpPr>
        <p:spPr/>
        <p:txBody>
          <a:bodyPr/>
          <a:lstStyle/>
          <a:p>
            <a:fld id="{811D0767-DDCB-4142-AD21-C3FF2446F0EC}"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48</a:t>
            </a:fld>
            <a:endParaRPr lang="id-ID"/>
          </a:p>
        </p:txBody>
      </p:sp>
    </p:spTree>
    <p:extLst>
      <p:ext uri="{BB962C8B-B14F-4D97-AF65-F5344CB8AC3E}">
        <p14:creationId xmlns:p14="http://schemas.microsoft.com/office/powerpoint/2010/main" val="227467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7603" y="220400"/>
            <a:ext cx="6495238" cy="609524"/>
          </a:xfrm>
          <a:prstGeom prst="rect">
            <a:avLst/>
          </a:prstGeom>
        </p:spPr>
      </p:pic>
      <p:pic>
        <p:nvPicPr>
          <p:cNvPr id="3" name="Picture 2"/>
          <p:cNvPicPr>
            <a:picLocks noChangeAspect="1"/>
          </p:cNvPicPr>
          <p:nvPr/>
        </p:nvPicPr>
        <p:blipFill>
          <a:blip r:embed="rId3"/>
          <a:stretch>
            <a:fillRect/>
          </a:stretch>
        </p:blipFill>
        <p:spPr>
          <a:xfrm>
            <a:off x="857905" y="959933"/>
            <a:ext cx="10476190" cy="1552381"/>
          </a:xfrm>
          <a:prstGeom prst="rect">
            <a:avLst/>
          </a:prstGeom>
        </p:spPr>
      </p:pic>
      <p:pic>
        <p:nvPicPr>
          <p:cNvPr id="4" name="Picture 3"/>
          <p:cNvPicPr>
            <a:picLocks noChangeAspect="1"/>
          </p:cNvPicPr>
          <p:nvPr/>
        </p:nvPicPr>
        <p:blipFill>
          <a:blip r:embed="rId4"/>
          <a:stretch>
            <a:fillRect/>
          </a:stretch>
        </p:blipFill>
        <p:spPr>
          <a:xfrm>
            <a:off x="857905" y="2731961"/>
            <a:ext cx="4228571" cy="457143"/>
          </a:xfrm>
          <a:prstGeom prst="rect">
            <a:avLst/>
          </a:prstGeom>
        </p:spPr>
      </p:pic>
      <p:pic>
        <p:nvPicPr>
          <p:cNvPr id="5" name="Picture 4"/>
          <p:cNvPicPr>
            <a:picLocks noChangeAspect="1"/>
          </p:cNvPicPr>
          <p:nvPr/>
        </p:nvPicPr>
        <p:blipFill>
          <a:blip r:embed="rId5"/>
          <a:stretch>
            <a:fillRect/>
          </a:stretch>
        </p:blipFill>
        <p:spPr>
          <a:xfrm>
            <a:off x="1689087" y="3408751"/>
            <a:ext cx="3228571" cy="1295238"/>
          </a:xfrm>
          <a:prstGeom prst="rect">
            <a:avLst/>
          </a:prstGeom>
        </p:spPr>
      </p:pic>
      <p:pic>
        <p:nvPicPr>
          <p:cNvPr id="6" name="Picture 5"/>
          <p:cNvPicPr>
            <a:picLocks noChangeAspect="1"/>
          </p:cNvPicPr>
          <p:nvPr/>
        </p:nvPicPr>
        <p:blipFill>
          <a:blip r:embed="rId6"/>
          <a:stretch>
            <a:fillRect/>
          </a:stretch>
        </p:blipFill>
        <p:spPr>
          <a:xfrm>
            <a:off x="1689087" y="5061957"/>
            <a:ext cx="3000000" cy="1009524"/>
          </a:xfrm>
          <a:prstGeom prst="rect">
            <a:avLst/>
          </a:prstGeom>
        </p:spPr>
      </p:pic>
      <p:pic>
        <p:nvPicPr>
          <p:cNvPr id="7" name="Picture 6"/>
          <p:cNvPicPr>
            <a:picLocks noChangeAspect="1"/>
          </p:cNvPicPr>
          <p:nvPr/>
        </p:nvPicPr>
        <p:blipFill>
          <a:blip r:embed="rId7"/>
          <a:stretch>
            <a:fillRect/>
          </a:stretch>
        </p:blipFill>
        <p:spPr>
          <a:xfrm>
            <a:off x="1000674" y="4703989"/>
            <a:ext cx="552381" cy="390476"/>
          </a:xfrm>
          <a:prstGeom prst="rect">
            <a:avLst/>
          </a:prstGeom>
        </p:spPr>
      </p:pic>
      <p:pic>
        <p:nvPicPr>
          <p:cNvPr id="8" name="Picture 7"/>
          <p:cNvPicPr>
            <a:picLocks noChangeAspect="1"/>
          </p:cNvPicPr>
          <p:nvPr/>
        </p:nvPicPr>
        <p:blipFill>
          <a:blip r:embed="rId8"/>
          <a:stretch>
            <a:fillRect/>
          </a:stretch>
        </p:blipFill>
        <p:spPr>
          <a:xfrm>
            <a:off x="5754033" y="5031492"/>
            <a:ext cx="4638095" cy="1009524"/>
          </a:xfrm>
          <a:prstGeom prst="rect">
            <a:avLst/>
          </a:prstGeom>
        </p:spPr>
      </p:pic>
      <p:pic>
        <p:nvPicPr>
          <p:cNvPr id="9" name="Picture 8"/>
          <p:cNvPicPr>
            <a:picLocks noChangeAspect="1"/>
          </p:cNvPicPr>
          <p:nvPr/>
        </p:nvPicPr>
        <p:blipFill>
          <a:blip r:embed="rId9"/>
          <a:stretch>
            <a:fillRect/>
          </a:stretch>
        </p:blipFill>
        <p:spPr>
          <a:xfrm>
            <a:off x="4917658" y="5379111"/>
            <a:ext cx="600000" cy="314286"/>
          </a:xfrm>
          <a:prstGeom prst="rect">
            <a:avLst/>
          </a:prstGeom>
        </p:spPr>
      </p:pic>
      <p:sp>
        <p:nvSpPr>
          <p:cNvPr id="10" name="Date Placeholder 9"/>
          <p:cNvSpPr>
            <a:spLocks noGrp="1"/>
          </p:cNvSpPr>
          <p:nvPr>
            <p:ph type="dt" sz="half" idx="10"/>
          </p:nvPr>
        </p:nvSpPr>
        <p:spPr/>
        <p:txBody>
          <a:bodyPr/>
          <a:lstStyle/>
          <a:p>
            <a:fld id="{23A23927-A24A-4D7D-916B-6436AF358056}" type="datetime1">
              <a:rPr lang="id-ID" smtClean="0"/>
              <a:t>15/05/2017</a:t>
            </a:fld>
            <a:endParaRPr lang="id-ID"/>
          </a:p>
        </p:txBody>
      </p:sp>
      <p:sp>
        <p:nvSpPr>
          <p:cNvPr id="11" name="Slide Number Placeholder 10"/>
          <p:cNvSpPr>
            <a:spLocks noGrp="1"/>
          </p:cNvSpPr>
          <p:nvPr>
            <p:ph type="sldNum" sz="quarter" idx="12"/>
          </p:nvPr>
        </p:nvSpPr>
        <p:spPr/>
        <p:txBody>
          <a:bodyPr/>
          <a:lstStyle/>
          <a:p>
            <a:fld id="{304D2AE2-D408-4FE7-99E9-D6922B015A08}" type="slidenum">
              <a:rPr lang="id-ID" smtClean="0"/>
              <a:t>49</a:t>
            </a:fld>
            <a:endParaRPr lang="id-ID"/>
          </a:p>
        </p:txBody>
      </p:sp>
    </p:spTree>
    <p:extLst>
      <p:ext uri="{BB962C8B-B14F-4D97-AF65-F5344CB8AC3E}">
        <p14:creationId xmlns:p14="http://schemas.microsoft.com/office/powerpoint/2010/main" val="334524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1922" y="3117568"/>
            <a:ext cx="10125239" cy="2746674"/>
          </a:xfrm>
          <a:prstGeom prst="rect">
            <a:avLst/>
          </a:prstGeom>
        </p:spPr>
      </p:pic>
      <p:pic>
        <p:nvPicPr>
          <p:cNvPr id="3" name="Picture 2"/>
          <p:cNvPicPr>
            <a:picLocks noChangeAspect="1"/>
          </p:cNvPicPr>
          <p:nvPr/>
        </p:nvPicPr>
        <p:blipFill>
          <a:blip r:embed="rId3"/>
          <a:stretch>
            <a:fillRect/>
          </a:stretch>
        </p:blipFill>
        <p:spPr>
          <a:xfrm>
            <a:off x="911922" y="637149"/>
            <a:ext cx="4180952" cy="2123810"/>
          </a:xfrm>
          <a:prstGeom prst="rect">
            <a:avLst/>
          </a:prstGeom>
        </p:spPr>
      </p:pic>
      <p:sp>
        <p:nvSpPr>
          <p:cNvPr id="4" name="Date Placeholder 3"/>
          <p:cNvSpPr>
            <a:spLocks noGrp="1"/>
          </p:cNvSpPr>
          <p:nvPr>
            <p:ph type="dt" sz="half" idx="10"/>
          </p:nvPr>
        </p:nvSpPr>
        <p:spPr/>
        <p:txBody>
          <a:bodyPr/>
          <a:lstStyle/>
          <a:p>
            <a:fld id="{8345A1BC-FEF9-4890-A773-F6D3EDE96F6D}" type="datetime1">
              <a:rPr lang="en-US" smtClean="0"/>
              <a:t>5/15/2017</a:t>
            </a:fld>
            <a:endParaRPr lang="id-ID"/>
          </a:p>
        </p:txBody>
      </p:sp>
      <p:sp>
        <p:nvSpPr>
          <p:cNvPr id="5" name="Slide Number Placeholder 4"/>
          <p:cNvSpPr>
            <a:spLocks noGrp="1"/>
          </p:cNvSpPr>
          <p:nvPr>
            <p:ph type="sldNum" sz="quarter" idx="12"/>
          </p:nvPr>
        </p:nvSpPr>
        <p:spPr/>
        <p:txBody>
          <a:bodyPr/>
          <a:lstStyle/>
          <a:p>
            <a:fld id="{9F87CA7A-574C-43DA-A47E-B78A76D04275}" type="slidenum">
              <a:rPr lang="id-ID" smtClean="0"/>
              <a:t>5</a:t>
            </a:fld>
            <a:endParaRPr lang="id-ID"/>
          </a:p>
        </p:txBody>
      </p:sp>
    </p:spTree>
    <p:extLst>
      <p:ext uri="{BB962C8B-B14F-4D97-AF65-F5344CB8AC3E}">
        <p14:creationId xmlns:p14="http://schemas.microsoft.com/office/powerpoint/2010/main" val="2239893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8708" y="275614"/>
            <a:ext cx="5590476" cy="523810"/>
          </a:xfrm>
          <a:prstGeom prst="rect">
            <a:avLst/>
          </a:prstGeom>
        </p:spPr>
      </p:pic>
      <p:pic>
        <p:nvPicPr>
          <p:cNvPr id="3" name="Picture 2"/>
          <p:cNvPicPr>
            <a:picLocks noChangeAspect="1"/>
          </p:cNvPicPr>
          <p:nvPr/>
        </p:nvPicPr>
        <p:blipFill>
          <a:blip r:embed="rId3"/>
          <a:stretch>
            <a:fillRect/>
          </a:stretch>
        </p:blipFill>
        <p:spPr>
          <a:xfrm>
            <a:off x="6049184" y="361328"/>
            <a:ext cx="1209524" cy="352381"/>
          </a:xfrm>
          <a:prstGeom prst="rect">
            <a:avLst/>
          </a:prstGeom>
        </p:spPr>
      </p:pic>
      <p:pic>
        <p:nvPicPr>
          <p:cNvPr id="4" name="Picture 3"/>
          <p:cNvPicPr>
            <a:picLocks noChangeAspect="1"/>
          </p:cNvPicPr>
          <p:nvPr/>
        </p:nvPicPr>
        <p:blipFill>
          <a:blip r:embed="rId4"/>
          <a:stretch>
            <a:fillRect/>
          </a:stretch>
        </p:blipFill>
        <p:spPr>
          <a:xfrm>
            <a:off x="1491367" y="1033163"/>
            <a:ext cx="5391348" cy="2612897"/>
          </a:xfrm>
          <a:prstGeom prst="rect">
            <a:avLst/>
          </a:prstGeom>
        </p:spPr>
      </p:pic>
      <p:pic>
        <p:nvPicPr>
          <p:cNvPr id="7" name="Picture 6"/>
          <p:cNvPicPr>
            <a:picLocks noChangeAspect="1"/>
          </p:cNvPicPr>
          <p:nvPr/>
        </p:nvPicPr>
        <p:blipFill>
          <a:blip r:embed="rId5"/>
          <a:stretch>
            <a:fillRect/>
          </a:stretch>
        </p:blipFill>
        <p:spPr>
          <a:xfrm>
            <a:off x="1491367" y="4349391"/>
            <a:ext cx="2028571" cy="1000000"/>
          </a:xfrm>
          <a:prstGeom prst="rect">
            <a:avLst/>
          </a:prstGeom>
        </p:spPr>
      </p:pic>
      <p:pic>
        <p:nvPicPr>
          <p:cNvPr id="8" name="Picture 7"/>
          <p:cNvPicPr>
            <a:picLocks noChangeAspect="1"/>
          </p:cNvPicPr>
          <p:nvPr/>
        </p:nvPicPr>
        <p:blipFill>
          <a:blip r:embed="rId6"/>
          <a:stretch>
            <a:fillRect/>
          </a:stretch>
        </p:blipFill>
        <p:spPr>
          <a:xfrm>
            <a:off x="458708" y="3665513"/>
            <a:ext cx="2361905" cy="428571"/>
          </a:xfrm>
          <a:prstGeom prst="rect">
            <a:avLst/>
          </a:prstGeom>
        </p:spPr>
      </p:pic>
      <p:pic>
        <p:nvPicPr>
          <p:cNvPr id="9" name="Picture 8"/>
          <p:cNvPicPr>
            <a:picLocks noChangeAspect="1"/>
          </p:cNvPicPr>
          <p:nvPr/>
        </p:nvPicPr>
        <p:blipFill>
          <a:blip r:embed="rId7"/>
          <a:stretch>
            <a:fillRect/>
          </a:stretch>
        </p:blipFill>
        <p:spPr>
          <a:xfrm>
            <a:off x="1491367" y="5480297"/>
            <a:ext cx="2172612" cy="1144849"/>
          </a:xfrm>
          <a:prstGeom prst="rect">
            <a:avLst/>
          </a:prstGeom>
        </p:spPr>
      </p:pic>
      <p:sp>
        <p:nvSpPr>
          <p:cNvPr id="5" name="Date Placeholder 4"/>
          <p:cNvSpPr>
            <a:spLocks noGrp="1"/>
          </p:cNvSpPr>
          <p:nvPr>
            <p:ph type="dt" sz="half" idx="10"/>
          </p:nvPr>
        </p:nvSpPr>
        <p:spPr/>
        <p:txBody>
          <a:bodyPr/>
          <a:lstStyle/>
          <a:p>
            <a:fld id="{78C51719-E704-469D-84DE-5061E4003F54}" type="datetime1">
              <a:rPr lang="id-ID" smtClean="0"/>
              <a:t>15/05/2017</a:t>
            </a:fld>
            <a:endParaRPr lang="id-ID"/>
          </a:p>
        </p:txBody>
      </p:sp>
      <p:sp>
        <p:nvSpPr>
          <p:cNvPr id="6" name="Slide Number Placeholder 5"/>
          <p:cNvSpPr>
            <a:spLocks noGrp="1"/>
          </p:cNvSpPr>
          <p:nvPr>
            <p:ph type="sldNum" sz="quarter" idx="12"/>
          </p:nvPr>
        </p:nvSpPr>
        <p:spPr/>
        <p:txBody>
          <a:bodyPr/>
          <a:lstStyle/>
          <a:p>
            <a:fld id="{304D2AE2-D408-4FE7-99E9-D6922B015A08}" type="slidenum">
              <a:rPr lang="id-ID" smtClean="0"/>
              <a:t>50</a:t>
            </a:fld>
            <a:endParaRPr lang="id-ID"/>
          </a:p>
        </p:txBody>
      </p:sp>
    </p:spTree>
    <p:extLst>
      <p:ext uri="{BB962C8B-B14F-4D97-AF65-F5344CB8AC3E}">
        <p14:creationId xmlns:p14="http://schemas.microsoft.com/office/powerpoint/2010/main" val="36761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622" y="417325"/>
            <a:ext cx="5009524" cy="438095"/>
          </a:xfrm>
          <a:prstGeom prst="rect">
            <a:avLst/>
          </a:prstGeom>
        </p:spPr>
      </p:pic>
      <p:pic>
        <p:nvPicPr>
          <p:cNvPr id="3" name="Picture 2"/>
          <p:cNvPicPr>
            <a:picLocks noChangeAspect="1"/>
          </p:cNvPicPr>
          <p:nvPr/>
        </p:nvPicPr>
        <p:blipFill>
          <a:blip r:embed="rId3"/>
          <a:stretch>
            <a:fillRect/>
          </a:stretch>
        </p:blipFill>
        <p:spPr>
          <a:xfrm>
            <a:off x="949043" y="1029974"/>
            <a:ext cx="10590476" cy="1857143"/>
          </a:xfrm>
          <a:prstGeom prst="rect">
            <a:avLst/>
          </a:prstGeom>
        </p:spPr>
      </p:pic>
      <p:pic>
        <p:nvPicPr>
          <p:cNvPr id="4" name="Picture 3"/>
          <p:cNvPicPr>
            <a:picLocks noChangeAspect="1"/>
          </p:cNvPicPr>
          <p:nvPr/>
        </p:nvPicPr>
        <p:blipFill>
          <a:blip r:embed="rId4"/>
          <a:stretch>
            <a:fillRect/>
          </a:stretch>
        </p:blipFill>
        <p:spPr>
          <a:xfrm>
            <a:off x="1525233" y="3061671"/>
            <a:ext cx="9438095" cy="3447619"/>
          </a:xfrm>
          <a:prstGeom prst="rect">
            <a:avLst/>
          </a:prstGeom>
        </p:spPr>
      </p:pic>
      <p:sp>
        <p:nvSpPr>
          <p:cNvPr id="5" name="Date Placeholder 4"/>
          <p:cNvSpPr>
            <a:spLocks noGrp="1"/>
          </p:cNvSpPr>
          <p:nvPr>
            <p:ph type="dt" sz="half" idx="10"/>
          </p:nvPr>
        </p:nvSpPr>
        <p:spPr/>
        <p:txBody>
          <a:bodyPr/>
          <a:lstStyle/>
          <a:p>
            <a:fld id="{DF56E219-3B94-40FF-B221-54A9BD251647}" type="datetime1">
              <a:rPr lang="id-ID" smtClean="0"/>
              <a:t>15/05/2017</a:t>
            </a:fld>
            <a:endParaRPr lang="id-ID"/>
          </a:p>
        </p:txBody>
      </p:sp>
      <p:sp>
        <p:nvSpPr>
          <p:cNvPr id="6" name="Slide Number Placeholder 5"/>
          <p:cNvSpPr>
            <a:spLocks noGrp="1"/>
          </p:cNvSpPr>
          <p:nvPr>
            <p:ph type="sldNum" sz="quarter" idx="12"/>
          </p:nvPr>
        </p:nvSpPr>
        <p:spPr/>
        <p:txBody>
          <a:bodyPr/>
          <a:lstStyle/>
          <a:p>
            <a:fld id="{304D2AE2-D408-4FE7-99E9-D6922B015A08}" type="slidenum">
              <a:rPr lang="id-ID" smtClean="0"/>
              <a:t>51</a:t>
            </a:fld>
            <a:endParaRPr lang="id-ID"/>
          </a:p>
        </p:txBody>
      </p:sp>
    </p:spTree>
    <p:extLst>
      <p:ext uri="{BB962C8B-B14F-4D97-AF65-F5344CB8AC3E}">
        <p14:creationId xmlns:p14="http://schemas.microsoft.com/office/powerpoint/2010/main" val="123460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7894" y="250900"/>
            <a:ext cx="8714286" cy="523810"/>
          </a:xfrm>
          <a:prstGeom prst="rect">
            <a:avLst/>
          </a:prstGeom>
        </p:spPr>
      </p:pic>
      <p:pic>
        <p:nvPicPr>
          <p:cNvPr id="3" name="Picture 2"/>
          <p:cNvPicPr>
            <a:picLocks noChangeAspect="1"/>
          </p:cNvPicPr>
          <p:nvPr/>
        </p:nvPicPr>
        <p:blipFill>
          <a:blip r:embed="rId3"/>
          <a:stretch>
            <a:fillRect/>
          </a:stretch>
        </p:blipFill>
        <p:spPr>
          <a:xfrm>
            <a:off x="1802093" y="1170959"/>
            <a:ext cx="7228571" cy="2514286"/>
          </a:xfrm>
          <a:prstGeom prst="rect">
            <a:avLst/>
          </a:prstGeom>
        </p:spPr>
      </p:pic>
      <p:sp>
        <p:nvSpPr>
          <p:cNvPr id="4" name="Date Placeholder 3"/>
          <p:cNvSpPr>
            <a:spLocks noGrp="1"/>
          </p:cNvSpPr>
          <p:nvPr>
            <p:ph type="dt" sz="half" idx="10"/>
          </p:nvPr>
        </p:nvSpPr>
        <p:spPr/>
        <p:txBody>
          <a:bodyPr/>
          <a:lstStyle/>
          <a:p>
            <a:fld id="{C5DB3A35-0A34-4E27-A817-E61C38EF574F}"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52</a:t>
            </a:fld>
            <a:endParaRPr lang="id-ID"/>
          </a:p>
        </p:txBody>
      </p:sp>
    </p:spTree>
    <p:extLst>
      <p:ext uri="{BB962C8B-B14F-4D97-AF65-F5344CB8AC3E}">
        <p14:creationId xmlns:p14="http://schemas.microsoft.com/office/powerpoint/2010/main" val="40440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451" y="280255"/>
            <a:ext cx="5485714" cy="638095"/>
          </a:xfrm>
          <a:prstGeom prst="rect">
            <a:avLst/>
          </a:prstGeom>
        </p:spPr>
      </p:pic>
      <p:pic>
        <p:nvPicPr>
          <p:cNvPr id="5" name="Picture 4"/>
          <p:cNvPicPr>
            <a:picLocks noChangeAspect="1"/>
          </p:cNvPicPr>
          <p:nvPr/>
        </p:nvPicPr>
        <p:blipFill>
          <a:blip r:embed="rId3"/>
          <a:stretch>
            <a:fillRect/>
          </a:stretch>
        </p:blipFill>
        <p:spPr>
          <a:xfrm>
            <a:off x="569499" y="1081246"/>
            <a:ext cx="2523809" cy="457143"/>
          </a:xfrm>
          <a:prstGeom prst="rect">
            <a:avLst/>
          </a:prstGeom>
        </p:spPr>
      </p:pic>
      <p:pic>
        <p:nvPicPr>
          <p:cNvPr id="6" name="Picture 5"/>
          <p:cNvPicPr>
            <a:picLocks noChangeAspect="1"/>
          </p:cNvPicPr>
          <p:nvPr/>
        </p:nvPicPr>
        <p:blipFill>
          <a:blip r:embed="rId4"/>
          <a:stretch>
            <a:fillRect/>
          </a:stretch>
        </p:blipFill>
        <p:spPr>
          <a:xfrm>
            <a:off x="3093308" y="1173891"/>
            <a:ext cx="1266667" cy="383030"/>
          </a:xfrm>
          <a:prstGeom prst="rect">
            <a:avLst/>
          </a:prstGeom>
        </p:spPr>
      </p:pic>
      <p:pic>
        <p:nvPicPr>
          <p:cNvPr id="7" name="Picture 6"/>
          <p:cNvPicPr>
            <a:picLocks noChangeAspect="1"/>
          </p:cNvPicPr>
          <p:nvPr/>
        </p:nvPicPr>
        <p:blipFill>
          <a:blip r:embed="rId5"/>
          <a:stretch>
            <a:fillRect/>
          </a:stretch>
        </p:blipFill>
        <p:spPr>
          <a:xfrm>
            <a:off x="735682" y="1651851"/>
            <a:ext cx="5395721" cy="2799364"/>
          </a:xfrm>
          <a:prstGeom prst="rect">
            <a:avLst/>
          </a:prstGeom>
        </p:spPr>
      </p:pic>
      <p:pic>
        <p:nvPicPr>
          <p:cNvPr id="8" name="Picture 7"/>
          <p:cNvPicPr>
            <a:picLocks noChangeAspect="1"/>
          </p:cNvPicPr>
          <p:nvPr/>
        </p:nvPicPr>
        <p:blipFill>
          <a:blip r:embed="rId6"/>
          <a:stretch>
            <a:fillRect/>
          </a:stretch>
        </p:blipFill>
        <p:spPr>
          <a:xfrm>
            <a:off x="6554147" y="1668163"/>
            <a:ext cx="5736650" cy="1212442"/>
          </a:xfrm>
          <a:prstGeom prst="rect">
            <a:avLst/>
          </a:prstGeom>
        </p:spPr>
      </p:pic>
      <p:pic>
        <p:nvPicPr>
          <p:cNvPr id="9" name="Picture 8"/>
          <p:cNvPicPr>
            <a:picLocks noChangeAspect="1"/>
          </p:cNvPicPr>
          <p:nvPr/>
        </p:nvPicPr>
        <p:blipFill>
          <a:blip r:embed="rId7"/>
          <a:stretch>
            <a:fillRect/>
          </a:stretch>
        </p:blipFill>
        <p:spPr>
          <a:xfrm>
            <a:off x="6554147" y="3074148"/>
            <a:ext cx="600000" cy="314286"/>
          </a:xfrm>
          <a:prstGeom prst="rect">
            <a:avLst/>
          </a:prstGeom>
        </p:spPr>
      </p:pic>
      <p:pic>
        <p:nvPicPr>
          <p:cNvPr id="10" name="Picture 9"/>
          <p:cNvPicPr>
            <a:picLocks noChangeAspect="1"/>
          </p:cNvPicPr>
          <p:nvPr/>
        </p:nvPicPr>
        <p:blipFill>
          <a:blip r:embed="rId8"/>
          <a:stretch>
            <a:fillRect/>
          </a:stretch>
        </p:blipFill>
        <p:spPr>
          <a:xfrm>
            <a:off x="6554147" y="3581977"/>
            <a:ext cx="2384711" cy="720959"/>
          </a:xfrm>
          <a:prstGeom prst="rect">
            <a:avLst/>
          </a:prstGeom>
        </p:spPr>
      </p:pic>
      <p:pic>
        <p:nvPicPr>
          <p:cNvPr id="11" name="Picture 10"/>
          <p:cNvPicPr>
            <a:picLocks noChangeAspect="1"/>
          </p:cNvPicPr>
          <p:nvPr/>
        </p:nvPicPr>
        <p:blipFill>
          <a:blip r:embed="rId9"/>
          <a:stretch>
            <a:fillRect/>
          </a:stretch>
        </p:blipFill>
        <p:spPr>
          <a:xfrm>
            <a:off x="6605161" y="4537901"/>
            <a:ext cx="3600000" cy="352381"/>
          </a:xfrm>
          <a:prstGeom prst="rect">
            <a:avLst/>
          </a:prstGeom>
        </p:spPr>
      </p:pic>
      <p:pic>
        <p:nvPicPr>
          <p:cNvPr id="12" name="Picture 11"/>
          <p:cNvPicPr>
            <a:picLocks noChangeAspect="1"/>
          </p:cNvPicPr>
          <p:nvPr/>
        </p:nvPicPr>
        <p:blipFill>
          <a:blip r:embed="rId10"/>
          <a:stretch>
            <a:fillRect/>
          </a:stretch>
        </p:blipFill>
        <p:spPr>
          <a:xfrm>
            <a:off x="6605161" y="5428713"/>
            <a:ext cx="4171429" cy="342857"/>
          </a:xfrm>
          <a:prstGeom prst="rect">
            <a:avLst/>
          </a:prstGeom>
        </p:spPr>
      </p:pic>
      <p:pic>
        <p:nvPicPr>
          <p:cNvPr id="13" name="Picture 12"/>
          <p:cNvPicPr>
            <a:picLocks noChangeAspect="1"/>
          </p:cNvPicPr>
          <p:nvPr/>
        </p:nvPicPr>
        <p:blipFill>
          <a:blip r:embed="rId11"/>
          <a:stretch>
            <a:fillRect/>
          </a:stretch>
        </p:blipFill>
        <p:spPr>
          <a:xfrm>
            <a:off x="6632225" y="5891909"/>
            <a:ext cx="4210224" cy="695904"/>
          </a:xfrm>
          <a:prstGeom prst="rect">
            <a:avLst/>
          </a:prstGeom>
        </p:spPr>
      </p:pic>
      <p:pic>
        <p:nvPicPr>
          <p:cNvPr id="14" name="Picture 13"/>
          <p:cNvPicPr>
            <a:picLocks noChangeAspect="1"/>
          </p:cNvPicPr>
          <p:nvPr/>
        </p:nvPicPr>
        <p:blipFill>
          <a:blip r:embed="rId12"/>
          <a:stretch>
            <a:fillRect/>
          </a:stretch>
        </p:blipFill>
        <p:spPr>
          <a:xfrm>
            <a:off x="801585" y="4514173"/>
            <a:ext cx="5137563" cy="1829080"/>
          </a:xfrm>
          <a:prstGeom prst="rect">
            <a:avLst/>
          </a:prstGeom>
        </p:spPr>
      </p:pic>
      <p:pic>
        <p:nvPicPr>
          <p:cNvPr id="15" name="Picture 14"/>
          <p:cNvPicPr>
            <a:picLocks noChangeAspect="1"/>
          </p:cNvPicPr>
          <p:nvPr/>
        </p:nvPicPr>
        <p:blipFill>
          <a:blip r:embed="rId13"/>
          <a:stretch>
            <a:fillRect/>
          </a:stretch>
        </p:blipFill>
        <p:spPr>
          <a:xfrm>
            <a:off x="10252126" y="4643549"/>
            <a:ext cx="1238095" cy="304762"/>
          </a:xfrm>
          <a:prstGeom prst="rect">
            <a:avLst/>
          </a:prstGeom>
        </p:spPr>
      </p:pic>
      <p:pic>
        <p:nvPicPr>
          <p:cNvPr id="16" name="Picture 15"/>
          <p:cNvPicPr>
            <a:picLocks noChangeAspect="1"/>
          </p:cNvPicPr>
          <p:nvPr/>
        </p:nvPicPr>
        <p:blipFill>
          <a:blip r:embed="rId14"/>
          <a:stretch>
            <a:fillRect/>
          </a:stretch>
        </p:blipFill>
        <p:spPr>
          <a:xfrm>
            <a:off x="6605161" y="4947070"/>
            <a:ext cx="1723810" cy="342857"/>
          </a:xfrm>
          <a:prstGeom prst="rect">
            <a:avLst/>
          </a:prstGeom>
        </p:spPr>
      </p:pic>
      <p:sp>
        <p:nvSpPr>
          <p:cNvPr id="3" name="Date Placeholder 2"/>
          <p:cNvSpPr>
            <a:spLocks noGrp="1"/>
          </p:cNvSpPr>
          <p:nvPr>
            <p:ph type="dt" sz="half" idx="10"/>
          </p:nvPr>
        </p:nvSpPr>
        <p:spPr/>
        <p:txBody>
          <a:bodyPr/>
          <a:lstStyle/>
          <a:p>
            <a:fld id="{A5210BF3-3E3D-408F-936B-6060A4242891}" type="datetime1">
              <a:rPr lang="id-ID" smtClean="0"/>
              <a:t>15/05/2017</a:t>
            </a:fld>
            <a:endParaRPr lang="id-ID"/>
          </a:p>
        </p:txBody>
      </p:sp>
      <p:sp>
        <p:nvSpPr>
          <p:cNvPr id="4" name="Slide Number Placeholder 3"/>
          <p:cNvSpPr>
            <a:spLocks noGrp="1"/>
          </p:cNvSpPr>
          <p:nvPr>
            <p:ph type="sldNum" sz="quarter" idx="12"/>
          </p:nvPr>
        </p:nvSpPr>
        <p:spPr/>
        <p:txBody>
          <a:bodyPr/>
          <a:lstStyle/>
          <a:p>
            <a:fld id="{304D2AE2-D408-4FE7-99E9-D6922B015A08}" type="slidenum">
              <a:rPr lang="id-ID" smtClean="0"/>
              <a:t>53</a:t>
            </a:fld>
            <a:endParaRPr lang="id-ID"/>
          </a:p>
        </p:txBody>
      </p:sp>
    </p:spTree>
    <p:extLst>
      <p:ext uri="{BB962C8B-B14F-4D97-AF65-F5344CB8AC3E}">
        <p14:creationId xmlns:p14="http://schemas.microsoft.com/office/powerpoint/2010/main" val="40230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852" y="356566"/>
            <a:ext cx="2314286" cy="361905"/>
          </a:xfrm>
          <a:prstGeom prst="rect">
            <a:avLst/>
          </a:prstGeom>
        </p:spPr>
      </p:pic>
      <p:pic>
        <p:nvPicPr>
          <p:cNvPr id="4" name="Picture 3"/>
          <p:cNvPicPr>
            <a:picLocks noChangeAspect="1"/>
          </p:cNvPicPr>
          <p:nvPr/>
        </p:nvPicPr>
        <p:blipFill>
          <a:blip r:embed="rId3"/>
          <a:stretch>
            <a:fillRect/>
          </a:stretch>
        </p:blipFill>
        <p:spPr>
          <a:xfrm>
            <a:off x="2943689" y="356566"/>
            <a:ext cx="3314286" cy="361905"/>
          </a:xfrm>
          <a:prstGeom prst="rect">
            <a:avLst/>
          </a:prstGeom>
        </p:spPr>
      </p:pic>
      <p:pic>
        <p:nvPicPr>
          <p:cNvPr id="5" name="Picture 4"/>
          <p:cNvPicPr>
            <a:picLocks noChangeAspect="1"/>
          </p:cNvPicPr>
          <p:nvPr/>
        </p:nvPicPr>
        <p:blipFill>
          <a:blip r:embed="rId4"/>
          <a:stretch>
            <a:fillRect/>
          </a:stretch>
        </p:blipFill>
        <p:spPr>
          <a:xfrm>
            <a:off x="6257975" y="442281"/>
            <a:ext cx="2009524" cy="276190"/>
          </a:xfrm>
          <a:prstGeom prst="rect">
            <a:avLst/>
          </a:prstGeom>
        </p:spPr>
      </p:pic>
      <p:pic>
        <p:nvPicPr>
          <p:cNvPr id="6" name="Picture 5"/>
          <p:cNvPicPr>
            <a:picLocks noChangeAspect="1"/>
          </p:cNvPicPr>
          <p:nvPr/>
        </p:nvPicPr>
        <p:blipFill>
          <a:blip r:embed="rId5"/>
          <a:stretch>
            <a:fillRect/>
          </a:stretch>
        </p:blipFill>
        <p:spPr>
          <a:xfrm>
            <a:off x="539852" y="2323546"/>
            <a:ext cx="6647183" cy="3683981"/>
          </a:xfrm>
          <a:prstGeom prst="rect">
            <a:avLst/>
          </a:prstGeom>
        </p:spPr>
      </p:pic>
      <p:sp>
        <p:nvSpPr>
          <p:cNvPr id="7" name="Rectangle 6"/>
          <p:cNvSpPr>
            <a:spLocks noChangeArrowheads="1"/>
          </p:cNvSpPr>
          <p:nvPr/>
        </p:nvSpPr>
        <p:spPr bwMode="auto">
          <a:xfrm>
            <a:off x="790832" y="3796205"/>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d-ID" sz="1800" dirty="0" smtClean="0"/>
              <a:t> </a:t>
            </a:r>
            <a:endParaRPr lang="en-US" altLang="id-ID" sz="1800" dirty="0"/>
          </a:p>
        </p:txBody>
      </p:sp>
      <p:pic>
        <p:nvPicPr>
          <p:cNvPr id="9" name="Picture 8"/>
          <p:cNvPicPr>
            <a:picLocks noChangeAspect="1"/>
          </p:cNvPicPr>
          <p:nvPr/>
        </p:nvPicPr>
        <p:blipFill>
          <a:blip r:embed="rId6"/>
          <a:stretch>
            <a:fillRect/>
          </a:stretch>
        </p:blipFill>
        <p:spPr>
          <a:xfrm>
            <a:off x="539852" y="780546"/>
            <a:ext cx="3438095" cy="447619"/>
          </a:xfrm>
          <a:prstGeom prst="rect">
            <a:avLst/>
          </a:prstGeom>
        </p:spPr>
      </p:pic>
      <p:pic>
        <p:nvPicPr>
          <p:cNvPr id="10" name="Picture 9"/>
          <p:cNvPicPr>
            <a:picLocks noChangeAspect="1"/>
          </p:cNvPicPr>
          <p:nvPr/>
        </p:nvPicPr>
        <p:blipFill>
          <a:blip r:embed="rId7"/>
          <a:stretch>
            <a:fillRect/>
          </a:stretch>
        </p:blipFill>
        <p:spPr>
          <a:xfrm>
            <a:off x="539852" y="1356737"/>
            <a:ext cx="10504762" cy="638095"/>
          </a:xfrm>
          <a:prstGeom prst="rect">
            <a:avLst/>
          </a:prstGeom>
        </p:spPr>
      </p:pic>
      <p:pic>
        <p:nvPicPr>
          <p:cNvPr id="11" name="Picture 10"/>
          <p:cNvPicPr>
            <a:picLocks noChangeAspect="1"/>
          </p:cNvPicPr>
          <p:nvPr/>
        </p:nvPicPr>
        <p:blipFill>
          <a:blip r:embed="rId8"/>
          <a:stretch>
            <a:fillRect/>
          </a:stretch>
        </p:blipFill>
        <p:spPr>
          <a:xfrm>
            <a:off x="7540587" y="2323546"/>
            <a:ext cx="3197435" cy="990356"/>
          </a:xfrm>
          <a:prstGeom prst="rect">
            <a:avLst/>
          </a:prstGeom>
        </p:spPr>
      </p:pic>
      <p:pic>
        <p:nvPicPr>
          <p:cNvPr id="12" name="Picture 11"/>
          <p:cNvPicPr>
            <a:picLocks noChangeAspect="1"/>
          </p:cNvPicPr>
          <p:nvPr/>
        </p:nvPicPr>
        <p:blipFill>
          <a:blip r:embed="rId9"/>
          <a:stretch>
            <a:fillRect/>
          </a:stretch>
        </p:blipFill>
        <p:spPr>
          <a:xfrm>
            <a:off x="7795739" y="3151997"/>
            <a:ext cx="514286" cy="323810"/>
          </a:xfrm>
          <a:prstGeom prst="rect">
            <a:avLst/>
          </a:prstGeom>
        </p:spPr>
      </p:pic>
      <p:pic>
        <p:nvPicPr>
          <p:cNvPr id="13" name="Picture 12"/>
          <p:cNvPicPr>
            <a:picLocks noChangeAspect="1"/>
          </p:cNvPicPr>
          <p:nvPr/>
        </p:nvPicPr>
        <p:blipFill>
          <a:blip r:embed="rId10"/>
          <a:stretch>
            <a:fillRect/>
          </a:stretch>
        </p:blipFill>
        <p:spPr>
          <a:xfrm>
            <a:off x="7795739" y="3860773"/>
            <a:ext cx="3081982" cy="896577"/>
          </a:xfrm>
          <a:prstGeom prst="rect">
            <a:avLst/>
          </a:prstGeom>
        </p:spPr>
      </p:pic>
      <p:sp>
        <p:nvSpPr>
          <p:cNvPr id="2" name="Date Placeholder 1"/>
          <p:cNvSpPr>
            <a:spLocks noGrp="1"/>
          </p:cNvSpPr>
          <p:nvPr>
            <p:ph type="dt" sz="half" idx="10"/>
          </p:nvPr>
        </p:nvSpPr>
        <p:spPr/>
        <p:txBody>
          <a:bodyPr/>
          <a:lstStyle/>
          <a:p>
            <a:fld id="{59429B97-C617-4EE9-AD32-6DF1D3B37684}"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54</a:t>
            </a:fld>
            <a:endParaRPr lang="id-ID"/>
          </a:p>
        </p:txBody>
      </p:sp>
    </p:spTree>
    <p:extLst>
      <p:ext uri="{BB962C8B-B14F-4D97-AF65-F5344CB8AC3E}">
        <p14:creationId xmlns:p14="http://schemas.microsoft.com/office/powerpoint/2010/main" val="355539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05"/>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 calcmode="lin" valueType="num">
                                      <p:cBhvr>
                                        <p:cTn id="9" dur="2000" fill="hold"/>
                                        <p:tgtEl>
                                          <p:spTgt spid="7"/>
                                        </p:tgtEl>
                                        <p:attrNameLst>
                                          <p:attrName>ppt_x</p:attrName>
                                        </p:attrNameLst>
                                      </p:cBhvr>
                                      <p:tavLst>
                                        <p:tav tm="0">
                                          <p:val>
                                            <p:strVal val="#ppt_x-.2"/>
                                          </p:val>
                                        </p:tav>
                                        <p:tav tm="100000">
                                          <p:val>
                                            <p:strVal val="#ppt_x"/>
                                          </p:val>
                                        </p:tav>
                                      </p:tavLst>
                                    </p:anim>
                                    <p:anim calcmode="lin" valueType="num">
                                      <p:cBhvr>
                                        <p:cTn id="10" dur="2000" fill="hold"/>
                                        <p:tgtEl>
                                          <p:spTgt spid="7"/>
                                        </p:tgtEl>
                                        <p:attrNameLst>
                                          <p:attrName>ppt_y</p:attrName>
                                        </p:attrNameLst>
                                      </p:cBhvr>
                                      <p:tavLst>
                                        <p:tav tm="0">
                                          <p:val>
                                            <p:strVal val="#ppt_y"/>
                                          </p:val>
                                        </p:tav>
                                        <p:tav tm="100000">
                                          <p:val>
                                            <p:strVal val="#ppt_y"/>
                                          </p:val>
                                        </p:tav>
                                      </p:tavLst>
                                    </p:anim>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4424" y="341376"/>
            <a:ext cx="8695238" cy="342857"/>
          </a:xfrm>
          <a:prstGeom prst="rect">
            <a:avLst/>
          </a:prstGeom>
        </p:spPr>
      </p:pic>
      <p:pic>
        <p:nvPicPr>
          <p:cNvPr id="3" name="Picture 2"/>
          <p:cNvPicPr>
            <a:picLocks noChangeAspect="1"/>
          </p:cNvPicPr>
          <p:nvPr/>
        </p:nvPicPr>
        <p:blipFill>
          <a:blip r:embed="rId3"/>
          <a:stretch>
            <a:fillRect/>
          </a:stretch>
        </p:blipFill>
        <p:spPr>
          <a:xfrm>
            <a:off x="364424" y="810933"/>
            <a:ext cx="6047619" cy="342857"/>
          </a:xfrm>
          <a:prstGeom prst="rect">
            <a:avLst/>
          </a:prstGeom>
        </p:spPr>
      </p:pic>
      <p:pic>
        <p:nvPicPr>
          <p:cNvPr id="4" name="Picture 3"/>
          <p:cNvPicPr>
            <a:picLocks noChangeAspect="1"/>
          </p:cNvPicPr>
          <p:nvPr/>
        </p:nvPicPr>
        <p:blipFill>
          <a:blip r:embed="rId4"/>
          <a:stretch>
            <a:fillRect/>
          </a:stretch>
        </p:blipFill>
        <p:spPr>
          <a:xfrm>
            <a:off x="6628893" y="810933"/>
            <a:ext cx="4247619" cy="304762"/>
          </a:xfrm>
          <a:prstGeom prst="rect">
            <a:avLst/>
          </a:prstGeom>
        </p:spPr>
      </p:pic>
      <p:pic>
        <p:nvPicPr>
          <p:cNvPr id="5" name="Picture 4"/>
          <p:cNvPicPr>
            <a:picLocks noChangeAspect="1"/>
          </p:cNvPicPr>
          <p:nvPr/>
        </p:nvPicPr>
        <p:blipFill>
          <a:blip r:embed="rId5"/>
          <a:stretch>
            <a:fillRect/>
          </a:stretch>
        </p:blipFill>
        <p:spPr>
          <a:xfrm>
            <a:off x="364424" y="1280490"/>
            <a:ext cx="8885714" cy="419048"/>
          </a:xfrm>
          <a:prstGeom prst="rect">
            <a:avLst/>
          </a:prstGeom>
        </p:spPr>
      </p:pic>
      <p:pic>
        <p:nvPicPr>
          <p:cNvPr id="6" name="Picture 5"/>
          <p:cNvPicPr>
            <a:picLocks noChangeAspect="1"/>
          </p:cNvPicPr>
          <p:nvPr/>
        </p:nvPicPr>
        <p:blipFill>
          <a:blip r:embed="rId6"/>
          <a:stretch>
            <a:fillRect/>
          </a:stretch>
        </p:blipFill>
        <p:spPr>
          <a:xfrm>
            <a:off x="9399105" y="1340466"/>
            <a:ext cx="1895238" cy="323810"/>
          </a:xfrm>
          <a:prstGeom prst="rect">
            <a:avLst/>
          </a:prstGeom>
        </p:spPr>
      </p:pic>
      <p:pic>
        <p:nvPicPr>
          <p:cNvPr id="7" name="Picture 6"/>
          <p:cNvPicPr>
            <a:picLocks noChangeAspect="1"/>
          </p:cNvPicPr>
          <p:nvPr/>
        </p:nvPicPr>
        <p:blipFill>
          <a:blip r:embed="rId7"/>
          <a:stretch>
            <a:fillRect/>
          </a:stretch>
        </p:blipFill>
        <p:spPr>
          <a:xfrm>
            <a:off x="364424" y="1864333"/>
            <a:ext cx="4200000" cy="323810"/>
          </a:xfrm>
          <a:prstGeom prst="rect">
            <a:avLst/>
          </a:prstGeom>
        </p:spPr>
      </p:pic>
      <p:pic>
        <p:nvPicPr>
          <p:cNvPr id="8" name="Picture 7"/>
          <p:cNvPicPr>
            <a:picLocks noChangeAspect="1"/>
          </p:cNvPicPr>
          <p:nvPr/>
        </p:nvPicPr>
        <p:blipFill>
          <a:blip r:embed="rId8"/>
          <a:stretch>
            <a:fillRect/>
          </a:stretch>
        </p:blipFill>
        <p:spPr>
          <a:xfrm>
            <a:off x="716408" y="2295795"/>
            <a:ext cx="7696032" cy="4080291"/>
          </a:xfrm>
          <a:prstGeom prst="rect">
            <a:avLst/>
          </a:prstGeom>
        </p:spPr>
      </p:pic>
      <p:sp>
        <p:nvSpPr>
          <p:cNvPr id="9" name="Date Placeholder 8"/>
          <p:cNvSpPr>
            <a:spLocks noGrp="1"/>
          </p:cNvSpPr>
          <p:nvPr>
            <p:ph type="dt" sz="half" idx="10"/>
          </p:nvPr>
        </p:nvSpPr>
        <p:spPr/>
        <p:txBody>
          <a:bodyPr/>
          <a:lstStyle/>
          <a:p>
            <a:fld id="{242C3239-690B-4453-95CB-673F1B6CD897}" type="datetime1">
              <a:rPr lang="id-ID" smtClean="0"/>
              <a:t>15/05/2017</a:t>
            </a:fld>
            <a:endParaRPr lang="id-ID"/>
          </a:p>
        </p:txBody>
      </p:sp>
      <p:sp>
        <p:nvSpPr>
          <p:cNvPr id="10" name="Slide Number Placeholder 9"/>
          <p:cNvSpPr>
            <a:spLocks noGrp="1"/>
          </p:cNvSpPr>
          <p:nvPr>
            <p:ph type="sldNum" sz="quarter" idx="12"/>
          </p:nvPr>
        </p:nvSpPr>
        <p:spPr/>
        <p:txBody>
          <a:bodyPr/>
          <a:lstStyle/>
          <a:p>
            <a:fld id="{304D2AE2-D408-4FE7-99E9-D6922B015A08}" type="slidenum">
              <a:rPr lang="id-ID" smtClean="0"/>
              <a:t>55</a:t>
            </a:fld>
            <a:endParaRPr lang="id-ID"/>
          </a:p>
        </p:txBody>
      </p:sp>
    </p:spTree>
    <p:extLst>
      <p:ext uri="{BB962C8B-B14F-4D97-AF65-F5344CB8AC3E}">
        <p14:creationId xmlns:p14="http://schemas.microsoft.com/office/powerpoint/2010/main" val="25116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013" y="268019"/>
            <a:ext cx="6314286" cy="514286"/>
          </a:xfrm>
          <a:prstGeom prst="rect">
            <a:avLst/>
          </a:prstGeom>
        </p:spPr>
      </p:pic>
      <p:pic>
        <p:nvPicPr>
          <p:cNvPr id="3" name="Picture 2"/>
          <p:cNvPicPr>
            <a:picLocks noChangeAspect="1"/>
          </p:cNvPicPr>
          <p:nvPr/>
        </p:nvPicPr>
        <p:blipFill>
          <a:blip r:embed="rId3"/>
          <a:stretch>
            <a:fillRect/>
          </a:stretch>
        </p:blipFill>
        <p:spPr>
          <a:xfrm>
            <a:off x="208013" y="880733"/>
            <a:ext cx="9847619" cy="895238"/>
          </a:xfrm>
          <a:prstGeom prst="rect">
            <a:avLst/>
          </a:prstGeom>
        </p:spPr>
      </p:pic>
      <p:pic>
        <p:nvPicPr>
          <p:cNvPr id="4" name="Picture 3"/>
          <p:cNvPicPr>
            <a:picLocks noChangeAspect="1"/>
          </p:cNvPicPr>
          <p:nvPr/>
        </p:nvPicPr>
        <p:blipFill>
          <a:blip r:embed="rId4"/>
          <a:stretch>
            <a:fillRect/>
          </a:stretch>
        </p:blipFill>
        <p:spPr>
          <a:xfrm>
            <a:off x="667761" y="1874399"/>
            <a:ext cx="3186663" cy="999062"/>
          </a:xfrm>
          <a:prstGeom prst="rect">
            <a:avLst/>
          </a:prstGeom>
        </p:spPr>
      </p:pic>
      <p:pic>
        <p:nvPicPr>
          <p:cNvPr id="5" name="Picture 4"/>
          <p:cNvPicPr>
            <a:picLocks noChangeAspect="1"/>
          </p:cNvPicPr>
          <p:nvPr/>
        </p:nvPicPr>
        <p:blipFill>
          <a:blip r:embed="rId5"/>
          <a:stretch>
            <a:fillRect/>
          </a:stretch>
        </p:blipFill>
        <p:spPr>
          <a:xfrm>
            <a:off x="361092" y="2971889"/>
            <a:ext cx="3800000" cy="533333"/>
          </a:xfrm>
          <a:prstGeom prst="rect">
            <a:avLst/>
          </a:prstGeom>
        </p:spPr>
      </p:pic>
      <p:pic>
        <p:nvPicPr>
          <p:cNvPr id="6" name="Picture 5"/>
          <p:cNvPicPr>
            <a:picLocks noChangeAspect="1"/>
          </p:cNvPicPr>
          <p:nvPr/>
        </p:nvPicPr>
        <p:blipFill>
          <a:blip r:embed="rId6"/>
          <a:stretch>
            <a:fillRect/>
          </a:stretch>
        </p:blipFill>
        <p:spPr>
          <a:xfrm>
            <a:off x="361092" y="3415425"/>
            <a:ext cx="4714286" cy="2571429"/>
          </a:xfrm>
          <a:prstGeom prst="rect">
            <a:avLst/>
          </a:prstGeom>
        </p:spPr>
      </p:pic>
      <p:pic>
        <p:nvPicPr>
          <p:cNvPr id="7" name="Picture 6"/>
          <p:cNvPicPr>
            <a:picLocks noChangeAspect="1"/>
          </p:cNvPicPr>
          <p:nvPr/>
        </p:nvPicPr>
        <p:blipFill>
          <a:blip r:embed="rId7"/>
          <a:stretch>
            <a:fillRect/>
          </a:stretch>
        </p:blipFill>
        <p:spPr>
          <a:xfrm>
            <a:off x="5236074" y="3415425"/>
            <a:ext cx="4561905" cy="2657143"/>
          </a:xfrm>
          <a:prstGeom prst="rect">
            <a:avLst/>
          </a:prstGeom>
        </p:spPr>
      </p:pic>
      <p:sp>
        <p:nvSpPr>
          <p:cNvPr id="8" name="Date Placeholder 7"/>
          <p:cNvSpPr>
            <a:spLocks noGrp="1"/>
          </p:cNvSpPr>
          <p:nvPr>
            <p:ph type="dt" sz="half" idx="10"/>
          </p:nvPr>
        </p:nvSpPr>
        <p:spPr/>
        <p:txBody>
          <a:bodyPr/>
          <a:lstStyle/>
          <a:p>
            <a:fld id="{94093CFF-BAB0-4D03-B598-0421532A74C0}"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56</a:t>
            </a:fld>
            <a:endParaRPr lang="id-ID"/>
          </a:p>
        </p:txBody>
      </p:sp>
    </p:spTree>
    <p:extLst>
      <p:ext uri="{BB962C8B-B14F-4D97-AF65-F5344CB8AC3E}">
        <p14:creationId xmlns:p14="http://schemas.microsoft.com/office/powerpoint/2010/main" val="4947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8981" y="268433"/>
            <a:ext cx="4161905" cy="3009524"/>
          </a:xfrm>
          <a:prstGeom prst="rect">
            <a:avLst/>
          </a:prstGeom>
        </p:spPr>
      </p:pic>
      <p:pic>
        <p:nvPicPr>
          <p:cNvPr id="3" name="Picture 2"/>
          <p:cNvPicPr>
            <a:picLocks noChangeAspect="1"/>
          </p:cNvPicPr>
          <p:nvPr/>
        </p:nvPicPr>
        <p:blipFill>
          <a:blip r:embed="rId3"/>
          <a:stretch>
            <a:fillRect/>
          </a:stretch>
        </p:blipFill>
        <p:spPr>
          <a:xfrm>
            <a:off x="5680886" y="392242"/>
            <a:ext cx="3933333" cy="2761905"/>
          </a:xfrm>
          <a:prstGeom prst="rect">
            <a:avLst/>
          </a:prstGeom>
        </p:spPr>
      </p:pic>
      <p:pic>
        <p:nvPicPr>
          <p:cNvPr id="4" name="Picture 3"/>
          <p:cNvPicPr>
            <a:picLocks noChangeAspect="1"/>
          </p:cNvPicPr>
          <p:nvPr/>
        </p:nvPicPr>
        <p:blipFill>
          <a:blip r:embed="rId4"/>
          <a:stretch>
            <a:fillRect/>
          </a:stretch>
        </p:blipFill>
        <p:spPr>
          <a:xfrm>
            <a:off x="303137" y="4017660"/>
            <a:ext cx="4295238" cy="676190"/>
          </a:xfrm>
          <a:prstGeom prst="rect">
            <a:avLst/>
          </a:prstGeom>
        </p:spPr>
      </p:pic>
      <p:pic>
        <p:nvPicPr>
          <p:cNvPr id="5" name="Picture 4"/>
          <p:cNvPicPr>
            <a:picLocks noChangeAspect="1"/>
          </p:cNvPicPr>
          <p:nvPr/>
        </p:nvPicPr>
        <p:blipFill>
          <a:blip r:embed="rId5"/>
          <a:stretch>
            <a:fillRect/>
          </a:stretch>
        </p:blipFill>
        <p:spPr>
          <a:xfrm>
            <a:off x="818122" y="4815303"/>
            <a:ext cx="10333333" cy="514286"/>
          </a:xfrm>
          <a:prstGeom prst="rect">
            <a:avLst/>
          </a:prstGeom>
        </p:spPr>
      </p:pic>
      <p:pic>
        <p:nvPicPr>
          <p:cNvPr id="6" name="Picture 5"/>
          <p:cNvPicPr>
            <a:picLocks noChangeAspect="1"/>
          </p:cNvPicPr>
          <p:nvPr/>
        </p:nvPicPr>
        <p:blipFill>
          <a:blip r:embed="rId6"/>
          <a:stretch>
            <a:fillRect/>
          </a:stretch>
        </p:blipFill>
        <p:spPr>
          <a:xfrm>
            <a:off x="851454" y="5231994"/>
            <a:ext cx="10266667" cy="438095"/>
          </a:xfrm>
          <a:prstGeom prst="rect">
            <a:avLst/>
          </a:prstGeom>
        </p:spPr>
      </p:pic>
      <p:sp>
        <p:nvSpPr>
          <p:cNvPr id="7" name="Date Placeholder 6"/>
          <p:cNvSpPr>
            <a:spLocks noGrp="1"/>
          </p:cNvSpPr>
          <p:nvPr>
            <p:ph type="dt" sz="half" idx="10"/>
          </p:nvPr>
        </p:nvSpPr>
        <p:spPr/>
        <p:txBody>
          <a:bodyPr/>
          <a:lstStyle/>
          <a:p>
            <a:fld id="{655811DF-87ED-470D-956A-1C53F95CC5DD}"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57</a:t>
            </a:fld>
            <a:endParaRPr lang="id-ID"/>
          </a:p>
        </p:txBody>
      </p:sp>
    </p:spTree>
    <p:extLst>
      <p:ext uri="{BB962C8B-B14F-4D97-AF65-F5344CB8AC3E}">
        <p14:creationId xmlns:p14="http://schemas.microsoft.com/office/powerpoint/2010/main" val="15093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58</a:t>
            </a:fld>
            <a:endParaRPr lang="id-ID"/>
          </a:p>
        </p:txBody>
      </p:sp>
      <p:pic>
        <p:nvPicPr>
          <p:cNvPr id="6" name="Picture 5"/>
          <p:cNvPicPr>
            <a:picLocks noChangeAspect="1"/>
          </p:cNvPicPr>
          <p:nvPr/>
        </p:nvPicPr>
        <p:blipFill>
          <a:blip r:embed="rId2"/>
          <a:stretch>
            <a:fillRect/>
          </a:stretch>
        </p:blipFill>
        <p:spPr>
          <a:xfrm>
            <a:off x="838201" y="407133"/>
            <a:ext cx="3610232" cy="1746125"/>
          </a:xfrm>
          <a:prstGeom prst="rect">
            <a:avLst/>
          </a:prstGeom>
        </p:spPr>
      </p:pic>
      <p:pic>
        <p:nvPicPr>
          <p:cNvPr id="7" name="Picture 6"/>
          <p:cNvPicPr>
            <a:picLocks noChangeAspect="1"/>
          </p:cNvPicPr>
          <p:nvPr/>
        </p:nvPicPr>
        <p:blipFill>
          <a:blip r:embed="rId3"/>
          <a:stretch>
            <a:fillRect/>
          </a:stretch>
        </p:blipFill>
        <p:spPr>
          <a:xfrm>
            <a:off x="838200" y="2330623"/>
            <a:ext cx="3795584" cy="1839516"/>
          </a:xfrm>
          <a:prstGeom prst="rect">
            <a:avLst/>
          </a:prstGeom>
        </p:spPr>
      </p:pic>
      <p:pic>
        <p:nvPicPr>
          <p:cNvPr id="8" name="Picture 7"/>
          <p:cNvPicPr>
            <a:picLocks noChangeAspect="1"/>
          </p:cNvPicPr>
          <p:nvPr/>
        </p:nvPicPr>
        <p:blipFill>
          <a:blip r:embed="rId4"/>
          <a:stretch>
            <a:fillRect/>
          </a:stretch>
        </p:blipFill>
        <p:spPr>
          <a:xfrm>
            <a:off x="834147" y="4347504"/>
            <a:ext cx="5775431" cy="2008846"/>
          </a:xfrm>
          <a:prstGeom prst="rect">
            <a:avLst/>
          </a:prstGeom>
        </p:spPr>
      </p:pic>
      <p:pic>
        <p:nvPicPr>
          <p:cNvPr id="9" name="Picture 8"/>
          <p:cNvPicPr>
            <a:picLocks noChangeAspect="1"/>
          </p:cNvPicPr>
          <p:nvPr/>
        </p:nvPicPr>
        <p:blipFill>
          <a:blip r:embed="rId5"/>
          <a:stretch>
            <a:fillRect/>
          </a:stretch>
        </p:blipFill>
        <p:spPr>
          <a:xfrm>
            <a:off x="6098515" y="451017"/>
            <a:ext cx="5255286" cy="2726505"/>
          </a:xfrm>
          <a:prstGeom prst="rect">
            <a:avLst/>
          </a:prstGeom>
        </p:spPr>
      </p:pic>
      <p:pic>
        <p:nvPicPr>
          <p:cNvPr id="10" name="Picture 9"/>
          <p:cNvPicPr>
            <a:picLocks noChangeAspect="1"/>
          </p:cNvPicPr>
          <p:nvPr/>
        </p:nvPicPr>
        <p:blipFill>
          <a:blip r:embed="rId6"/>
          <a:stretch>
            <a:fillRect/>
          </a:stretch>
        </p:blipFill>
        <p:spPr>
          <a:xfrm>
            <a:off x="6609578" y="3429918"/>
            <a:ext cx="4824892" cy="2674036"/>
          </a:xfrm>
          <a:prstGeom prst="rect">
            <a:avLst/>
          </a:prstGeom>
        </p:spPr>
      </p:pic>
    </p:spTree>
    <p:extLst>
      <p:ext uri="{BB962C8B-B14F-4D97-AF65-F5344CB8AC3E}">
        <p14:creationId xmlns:p14="http://schemas.microsoft.com/office/powerpoint/2010/main" val="2169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3523" y="546787"/>
            <a:ext cx="5784629" cy="4198208"/>
          </a:xfrm>
          <a:prstGeom prst="rect">
            <a:avLst/>
          </a:prstGeom>
        </p:spPr>
      </p:pic>
      <p:pic>
        <p:nvPicPr>
          <p:cNvPr id="3" name="Picture 2"/>
          <p:cNvPicPr>
            <a:picLocks noChangeAspect="1"/>
          </p:cNvPicPr>
          <p:nvPr/>
        </p:nvPicPr>
        <p:blipFill>
          <a:blip r:embed="rId3"/>
          <a:stretch>
            <a:fillRect/>
          </a:stretch>
        </p:blipFill>
        <p:spPr>
          <a:xfrm>
            <a:off x="6714371" y="670355"/>
            <a:ext cx="3473091" cy="1380867"/>
          </a:xfrm>
          <a:prstGeom prst="rect">
            <a:avLst/>
          </a:prstGeom>
        </p:spPr>
      </p:pic>
      <p:pic>
        <p:nvPicPr>
          <p:cNvPr id="4" name="Picture 3"/>
          <p:cNvPicPr>
            <a:picLocks noChangeAspect="1"/>
          </p:cNvPicPr>
          <p:nvPr/>
        </p:nvPicPr>
        <p:blipFill>
          <a:blip r:embed="rId4"/>
          <a:stretch>
            <a:fillRect/>
          </a:stretch>
        </p:blipFill>
        <p:spPr>
          <a:xfrm>
            <a:off x="6714371" y="2160176"/>
            <a:ext cx="514286" cy="323810"/>
          </a:xfrm>
          <a:prstGeom prst="rect">
            <a:avLst/>
          </a:prstGeom>
        </p:spPr>
      </p:pic>
      <p:pic>
        <p:nvPicPr>
          <p:cNvPr id="5" name="Picture 4"/>
          <p:cNvPicPr>
            <a:picLocks noChangeAspect="1"/>
          </p:cNvPicPr>
          <p:nvPr/>
        </p:nvPicPr>
        <p:blipFill>
          <a:blip r:embed="rId5"/>
          <a:stretch>
            <a:fillRect/>
          </a:stretch>
        </p:blipFill>
        <p:spPr>
          <a:xfrm>
            <a:off x="6714370" y="2645891"/>
            <a:ext cx="3473091" cy="1398458"/>
          </a:xfrm>
          <a:prstGeom prst="rect">
            <a:avLst/>
          </a:prstGeom>
        </p:spPr>
      </p:pic>
      <p:pic>
        <p:nvPicPr>
          <p:cNvPr id="6" name="Picture 5"/>
          <p:cNvPicPr>
            <a:picLocks noChangeAspect="1"/>
          </p:cNvPicPr>
          <p:nvPr/>
        </p:nvPicPr>
        <p:blipFill>
          <a:blip r:embed="rId6"/>
          <a:stretch>
            <a:fillRect/>
          </a:stretch>
        </p:blipFill>
        <p:spPr>
          <a:xfrm>
            <a:off x="6714370" y="4044349"/>
            <a:ext cx="3863916" cy="1805272"/>
          </a:xfrm>
          <a:prstGeom prst="rect">
            <a:avLst/>
          </a:prstGeom>
        </p:spPr>
      </p:pic>
      <p:sp>
        <p:nvSpPr>
          <p:cNvPr id="7" name="Date Placeholder 6"/>
          <p:cNvSpPr>
            <a:spLocks noGrp="1"/>
          </p:cNvSpPr>
          <p:nvPr>
            <p:ph type="dt" sz="half" idx="10"/>
          </p:nvPr>
        </p:nvSpPr>
        <p:spPr/>
        <p:txBody>
          <a:bodyPr/>
          <a:lstStyle/>
          <a:p>
            <a:fld id="{38ECE0D0-CE62-43FA-8793-674EB74003A2}"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59</a:t>
            </a:fld>
            <a:endParaRPr lang="id-ID"/>
          </a:p>
        </p:txBody>
      </p:sp>
    </p:spTree>
    <p:extLst>
      <p:ext uri="{BB962C8B-B14F-4D97-AF65-F5344CB8AC3E}">
        <p14:creationId xmlns:p14="http://schemas.microsoft.com/office/powerpoint/2010/main" val="27094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4549" y="605480"/>
            <a:ext cx="9356349" cy="3868490"/>
          </a:xfrm>
          <a:prstGeom prst="rect">
            <a:avLst/>
          </a:prstGeom>
        </p:spPr>
      </p:pic>
      <p:sp>
        <p:nvSpPr>
          <p:cNvPr id="3" name="Date Placeholder 2"/>
          <p:cNvSpPr>
            <a:spLocks noGrp="1"/>
          </p:cNvSpPr>
          <p:nvPr>
            <p:ph type="dt" sz="half" idx="10"/>
          </p:nvPr>
        </p:nvSpPr>
        <p:spPr/>
        <p:txBody>
          <a:bodyPr/>
          <a:lstStyle/>
          <a:p>
            <a:fld id="{5296D2F6-A21B-486A-B5B6-603154C52D0D}" type="datetime1">
              <a:rPr lang="en-US" smtClean="0"/>
              <a:t>5/15/2017</a:t>
            </a:fld>
            <a:endParaRPr lang="id-ID"/>
          </a:p>
        </p:txBody>
      </p:sp>
      <p:sp>
        <p:nvSpPr>
          <p:cNvPr id="4" name="Slide Number Placeholder 3"/>
          <p:cNvSpPr>
            <a:spLocks noGrp="1"/>
          </p:cNvSpPr>
          <p:nvPr>
            <p:ph type="sldNum" sz="quarter" idx="12"/>
          </p:nvPr>
        </p:nvSpPr>
        <p:spPr/>
        <p:txBody>
          <a:bodyPr/>
          <a:lstStyle/>
          <a:p>
            <a:fld id="{9F87CA7A-574C-43DA-A47E-B78A76D04275}" type="slidenum">
              <a:rPr lang="id-ID" smtClean="0"/>
              <a:t>6</a:t>
            </a:fld>
            <a:endParaRPr lang="id-ID"/>
          </a:p>
        </p:txBody>
      </p:sp>
    </p:spTree>
    <p:extLst>
      <p:ext uri="{BB962C8B-B14F-4D97-AF65-F5344CB8AC3E}">
        <p14:creationId xmlns:p14="http://schemas.microsoft.com/office/powerpoint/2010/main" val="25411000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885" y="237052"/>
            <a:ext cx="10961905" cy="914286"/>
          </a:xfrm>
          <a:prstGeom prst="rect">
            <a:avLst/>
          </a:prstGeom>
        </p:spPr>
      </p:pic>
      <p:pic>
        <p:nvPicPr>
          <p:cNvPr id="3" name="Picture 2"/>
          <p:cNvPicPr>
            <a:picLocks noChangeAspect="1"/>
          </p:cNvPicPr>
          <p:nvPr/>
        </p:nvPicPr>
        <p:blipFill>
          <a:blip r:embed="rId3"/>
          <a:stretch>
            <a:fillRect/>
          </a:stretch>
        </p:blipFill>
        <p:spPr>
          <a:xfrm>
            <a:off x="1358593" y="1293388"/>
            <a:ext cx="1961905" cy="761905"/>
          </a:xfrm>
          <a:prstGeom prst="rect">
            <a:avLst/>
          </a:prstGeom>
        </p:spPr>
      </p:pic>
      <p:pic>
        <p:nvPicPr>
          <p:cNvPr id="4" name="Picture 3"/>
          <p:cNvPicPr>
            <a:picLocks noChangeAspect="1"/>
          </p:cNvPicPr>
          <p:nvPr/>
        </p:nvPicPr>
        <p:blipFill>
          <a:blip r:embed="rId4"/>
          <a:stretch>
            <a:fillRect/>
          </a:stretch>
        </p:blipFill>
        <p:spPr>
          <a:xfrm>
            <a:off x="3978825" y="1236245"/>
            <a:ext cx="3295238" cy="876190"/>
          </a:xfrm>
          <a:prstGeom prst="rect">
            <a:avLst/>
          </a:prstGeom>
        </p:spPr>
      </p:pic>
      <p:pic>
        <p:nvPicPr>
          <p:cNvPr id="5" name="Picture 4"/>
          <p:cNvPicPr>
            <a:picLocks noChangeAspect="1"/>
          </p:cNvPicPr>
          <p:nvPr/>
        </p:nvPicPr>
        <p:blipFill>
          <a:blip r:embed="rId5"/>
          <a:stretch>
            <a:fillRect/>
          </a:stretch>
        </p:blipFill>
        <p:spPr>
          <a:xfrm>
            <a:off x="472884" y="2254485"/>
            <a:ext cx="10265137" cy="1057143"/>
          </a:xfrm>
          <a:prstGeom prst="rect">
            <a:avLst/>
          </a:prstGeom>
        </p:spPr>
      </p:pic>
      <p:pic>
        <p:nvPicPr>
          <p:cNvPr id="6" name="Picture 5"/>
          <p:cNvPicPr>
            <a:picLocks noChangeAspect="1"/>
          </p:cNvPicPr>
          <p:nvPr/>
        </p:nvPicPr>
        <p:blipFill>
          <a:blip r:embed="rId6"/>
          <a:stretch>
            <a:fillRect/>
          </a:stretch>
        </p:blipFill>
        <p:spPr>
          <a:xfrm>
            <a:off x="1358593" y="3453678"/>
            <a:ext cx="2730778" cy="764618"/>
          </a:xfrm>
          <a:prstGeom prst="rect">
            <a:avLst/>
          </a:prstGeom>
        </p:spPr>
      </p:pic>
      <p:pic>
        <p:nvPicPr>
          <p:cNvPr id="7" name="Picture 6"/>
          <p:cNvPicPr>
            <a:picLocks noChangeAspect="1"/>
          </p:cNvPicPr>
          <p:nvPr/>
        </p:nvPicPr>
        <p:blipFill>
          <a:blip r:embed="rId7"/>
          <a:stretch>
            <a:fillRect/>
          </a:stretch>
        </p:blipFill>
        <p:spPr>
          <a:xfrm>
            <a:off x="472884" y="4342136"/>
            <a:ext cx="590476" cy="533333"/>
          </a:xfrm>
          <a:prstGeom prst="rect">
            <a:avLst/>
          </a:prstGeom>
        </p:spPr>
      </p:pic>
      <p:pic>
        <p:nvPicPr>
          <p:cNvPr id="8" name="Picture 7"/>
          <p:cNvPicPr>
            <a:picLocks noChangeAspect="1"/>
          </p:cNvPicPr>
          <p:nvPr/>
        </p:nvPicPr>
        <p:blipFill>
          <a:blip r:embed="rId8"/>
          <a:stretch>
            <a:fillRect/>
          </a:stretch>
        </p:blipFill>
        <p:spPr>
          <a:xfrm>
            <a:off x="1358593" y="5045080"/>
            <a:ext cx="1755310" cy="1258232"/>
          </a:xfrm>
          <a:prstGeom prst="rect">
            <a:avLst/>
          </a:prstGeom>
        </p:spPr>
      </p:pic>
      <p:pic>
        <p:nvPicPr>
          <p:cNvPr id="9" name="Picture 8"/>
          <p:cNvPicPr>
            <a:picLocks noChangeAspect="1"/>
          </p:cNvPicPr>
          <p:nvPr/>
        </p:nvPicPr>
        <p:blipFill>
          <a:blip r:embed="rId9"/>
          <a:stretch>
            <a:fillRect/>
          </a:stretch>
        </p:blipFill>
        <p:spPr>
          <a:xfrm>
            <a:off x="5838004" y="3589602"/>
            <a:ext cx="4900017" cy="2604010"/>
          </a:xfrm>
          <a:prstGeom prst="rect">
            <a:avLst/>
          </a:prstGeom>
        </p:spPr>
      </p:pic>
      <p:pic>
        <p:nvPicPr>
          <p:cNvPr id="10" name="Picture 9"/>
          <p:cNvPicPr>
            <a:picLocks noChangeAspect="1"/>
          </p:cNvPicPr>
          <p:nvPr/>
        </p:nvPicPr>
        <p:blipFill>
          <a:blip r:embed="rId10"/>
          <a:stretch>
            <a:fillRect/>
          </a:stretch>
        </p:blipFill>
        <p:spPr>
          <a:xfrm>
            <a:off x="5833259" y="6091894"/>
            <a:ext cx="4904762" cy="447619"/>
          </a:xfrm>
          <a:prstGeom prst="rect">
            <a:avLst/>
          </a:prstGeom>
        </p:spPr>
      </p:pic>
      <p:sp>
        <p:nvSpPr>
          <p:cNvPr id="11" name="Date Placeholder 10"/>
          <p:cNvSpPr>
            <a:spLocks noGrp="1"/>
          </p:cNvSpPr>
          <p:nvPr>
            <p:ph type="dt" sz="half" idx="10"/>
          </p:nvPr>
        </p:nvSpPr>
        <p:spPr/>
        <p:txBody>
          <a:bodyPr/>
          <a:lstStyle/>
          <a:p>
            <a:fld id="{B8C13CA2-956B-4134-83C2-3CC98559706C}" type="datetime1">
              <a:rPr lang="id-ID" smtClean="0"/>
              <a:t>15/05/2017</a:t>
            </a:fld>
            <a:endParaRPr lang="id-ID"/>
          </a:p>
        </p:txBody>
      </p:sp>
      <p:sp>
        <p:nvSpPr>
          <p:cNvPr id="12" name="Slide Number Placeholder 11"/>
          <p:cNvSpPr>
            <a:spLocks noGrp="1"/>
          </p:cNvSpPr>
          <p:nvPr>
            <p:ph type="sldNum" sz="quarter" idx="12"/>
          </p:nvPr>
        </p:nvSpPr>
        <p:spPr/>
        <p:txBody>
          <a:bodyPr/>
          <a:lstStyle/>
          <a:p>
            <a:fld id="{304D2AE2-D408-4FE7-99E9-D6922B015A08}" type="slidenum">
              <a:rPr lang="id-ID" smtClean="0"/>
              <a:t>60</a:t>
            </a:fld>
            <a:endParaRPr lang="id-ID"/>
          </a:p>
        </p:txBody>
      </p:sp>
    </p:spTree>
    <p:extLst>
      <p:ext uri="{BB962C8B-B14F-4D97-AF65-F5344CB8AC3E}">
        <p14:creationId xmlns:p14="http://schemas.microsoft.com/office/powerpoint/2010/main" val="39642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par>
                                <p:cTn id="41" presetID="16" presetClass="entr" presetSubtype="21"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979" y="312805"/>
            <a:ext cx="3857143" cy="400000"/>
          </a:xfrm>
          <a:prstGeom prst="rect">
            <a:avLst/>
          </a:prstGeom>
        </p:spPr>
      </p:pic>
      <p:pic>
        <p:nvPicPr>
          <p:cNvPr id="4" name="Picture 3"/>
          <p:cNvPicPr>
            <a:picLocks noChangeAspect="1"/>
          </p:cNvPicPr>
          <p:nvPr/>
        </p:nvPicPr>
        <p:blipFill>
          <a:blip r:embed="rId3"/>
          <a:stretch>
            <a:fillRect/>
          </a:stretch>
        </p:blipFill>
        <p:spPr>
          <a:xfrm>
            <a:off x="933217" y="719900"/>
            <a:ext cx="1949822" cy="1119129"/>
          </a:xfrm>
          <a:prstGeom prst="rect">
            <a:avLst/>
          </a:prstGeom>
        </p:spPr>
      </p:pic>
      <p:pic>
        <p:nvPicPr>
          <p:cNvPr id="6" name="Picture 5"/>
          <p:cNvPicPr>
            <a:picLocks noChangeAspect="1"/>
          </p:cNvPicPr>
          <p:nvPr/>
        </p:nvPicPr>
        <p:blipFill>
          <a:blip r:embed="rId4"/>
          <a:stretch>
            <a:fillRect/>
          </a:stretch>
        </p:blipFill>
        <p:spPr>
          <a:xfrm>
            <a:off x="237979" y="1907849"/>
            <a:ext cx="2847619" cy="323810"/>
          </a:xfrm>
          <a:prstGeom prst="rect">
            <a:avLst/>
          </a:prstGeom>
        </p:spPr>
      </p:pic>
      <p:pic>
        <p:nvPicPr>
          <p:cNvPr id="7" name="Picture 6"/>
          <p:cNvPicPr>
            <a:picLocks noChangeAspect="1"/>
          </p:cNvPicPr>
          <p:nvPr/>
        </p:nvPicPr>
        <p:blipFill>
          <a:blip r:embed="rId5"/>
          <a:stretch>
            <a:fillRect/>
          </a:stretch>
        </p:blipFill>
        <p:spPr>
          <a:xfrm>
            <a:off x="3085598" y="1907849"/>
            <a:ext cx="3752381" cy="447619"/>
          </a:xfrm>
          <a:prstGeom prst="rect">
            <a:avLst/>
          </a:prstGeom>
        </p:spPr>
      </p:pic>
      <p:pic>
        <p:nvPicPr>
          <p:cNvPr id="8" name="Picture 7"/>
          <p:cNvPicPr>
            <a:picLocks noChangeAspect="1"/>
          </p:cNvPicPr>
          <p:nvPr/>
        </p:nvPicPr>
        <p:blipFill>
          <a:blip r:embed="rId6"/>
          <a:stretch>
            <a:fillRect/>
          </a:stretch>
        </p:blipFill>
        <p:spPr>
          <a:xfrm>
            <a:off x="7021839" y="1907849"/>
            <a:ext cx="695238" cy="380952"/>
          </a:xfrm>
          <a:prstGeom prst="rect">
            <a:avLst/>
          </a:prstGeom>
        </p:spPr>
      </p:pic>
      <p:pic>
        <p:nvPicPr>
          <p:cNvPr id="9" name="Picture 8"/>
          <p:cNvPicPr>
            <a:picLocks noChangeAspect="1"/>
          </p:cNvPicPr>
          <p:nvPr/>
        </p:nvPicPr>
        <p:blipFill>
          <a:blip r:embed="rId7"/>
          <a:stretch>
            <a:fillRect/>
          </a:stretch>
        </p:blipFill>
        <p:spPr>
          <a:xfrm>
            <a:off x="948539" y="2382313"/>
            <a:ext cx="1479916" cy="941765"/>
          </a:xfrm>
          <a:prstGeom prst="rect">
            <a:avLst/>
          </a:prstGeom>
        </p:spPr>
      </p:pic>
      <p:pic>
        <p:nvPicPr>
          <p:cNvPr id="10" name="Picture 9"/>
          <p:cNvPicPr>
            <a:picLocks noChangeAspect="1"/>
          </p:cNvPicPr>
          <p:nvPr/>
        </p:nvPicPr>
        <p:blipFill>
          <a:blip r:embed="rId8"/>
          <a:stretch>
            <a:fillRect/>
          </a:stretch>
        </p:blipFill>
        <p:spPr>
          <a:xfrm>
            <a:off x="237979" y="3315070"/>
            <a:ext cx="4380952" cy="476190"/>
          </a:xfrm>
          <a:prstGeom prst="rect">
            <a:avLst/>
          </a:prstGeom>
        </p:spPr>
      </p:pic>
      <p:pic>
        <p:nvPicPr>
          <p:cNvPr id="11" name="Picture 10"/>
          <p:cNvPicPr>
            <a:picLocks noChangeAspect="1"/>
          </p:cNvPicPr>
          <p:nvPr/>
        </p:nvPicPr>
        <p:blipFill>
          <a:blip r:embed="rId9"/>
          <a:stretch>
            <a:fillRect/>
          </a:stretch>
        </p:blipFill>
        <p:spPr>
          <a:xfrm>
            <a:off x="971312" y="3871060"/>
            <a:ext cx="2390476" cy="1000000"/>
          </a:xfrm>
          <a:prstGeom prst="rect">
            <a:avLst/>
          </a:prstGeom>
        </p:spPr>
      </p:pic>
      <p:pic>
        <p:nvPicPr>
          <p:cNvPr id="12" name="Picture 11"/>
          <p:cNvPicPr>
            <a:picLocks noChangeAspect="1"/>
          </p:cNvPicPr>
          <p:nvPr/>
        </p:nvPicPr>
        <p:blipFill>
          <a:blip r:embed="rId10"/>
          <a:stretch>
            <a:fillRect/>
          </a:stretch>
        </p:blipFill>
        <p:spPr>
          <a:xfrm>
            <a:off x="237979" y="4871060"/>
            <a:ext cx="8076190" cy="580952"/>
          </a:xfrm>
          <a:prstGeom prst="rect">
            <a:avLst/>
          </a:prstGeom>
        </p:spPr>
      </p:pic>
      <p:pic>
        <p:nvPicPr>
          <p:cNvPr id="13" name="Picture 12"/>
          <p:cNvPicPr>
            <a:picLocks noChangeAspect="1"/>
          </p:cNvPicPr>
          <p:nvPr/>
        </p:nvPicPr>
        <p:blipFill>
          <a:blip r:embed="rId11"/>
          <a:stretch>
            <a:fillRect/>
          </a:stretch>
        </p:blipFill>
        <p:spPr>
          <a:xfrm>
            <a:off x="1071312" y="5543961"/>
            <a:ext cx="2714286" cy="942857"/>
          </a:xfrm>
          <a:prstGeom prst="rect">
            <a:avLst/>
          </a:prstGeom>
        </p:spPr>
      </p:pic>
      <p:sp>
        <p:nvSpPr>
          <p:cNvPr id="3" name="Date Placeholder 2"/>
          <p:cNvSpPr>
            <a:spLocks noGrp="1"/>
          </p:cNvSpPr>
          <p:nvPr>
            <p:ph type="dt" sz="half" idx="10"/>
          </p:nvPr>
        </p:nvSpPr>
        <p:spPr/>
        <p:txBody>
          <a:bodyPr/>
          <a:lstStyle/>
          <a:p>
            <a:fld id="{621A6B4F-9714-415D-B642-3D7380D7E96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61</a:t>
            </a:fld>
            <a:endParaRPr lang="id-ID"/>
          </a:p>
        </p:txBody>
      </p:sp>
    </p:spTree>
    <p:extLst>
      <p:ext uri="{BB962C8B-B14F-4D97-AF65-F5344CB8AC3E}">
        <p14:creationId xmlns:p14="http://schemas.microsoft.com/office/powerpoint/2010/main" val="20446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7471" y="203281"/>
            <a:ext cx="4257143" cy="619048"/>
          </a:xfrm>
          <a:prstGeom prst="rect">
            <a:avLst/>
          </a:prstGeom>
        </p:spPr>
      </p:pic>
      <p:pic>
        <p:nvPicPr>
          <p:cNvPr id="4" name="Picture 3"/>
          <p:cNvPicPr>
            <a:picLocks noChangeAspect="1"/>
          </p:cNvPicPr>
          <p:nvPr/>
        </p:nvPicPr>
        <p:blipFill>
          <a:blip r:embed="rId3"/>
          <a:stretch>
            <a:fillRect/>
          </a:stretch>
        </p:blipFill>
        <p:spPr>
          <a:xfrm>
            <a:off x="802233" y="980368"/>
            <a:ext cx="3752381" cy="1066667"/>
          </a:xfrm>
          <a:prstGeom prst="rect">
            <a:avLst/>
          </a:prstGeom>
        </p:spPr>
      </p:pic>
      <p:pic>
        <p:nvPicPr>
          <p:cNvPr id="5" name="Picture 4"/>
          <p:cNvPicPr>
            <a:picLocks noChangeAspect="1"/>
          </p:cNvPicPr>
          <p:nvPr/>
        </p:nvPicPr>
        <p:blipFill>
          <a:blip r:embed="rId4"/>
          <a:stretch>
            <a:fillRect/>
          </a:stretch>
        </p:blipFill>
        <p:spPr>
          <a:xfrm>
            <a:off x="6066211" y="980368"/>
            <a:ext cx="2300936" cy="969496"/>
          </a:xfrm>
          <a:prstGeom prst="rect">
            <a:avLst/>
          </a:prstGeom>
        </p:spPr>
      </p:pic>
      <p:pic>
        <p:nvPicPr>
          <p:cNvPr id="6" name="Picture 5"/>
          <p:cNvPicPr>
            <a:picLocks noChangeAspect="1"/>
          </p:cNvPicPr>
          <p:nvPr/>
        </p:nvPicPr>
        <p:blipFill>
          <a:blip r:embed="rId5"/>
          <a:stretch>
            <a:fillRect/>
          </a:stretch>
        </p:blipFill>
        <p:spPr>
          <a:xfrm>
            <a:off x="297471" y="2348351"/>
            <a:ext cx="9161905" cy="1428571"/>
          </a:xfrm>
          <a:prstGeom prst="rect">
            <a:avLst/>
          </a:prstGeom>
        </p:spPr>
      </p:pic>
      <p:pic>
        <p:nvPicPr>
          <p:cNvPr id="7" name="Picture 6"/>
          <p:cNvPicPr>
            <a:picLocks noChangeAspect="1"/>
          </p:cNvPicPr>
          <p:nvPr/>
        </p:nvPicPr>
        <p:blipFill>
          <a:blip r:embed="rId6"/>
          <a:stretch>
            <a:fillRect/>
          </a:stretch>
        </p:blipFill>
        <p:spPr>
          <a:xfrm>
            <a:off x="802233" y="3868173"/>
            <a:ext cx="4137890" cy="2198994"/>
          </a:xfrm>
          <a:prstGeom prst="rect">
            <a:avLst/>
          </a:prstGeom>
        </p:spPr>
      </p:pic>
      <p:sp>
        <p:nvSpPr>
          <p:cNvPr id="2" name="Date Placeholder 1"/>
          <p:cNvSpPr>
            <a:spLocks noGrp="1"/>
          </p:cNvSpPr>
          <p:nvPr>
            <p:ph type="dt" sz="half" idx="10"/>
          </p:nvPr>
        </p:nvSpPr>
        <p:spPr/>
        <p:txBody>
          <a:bodyPr/>
          <a:lstStyle/>
          <a:p>
            <a:fld id="{822BA6D5-B797-4258-9A3F-D62FB1B15E8B}"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62</a:t>
            </a:fld>
            <a:endParaRPr lang="id-ID"/>
          </a:p>
        </p:txBody>
      </p:sp>
    </p:spTree>
    <p:extLst>
      <p:ext uri="{BB962C8B-B14F-4D97-AF65-F5344CB8AC3E}">
        <p14:creationId xmlns:p14="http://schemas.microsoft.com/office/powerpoint/2010/main" val="42211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479" y="189950"/>
            <a:ext cx="7035217" cy="3802271"/>
          </a:xfrm>
          <a:prstGeom prst="rect">
            <a:avLst/>
          </a:prstGeom>
        </p:spPr>
      </p:pic>
      <p:pic>
        <p:nvPicPr>
          <p:cNvPr id="3" name="Picture 2"/>
          <p:cNvPicPr>
            <a:picLocks noChangeAspect="1"/>
          </p:cNvPicPr>
          <p:nvPr/>
        </p:nvPicPr>
        <p:blipFill>
          <a:blip r:embed="rId3"/>
          <a:stretch>
            <a:fillRect/>
          </a:stretch>
        </p:blipFill>
        <p:spPr>
          <a:xfrm>
            <a:off x="366479" y="3992221"/>
            <a:ext cx="647619" cy="504762"/>
          </a:xfrm>
          <a:prstGeom prst="rect">
            <a:avLst/>
          </a:prstGeom>
        </p:spPr>
      </p:pic>
      <p:pic>
        <p:nvPicPr>
          <p:cNvPr id="4" name="Picture 3"/>
          <p:cNvPicPr>
            <a:picLocks noChangeAspect="1"/>
          </p:cNvPicPr>
          <p:nvPr/>
        </p:nvPicPr>
        <p:blipFill>
          <a:blip r:embed="rId4"/>
          <a:stretch>
            <a:fillRect/>
          </a:stretch>
        </p:blipFill>
        <p:spPr>
          <a:xfrm>
            <a:off x="2665933" y="4772990"/>
            <a:ext cx="3523809" cy="1019048"/>
          </a:xfrm>
          <a:prstGeom prst="rect">
            <a:avLst/>
          </a:prstGeom>
        </p:spPr>
      </p:pic>
      <p:sp>
        <p:nvSpPr>
          <p:cNvPr id="5" name="Date Placeholder 4"/>
          <p:cNvSpPr>
            <a:spLocks noGrp="1"/>
          </p:cNvSpPr>
          <p:nvPr>
            <p:ph type="dt" sz="half" idx="10"/>
          </p:nvPr>
        </p:nvSpPr>
        <p:spPr/>
        <p:txBody>
          <a:bodyPr/>
          <a:lstStyle/>
          <a:p>
            <a:fld id="{E8CEF1EB-86FB-41D4-A9E7-70DACA7A464A}" type="datetime1">
              <a:rPr lang="id-ID" smtClean="0"/>
              <a:t>15/05/2017</a:t>
            </a:fld>
            <a:endParaRPr lang="id-ID"/>
          </a:p>
        </p:txBody>
      </p:sp>
      <p:sp>
        <p:nvSpPr>
          <p:cNvPr id="6" name="Slide Number Placeholder 5"/>
          <p:cNvSpPr>
            <a:spLocks noGrp="1"/>
          </p:cNvSpPr>
          <p:nvPr>
            <p:ph type="sldNum" sz="quarter" idx="12"/>
          </p:nvPr>
        </p:nvSpPr>
        <p:spPr/>
        <p:txBody>
          <a:bodyPr/>
          <a:lstStyle/>
          <a:p>
            <a:fld id="{304D2AE2-D408-4FE7-99E9-D6922B015A08}" type="slidenum">
              <a:rPr lang="id-ID" smtClean="0"/>
              <a:t>63</a:t>
            </a:fld>
            <a:endParaRPr lang="id-ID"/>
          </a:p>
        </p:txBody>
      </p:sp>
    </p:spTree>
    <p:extLst>
      <p:ext uri="{BB962C8B-B14F-4D97-AF65-F5344CB8AC3E}">
        <p14:creationId xmlns:p14="http://schemas.microsoft.com/office/powerpoint/2010/main" val="11905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217" y="244992"/>
            <a:ext cx="8409524" cy="733333"/>
          </a:xfrm>
          <a:prstGeom prst="rect">
            <a:avLst/>
          </a:prstGeom>
        </p:spPr>
      </p:pic>
      <p:pic>
        <p:nvPicPr>
          <p:cNvPr id="3" name="Picture 2"/>
          <p:cNvPicPr>
            <a:picLocks noChangeAspect="1"/>
          </p:cNvPicPr>
          <p:nvPr/>
        </p:nvPicPr>
        <p:blipFill>
          <a:blip r:embed="rId3"/>
          <a:stretch>
            <a:fillRect/>
          </a:stretch>
        </p:blipFill>
        <p:spPr>
          <a:xfrm>
            <a:off x="781842" y="5618951"/>
            <a:ext cx="4476190" cy="533333"/>
          </a:xfrm>
          <a:prstGeom prst="rect">
            <a:avLst/>
          </a:prstGeom>
        </p:spPr>
      </p:pic>
      <p:pic>
        <p:nvPicPr>
          <p:cNvPr id="4" name="Picture 3"/>
          <p:cNvPicPr>
            <a:picLocks noChangeAspect="1"/>
          </p:cNvPicPr>
          <p:nvPr/>
        </p:nvPicPr>
        <p:blipFill>
          <a:blip r:embed="rId4"/>
          <a:stretch>
            <a:fillRect/>
          </a:stretch>
        </p:blipFill>
        <p:spPr>
          <a:xfrm>
            <a:off x="781842" y="1075728"/>
            <a:ext cx="8552381" cy="752381"/>
          </a:xfrm>
          <a:prstGeom prst="rect">
            <a:avLst/>
          </a:prstGeom>
        </p:spPr>
      </p:pic>
      <p:pic>
        <p:nvPicPr>
          <p:cNvPr id="6" name="Picture 5"/>
          <p:cNvPicPr>
            <a:picLocks noChangeAspect="1"/>
          </p:cNvPicPr>
          <p:nvPr/>
        </p:nvPicPr>
        <p:blipFill>
          <a:blip r:embed="rId5"/>
          <a:stretch>
            <a:fillRect/>
          </a:stretch>
        </p:blipFill>
        <p:spPr>
          <a:xfrm>
            <a:off x="1311362" y="1828109"/>
            <a:ext cx="10195435" cy="3571794"/>
          </a:xfrm>
          <a:prstGeom prst="rect">
            <a:avLst/>
          </a:prstGeom>
        </p:spPr>
      </p:pic>
      <p:sp>
        <p:nvSpPr>
          <p:cNvPr id="5" name="Date Placeholder 4"/>
          <p:cNvSpPr>
            <a:spLocks noGrp="1"/>
          </p:cNvSpPr>
          <p:nvPr>
            <p:ph type="dt" sz="half" idx="10"/>
          </p:nvPr>
        </p:nvSpPr>
        <p:spPr/>
        <p:txBody>
          <a:bodyPr/>
          <a:lstStyle/>
          <a:p>
            <a:fld id="{17DCF930-A4B5-4B62-9380-A22D253A7A33}"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64</a:t>
            </a:fld>
            <a:endParaRPr lang="id-ID"/>
          </a:p>
        </p:txBody>
      </p:sp>
    </p:spTree>
    <p:extLst>
      <p:ext uri="{BB962C8B-B14F-4D97-AF65-F5344CB8AC3E}">
        <p14:creationId xmlns:p14="http://schemas.microsoft.com/office/powerpoint/2010/main" val="80291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8624" y="917929"/>
            <a:ext cx="7599960" cy="3722999"/>
          </a:xfrm>
          <a:prstGeom prst="rect">
            <a:avLst/>
          </a:prstGeom>
        </p:spPr>
      </p:pic>
      <p:pic>
        <p:nvPicPr>
          <p:cNvPr id="6" name="Picture 5"/>
          <p:cNvPicPr>
            <a:picLocks noChangeAspect="1"/>
          </p:cNvPicPr>
          <p:nvPr/>
        </p:nvPicPr>
        <p:blipFill>
          <a:blip r:embed="rId3"/>
          <a:stretch>
            <a:fillRect/>
          </a:stretch>
        </p:blipFill>
        <p:spPr>
          <a:xfrm>
            <a:off x="415363" y="307139"/>
            <a:ext cx="3266667" cy="400000"/>
          </a:xfrm>
          <a:prstGeom prst="rect">
            <a:avLst/>
          </a:prstGeom>
        </p:spPr>
      </p:pic>
      <p:pic>
        <p:nvPicPr>
          <p:cNvPr id="10" name="Picture 9"/>
          <p:cNvPicPr>
            <a:picLocks noChangeAspect="1"/>
          </p:cNvPicPr>
          <p:nvPr/>
        </p:nvPicPr>
        <p:blipFill>
          <a:blip r:embed="rId4"/>
          <a:stretch>
            <a:fillRect/>
          </a:stretch>
        </p:blipFill>
        <p:spPr>
          <a:xfrm>
            <a:off x="559075" y="4782619"/>
            <a:ext cx="7809524" cy="476190"/>
          </a:xfrm>
          <a:prstGeom prst="rect">
            <a:avLst/>
          </a:prstGeom>
        </p:spPr>
      </p:pic>
      <p:pic>
        <p:nvPicPr>
          <p:cNvPr id="11" name="Picture 10"/>
          <p:cNvPicPr>
            <a:picLocks noChangeAspect="1"/>
          </p:cNvPicPr>
          <p:nvPr/>
        </p:nvPicPr>
        <p:blipFill>
          <a:blip r:embed="rId5"/>
          <a:stretch>
            <a:fillRect/>
          </a:stretch>
        </p:blipFill>
        <p:spPr>
          <a:xfrm>
            <a:off x="1910412" y="5400501"/>
            <a:ext cx="2553425" cy="800000"/>
          </a:xfrm>
          <a:prstGeom prst="rect">
            <a:avLst/>
          </a:prstGeom>
        </p:spPr>
      </p:pic>
      <p:pic>
        <p:nvPicPr>
          <p:cNvPr id="12" name="Picture 11"/>
          <p:cNvPicPr>
            <a:picLocks noChangeAspect="1"/>
          </p:cNvPicPr>
          <p:nvPr/>
        </p:nvPicPr>
        <p:blipFill>
          <a:blip r:embed="rId6"/>
          <a:stretch>
            <a:fillRect/>
          </a:stretch>
        </p:blipFill>
        <p:spPr>
          <a:xfrm>
            <a:off x="4891117" y="5295739"/>
            <a:ext cx="2533333" cy="904762"/>
          </a:xfrm>
          <a:prstGeom prst="rect">
            <a:avLst/>
          </a:prstGeom>
        </p:spPr>
      </p:pic>
      <p:sp>
        <p:nvSpPr>
          <p:cNvPr id="3" name="Date Placeholder 2"/>
          <p:cNvSpPr>
            <a:spLocks noGrp="1"/>
          </p:cNvSpPr>
          <p:nvPr>
            <p:ph type="dt" sz="half" idx="10"/>
          </p:nvPr>
        </p:nvSpPr>
        <p:spPr/>
        <p:txBody>
          <a:bodyPr/>
          <a:lstStyle/>
          <a:p>
            <a:fld id="{3C9BF4E0-731B-4A54-883C-3D7E71675B0D}" type="datetime1">
              <a:rPr lang="id-ID" smtClean="0"/>
              <a:t>15/05/2017</a:t>
            </a:fld>
            <a:endParaRPr lang="id-ID"/>
          </a:p>
        </p:txBody>
      </p:sp>
      <p:sp>
        <p:nvSpPr>
          <p:cNvPr id="4" name="Slide Number Placeholder 3"/>
          <p:cNvSpPr>
            <a:spLocks noGrp="1"/>
          </p:cNvSpPr>
          <p:nvPr>
            <p:ph type="sldNum" sz="quarter" idx="12"/>
          </p:nvPr>
        </p:nvSpPr>
        <p:spPr/>
        <p:txBody>
          <a:bodyPr/>
          <a:lstStyle/>
          <a:p>
            <a:fld id="{304D2AE2-D408-4FE7-99E9-D6922B015A08}" type="slidenum">
              <a:rPr lang="id-ID" smtClean="0"/>
              <a:t>65</a:t>
            </a:fld>
            <a:endParaRPr lang="id-ID"/>
          </a:p>
        </p:txBody>
      </p:sp>
    </p:spTree>
    <p:extLst>
      <p:ext uri="{BB962C8B-B14F-4D97-AF65-F5344CB8AC3E}">
        <p14:creationId xmlns:p14="http://schemas.microsoft.com/office/powerpoint/2010/main" val="18958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63652" y="2696460"/>
            <a:ext cx="6100725" cy="3458562"/>
          </a:xfrm>
          <a:prstGeom prst="rect">
            <a:avLst/>
          </a:prstGeom>
        </p:spPr>
      </p:pic>
      <p:pic>
        <p:nvPicPr>
          <p:cNvPr id="5" name="Picture 4"/>
          <p:cNvPicPr>
            <a:picLocks noChangeAspect="1"/>
          </p:cNvPicPr>
          <p:nvPr/>
        </p:nvPicPr>
        <p:blipFill>
          <a:blip r:embed="rId3"/>
          <a:stretch>
            <a:fillRect/>
          </a:stretch>
        </p:blipFill>
        <p:spPr>
          <a:xfrm>
            <a:off x="318676" y="269044"/>
            <a:ext cx="7847619" cy="438095"/>
          </a:xfrm>
          <a:prstGeom prst="rect">
            <a:avLst/>
          </a:prstGeom>
        </p:spPr>
      </p:pic>
      <p:pic>
        <p:nvPicPr>
          <p:cNvPr id="6" name="Picture 5"/>
          <p:cNvPicPr>
            <a:picLocks noChangeAspect="1"/>
          </p:cNvPicPr>
          <p:nvPr/>
        </p:nvPicPr>
        <p:blipFill>
          <a:blip r:embed="rId4"/>
          <a:stretch>
            <a:fillRect/>
          </a:stretch>
        </p:blipFill>
        <p:spPr>
          <a:xfrm>
            <a:off x="366295" y="2296460"/>
            <a:ext cx="3266667" cy="400000"/>
          </a:xfrm>
          <a:prstGeom prst="rect">
            <a:avLst/>
          </a:prstGeom>
        </p:spPr>
      </p:pic>
      <p:pic>
        <p:nvPicPr>
          <p:cNvPr id="7" name="Picture 6"/>
          <p:cNvPicPr>
            <a:picLocks noChangeAspect="1"/>
          </p:cNvPicPr>
          <p:nvPr/>
        </p:nvPicPr>
        <p:blipFill>
          <a:blip r:embed="rId5"/>
          <a:stretch>
            <a:fillRect/>
          </a:stretch>
        </p:blipFill>
        <p:spPr>
          <a:xfrm>
            <a:off x="318676" y="746429"/>
            <a:ext cx="2171429" cy="428571"/>
          </a:xfrm>
          <a:prstGeom prst="rect">
            <a:avLst/>
          </a:prstGeom>
        </p:spPr>
      </p:pic>
      <p:pic>
        <p:nvPicPr>
          <p:cNvPr id="8" name="Picture 7"/>
          <p:cNvPicPr>
            <a:picLocks noChangeAspect="1"/>
          </p:cNvPicPr>
          <p:nvPr/>
        </p:nvPicPr>
        <p:blipFill>
          <a:blip r:embed="rId6"/>
          <a:stretch>
            <a:fillRect/>
          </a:stretch>
        </p:blipFill>
        <p:spPr>
          <a:xfrm>
            <a:off x="318676" y="1214783"/>
            <a:ext cx="9942857" cy="371429"/>
          </a:xfrm>
          <a:prstGeom prst="rect">
            <a:avLst/>
          </a:prstGeom>
        </p:spPr>
      </p:pic>
      <p:pic>
        <p:nvPicPr>
          <p:cNvPr id="9" name="Picture 8"/>
          <p:cNvPicPr>
            <a:picLocks noChangeAspect="1"/>
          </p:cNvPicPr>
          <p:nvPr/>
        </p:nvPicPr>
        <p:blipFill>
          <a:blip r:embed="rId7"/>
          <a:stretch>
            <a:fillRect/>
          </a:stretch>
        </p:blipFill>
        <p:spPr>
          <a:xfrm>
            <a:off x="318676" y="1700954"/>
            <a:ext cx="3314286" cy="438095"/>
          </a:xfrm>
          <a:prstGeom prst="rect">
            <a:avLst/>
          </a:prstGeom>
        </p:spPr>
      </p:pic>
      <p:sp>
        <p:nvSpPr>
          <p:cNvPr id="2" name="Date Placeholder 1"/>
          <p:cNvSpPr>
            <a:spLocks noGrp="1"/>
          </p:cNvSpPr>
          <p:nvPr>
            <p:ph type="dt" sz="half" idx="10"/>
          </p:nvPr>
        </p:nvSpPr>
        <p:spPr/>
        <p:txBody>
          <a:bodyPr/>
          <a:lstStyle/>
          <a:p>
            <a:fld id="{E94885BB-1E1A-474C-A409-79B82AC527C4}" type="datetime1">
              <a:rPr lang="id-ID" smtClean="0"/>
              <a:t>15/05/2017</a:t>
            </a:fld>
            <a:endParaRPr lang="id-ID"/>
          </a:p>
        </p:txBody>
      </p:sp>
      <p:sp>
        <p:nvSpPr>
          <p:cNvPr id="4" name="Slide Number Placeholder 3"/>
          <p:cNvSpPr>
            <a:spLocks noGrp="1"/>
          </p:cNvSpPr>
          <p:nvPr>
            <p:ph type="sldNum" sz="quarter" idx="12"/>
          </p:nvPr>
        </p:nvSpPr>
        <p:spPr/>
        <p:txBody>
          <a:bodyPr/>
          <a:lstStyle/>
          <a:p>
            <a:fld id="{304D2AE2-D408-4FE7-99E9-D6922B015A08}" type="slidenum">
              <a:rPr lang="id-ID" smtClean="0"/>
              <a:t>66</a:t>
            </a:fld>
            <a:endParaRPr lang="id-ID"/>
          </a:p>
        </p:txBody>
      </p:sp>
    </p:spTree>
    <p:extLst>
      <p:ext uri="{BB962C8B-B14F-4D97-AF65-F5344CB8AC3E}">
        <p14:creationId xmlns:p14="http://schemas.microsoft.com/office/powerpoint/2010/main" val="137154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4162" y="370012"/>
            <a:ext cx="7227157" cy="2531909"/>
          </a:xfrm>
          <a:prstGeom prst="rect">
            <a:avLst/>
          </a:prstGeom>
        </p:spPr>
      </p:pic>
      <p:pic>
        <p:nvPicPr>
          <p:cNvPr id="5" name="Picture 4"/>
          <p:cNvPicPr>
            <a:picLocks noChangeAspect="1"/>
          </p:cNvPicPr>
          <p:nvPr/>
        </p:nvPicPr>
        <p:blipFill>
          <a:blip r:embed="rId3"/>
          <a:stretch>
            <a:fillRect/>
          </a:stretch>
        </p:blipFill>
        <p:spPr>
          <a:xfrm>
            <a:off x="506626" y="3030934"/>
            <a:ext cx="5832389" cy="2857117"/>
          </a:xfrm>
          <a:prstGeom prst="rect">
            <a:avLst/>
          </a:prstGeom>
        </p:spPr>
      </p:pic>
      <p:pic>
        <p:nvPicPr>
          <p:cNvPr id="6" name="Picture 5"/>
          <p:cNvPicPr>
            <a:picLocks noChangeAspect="1"/>
          </p:cNvPicPr>
          <p:nvPr/>
        </p:nvPicPr>
        <p:blipFill>
          <a:blip r:embed="rId4"/>
          <a:stretch>
            <a:fillRect/>
          </a:stretch>
        </p:blipFill>
        <p:spPr>
          <a:xfrm>
            <a:off x="6598508" y="3030934"/>
            <a:ext cx="4973024" cy="2819257"/>
          </a:xfrm>
          <a:prstGeom prst="rect">
            <a:avLst/>
          </a:prstGeom>
        </p:spPr>
      </p:pic>
      <p:sp>
        <p:nvSpPr>
          <p:cNvPr id="7" name="Date Placeholder 6"/>
          <p:cNvSpPr>
            <a:spLocks noGrp="1"/>
          </p:cNvSpPr>
          <p:nvPr>
            <p:ph type="dt" sz="half" idx="10"/>
          </p:nvPr>
        </p:nvSpPr>
        <p:spPr/>
        <p:txBody>
          <a:bodyPr/>
          <a:lstStyle/>
          <a:p>
            <a:fld id="{155A105A-EFF4-4E4B-BDA5-BE2DEA18D226}"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67</a:t>
            </a:fld>
            <a:endParaRPr lang="id-ID"/>
          </a:p>
        </p:txBody>
      </p:sp>
    </p:spTree>
    <p:extLst>
      <p:ext uri="{BB962C8B-B14F-4D97-AF65-F5344CB8AC3E}">
        <p14:creationId xmlns:p14="http://schemas.microsoft.com/office/powerpoint/2010/main" val="10920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163" y="250474"/>
            <a:ext cx="9828571" cy="1933333"/>
          </a:xfrm>
          <a:prstGeom prst="rect">
            <a:avLst/>
          </a:prstGeom>
        </p:spPr>
      </p:pic>
      <p:pic>
        <p:nvPicPr>
          <p:cNvPr id="3" name="Picture 2"/>
          <p:cNvPicPr>
            <a:picLocks noChangeAspect="1"/>
          </p:cNvPicPr>
          <p:nvPr/>
        </p:nvPicPr>
        <p:blipFill>
          <a:blip r:embed="rId3"/>
          <a:stretch>
            <a:fillRect/>
          </a:stretch>
        </p:blipFill>
        <p:spPr>
          <a:xfrm>
            <a:off x="6742255" y="3329885"/>
            <a:ext cx="4411916" cy="2959704"/>
          </a:xfrm>
          <a:prstGeom prst="rect">
            <a:avLst/>
          </a:prstGeom>
        </p:spPr>
      </p:pic>
      <p:pic>
        <p:nvPicPr>
          <p:cNvPr id="4" name="Picture 3"/>
          <p:cNvPicPr>
            <a:picLocks noChangeAspect="1"/>
          </p:cNvPicPr>
          <p:nvPr/>
        </p:nvPicPr>
        <p:blipFill>
          <a:blip r:embed="rId4"/>
          <a:stretch>
            <a:fillRect/>
          </a:stretch>
        </p:blipFill>
        <p:spPr>
          <a:xfrm>
            <a:off x="541745" y="2337521"/>
            <a:ext cx="1447619" cy="495238"/>
          </a:xfrm>
          <a:prstGeom prst="rect">
            <a:avLst/>
          </a:prstGeom>
        </p:spPr>
      </p:pic>
      <p:pic>
        <p:nvPicPr>
          <p:cNvPr id="5" name="Picture 4"/>
          <p:cNvPicPr>
            <a:picLocks noChangeAspect="1"/>
          </p:cNvPicPr>
          <p:nvPr/>
        </p:nvPicPr>
        <p:blipFill>
          <a:blip r:embed="rId5"/>
          <a:stretch>
            <a:fillRect/>
          </a:stretch>
        </p:blipFill>
        <p:spPr>
          <a:xfrm>
            <a:off x="539163" y="3329885"/>
            <a:ext cx="5644919" cy="2959704"/>
          </a:xfrm>
          <a:prstGeom prst="rect">
            <a:avLst/>
          </a:prstGeom>
        </p:spPr>
      </p:pic>
      <p:sp>
        <p:nvSpPr>
          <p:cNvPr id="6" name="Date Placeholder 5"/>
          <p:cNvSpPr>
            <a:spLocks noGrp="1"/>
          </p:cNvSpPr>
          <p:nvPr>
            <p:ph type="dt" sz="half" idx="10"/>
          </p:nvPr>
        </p:nvSpPr>
        <p:spPr/>
        <p:txBody>
          <a:bodyPr/>
          <a:lstStyle/>
          <a:p>
            <a:fld id="{6CE84298-D252-48B0-919E-81A859A06121}"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68</a:t>
            </a:fld>
            <a:endParaRPr lang="id-ID"/>
          </a:p>
        </p:txBody>
      </p:sp>
    </p:spTree>
    <p:extLst>
      <p:ext uri="{BB962C8B-B14F-4D97-AF65-F5344CB8AC3E}">
        <p14:creationId xmlns:p14="http://schemas.microsoft.com/office/powerpoint/2010/main" val="15371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2065" y="343968"/>
            <a:ext cx="4180952" cy="609524"/>
          </a:xfrm>
          <a:prstGeom prst="rect">
            <a:avLst/>
          </a:prstGeom>
        </p:spPr>
      </p:pic>
      <p:pic>
        <p:nvPicPr>
          <p:cNvPr id="3" name="Picture 2"/>
          <p:cNvPicPr>
            <a:picLocks noChangeAspect="1"/>
          </p:cNvPicPr>
          <p:nvPr/>
        </p:nvPicPr>
        <p:blipFill>
          <a:blip r:embed="rId3"/>
          <a:stretch>
            <a:fillRect/>
          </a:stretch>
        </p:blipFill>
        <p:spPr>
          <a:xfrm>
            <a:off x="1282276" y="1136302"/>
            <a:ext cx="4190476" cy="1990476"/>
          </a:xfrm>
          <a:prstGeom prst="rect">
            <a:avLst/>
          </a:prstGeom>
        </p:spPr>
      </p:pic>
      <p:pic>
        <p:nvPicPr>
          <p:cNvPr id="4" name="Picture 3"/>
          <p:cNvPicPr>
            <a:picLocks noChangeAspect="1"/>
          </p:cNvPicPr>
          <p:nvPr/>
        </p:nvPicPr>
        <p:blipFill>
          <a:blip r:embed="rId4"/>
          <a:stretch>
            <a:fillRect/>
          </a:stretch>
        </p:blipFill>
        <p:spPr>
          <a:xfrm>
            <a:off x="1282276" y="3309588"/>
            <a:ext cx="6076190" cy="2323809"/>
          </a:xfrm>
          <a:prstGeom prst="rect">
            <a:avLst/>
          </a:prstGeom>
        </p:spPr>
      </p:pic>
      <p:pic>
        <p:nvPicPr>
          <p:cNvPr id="5" name="Picture 4"/>
          <p:cNvPicPr>
            <a:picLocks noChangeAspect="1"/>
          </p:cNvPicPr>
          <p:nvPr/>
        </p:nvPicPr>
        <p:blipFill>
          <a:blip r:embed="rId5"/>
          <a:stretch>
            <a:fillRect/>
          </a:stretch>
        </p:blipFill>
        <p:spPr>
          <a:xfrm>
            <a:off x="564922" y="5721627"/>
            <a:ext cx="8076190" cy="1000000"/>
          </a:xfrm>
          <a:prstGeom prst="rect">
            <a:avLst/>
          </a:prstGeom>
        </p:spPr>
      </p:pic>
      <p:sp>
        <p:nvSpPr>
          <p:cNvPr id="6" name="Date Placeholder 5"/>
          <p:cNvSpPr>
            <a:spLocks noGrp="1"/>
          </p:cNvSpPr>
          <p:nvPr>
            <p:ph type="dt" sz="half" idx="10"/>
          </p:nvPr>
        </p:nvSpPr>
        <p:spPr/>
        <p:txBody>
          <a:bodyPr/>
          <a:lstStyle/>
          <a:p>
            <a:fld id="{25593A52-CF0F-4109-95F7-1884F6492377}"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69</a:t>
            </a:fld>
            <a:endParaRPr lang="id-ID"/>
          </a:p>
        </p:txBody>
      </p:sp>
    </p:spTree>
    <p:extLst>
      <p:ext uri="{BB962C8B-B14F-4D97-AF65-F5344CB8AC3E}">
        <p14:creationId xmlns:p14="http://schemas.microsoft.com/office/powerpoint/2010/main" val="38183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5"/>
          <p:cNvSpPr>
            <a:spLocks noGrp="1" noChangeArrowheads="1"/>
          </p:cNvSpPr>
          <p:nvPr>
            <p:ph type="dt" sz="quarter" idx="10"/>
          </p:nvPr>
        </p:nvSpPr>
        <p:spPr/>
        <p:txBody>
          <a:bodyPr/>
          <a:lstStyle/>
          <a:p>
            <a:pPr fontAlgn="base">
              <a:spcBef>
                <a:spcPct val="0"/>
              </a:spcBef>
              <a:spcAft>
                <a:spcPct val="0"/>
              </a:spcAft>
              <a:defRPr/>
            </a:pPr>
            <a:fld id="{15BDEB37-A497-44A6-A933-DBF761D7DD36}"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2227"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A6849E7E-528F-4F33-93CA-013A896444D9}" type="slidenum">
              <a:rPr lang="en-US" altLang="en-US" sz="1000">
                <a:solidFill>
                  <a:srgbClr val="000000"/>
                </a:solidFill>
                <a:latin typeface="Arial" panose="020B0604020202020204" pitchFamily="34" charset="0"/>
              </a:rPr>
              <a:pPr fontAlgn="base">
                <a:spcBef>
                  <a:spcPct val="0"/>
                </a:spcBef>
                <a:spcAft>
                  <a:spcPct val="0"/>
                </a:spcAft>
              </a:pPr>
              <a:t>7</a:t>
            </a:fld>
            <a:endParaRPr lang="en-US" altLang="en-US" sz="1000">
              <a:solidFill>
                <a:srgbClr val="000000"/>
              </a:solidFill>
              <a:latin typeface="Arial" panose="020B0604020202020204" pitchFamily="34" charset="0"/>
            </a:endParaRPr>
          </a:p>
        </p:txBody>
      </p:sp>
      <p:sp>
        <p:nvSpPr>
          <p:cNvPr id="52228"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3171" name="Rectangle 3"/>
          <p:cNvSpPr>
            <a:spLocks noChangeArrowheads="1"/>
          </p:cNvSpPr>
          <p:nvPr/>
        </p:nvSpPr>
        <p:spPr bwMode="auto">
          <a:xfrm>
            <a:off x="1676400" y="228600"/>
            <a:ext cx="4027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algn="ctr" fontAlgn="base">
              <a:spcBef>
                <a:spcPct val="0"/>
              </a:spcBef>
              <a:spcAft>
                <a:spcPct val="0"/>
              </a:spcAft>
            </a:pPr>
            <a:r>
              <a:rPr lang="en-US" altLang="id-ID" b="1">
                <a:solidFill>
                  <a:srgbClr val="FF3399"/>
                </a:solidFill>
                <a:latin typeface="Arial" panose="020B0604020202020204" pitchFamily="34" charset="0"/>
              </a:rPr>
              <a:t>5.  BILANGAN KOMPLEKS</a:t>
            </a:r>
          </a:p>
        </p:txBody>
      </p:sp>
      <p:sp>
        <p:nvSpPr>
          <p:cNvPr id="263172" name="Rectangle 4"/>
          <p:cNvSpPr>
            <a:spLocks noChangeArrowheads="1"/>
          </p:cNvSpPr>
          <p:nvPr/>
        </p:nvSpPr>
        <p:spPr bwMode="auto">
          <a:xfrm>
            <a:off x="1676401" y="762001"/>
            <a:ext cx="2360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b="1">
                <a:solidFill>
                  <a:srgbClr val="000000"/>
                </a:solidFill>
                <a:latin typeface="Arial" panose="020B0604020202020204" pitchFamily="34" charset="0"/>
              </a:rPr>
              <a:t>BILANGAN REAL</a:t>
            </a:r>
            <a:r>
              <a:rPr lang="en-US" altLang="id-ID" sz="2000">
                <a:solidFill>
                  <a:srgbClr val="000000"/>
                </a:solidFill>
                <a:latin typeface="Arial" panose="020B0604020202020204" pitchFamily="34" charset="0"/>
              </a:rPr>
              <a:t> </a:t>
            </a:r>
          </a:p>
        </p:txBody>
      </p:sp>
      <p:sp>
        <p:nvSpPr>
          <p:cNvPr id="263173" name="Rectangle 5"/>
          <p:cNvSpPr>
            <a:spLocks noChangeArrowheads="1"/>
          </p:cNvSpPr>
          <p:nvPr/>
        </p:nvSpPr>
        <p:spPr bwMode="auto">
          <a:xfrm>
            <a:off x="1676401" y="1143001"/>
            <a:ext cx="4702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Sistim bilangan real terdiri dari bilangan </a:t>
            </a:r>
          </a:p>
        </p:txBody>
      </p:sp>
      <p:sp>
        <p:nvSpPr>
          <p:cNvPr id="263174" name="Rectangle 6"/>
          <p:cNvSpPr>
            <a:spLocks noChangeArrowheads="1"/>
          </p:cNvSpPr>
          <p:nvPr/>
        </p:nvSpPr>
        <p:spPr bwMode="auto">
          <a:xfrm>
            <a:off x="6248401" y="1143001"/>
            <a:ext cx="274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rasional dan irrasional </a:t>
            </a:r>
          </a:p>
        </p:txBody>
      </p:sp>
      <p:sp>
        <p:nvSpPr>
          <p:cNvPr id="52233" name="Rectangle 7"/>
          <p:cNvSpPr>
            <a:spLocks noChangeArrowheads="1"/>
          </p:cNvSpPr>
          <p:nvPr/>
        </p:nvSpPr>
        <p:spPr bwMode="auto">
          <a:xfrm>
            <a:off x="1524001" y="290289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3176" name="Object 8"/>
          <p:cNvGraphicFramePr>
            <a:graphicFrameLocks noChangeAspect="1"/>
          </p:cNvGraphicFramePr>
          <p:nvPr/>
        </p:nvGraphicFramePr>
        <p:xfrm>
          <a:off x="1752600" y="1787526"/>
          <a:ext cx="8382000" cy="955675"/>
        </p:xfrm>
        <a:graphic>
          <a:graphicData uri="http://schemas.openxmlformats.org/presentationml/2006/ole">
            <mc:AlternateContent xmlns:mc="http://schemas.openxmlformats.org/markup-compatibility/2006">
              <mc:Choice xmlns:v="urn:schemas-microsoft-com:vml" Requires="v">
                <p:oleObj spid="_x0000_s1053" r:id="rId3" imgW="14466667" imgH="1666667" progId="MSPhotoEd.3">
                  <p:embed/>
                </p:oleObj>
              </mc:Choice>
              <mc:Fallback>
                <p:oleObj r:id="rId3" imgW="14466667" imgH="1666667" progId="MSPhotoEd.3">
                  <p:embed/>
                  <p:pic>
                    <p:nvPicPr>
                      <p:cNvPr id="26317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87526"/>
                        <a:ext cx="8382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3177" name="Rectangle 9"/>
          <p:cNvSpPr>
            <a:spLocks noChangeArrowheads="1"/>
          </p:cNvSpPr>
          <p:nvPr/>
        </p:nvSpPr>
        <p:spPr bwMode="auto">
          <a:xfrm>
            <a:off x="1752601" y="3184526"/>
            <a:ext cx="293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b="1">
                <a:solidFill>
                  <a:srgbClr val="000000"/>
                </a:solidFill>
                <a:latin typeface="Arial" panose="020B0604020202020204" pitchFamily="34" charset="0"/>
              </a:rPr>
              <a:t>BILANGAN IMAGINER</a:t>
            </a:r>
            <a:r>
              <a:rPr lang="en-US" altLang="id-ID" sz="2000">
                <a:solidFill>
                  <a:srgbClr val="000000"/>
                </a:solidFill>
                <a:latin typeface="Arial" panose="020B0604020202020204" pitchFamily="34" charset="0"/>
              </a:rPr>
              <a:t> </a:t>
            </a:r>
          </a:p>
        </p:txBody>
      </p:sp>
      <p:sp>
        <p:nvSpPr>
          <p:cNvPr id="263178" name="Rectangle 10"/>
          <p:cNvSpPr>
            <a:spLocks noChangeArrowheads="1"/>
          </p:cNvSpPr>
          <p:nvPr/>
        </p:nvSpPr>
        <p:spPr bwMode="auto">
          <a:xfrm>
            <a:off x="1752601" y="3657601"/>
            <a:ext cx="8736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Akar-akar dari bilangan real negative disebut bilangan imajiner murni yaitu : </a:t>
            </a:r>
          </a:p>
        </p:txBody>
      </p:sp>
      <p:graphicFrame>
        <p:nvGraphicFramePr>
          <p:cNvPr id="263179" name="Object 11"/>
          <p:cNvGraphicFramePr>
            <a:graphicFrameLocks noChangeAspect="1"/>
          </p:cNvGraphicFramePr>
          <p:nvPr/>
        </p:nvGraphicFramePr>
        <p:xfrm>
          <a:off x="2514600" y="4114800"/>
          <a:ext cx="609600" cy="400050"/>
        </p:xfrm>
        <a:graphic>
          <a:graphicData uri="http://schemas.openxmlformats.org/presentationml/2006/ole">
            <mc:AlternateContent xmlns:mc="http://schemas.openxmlformats.org/markup-compatibility/2006">
              <mc:Choice xmlns:v="urn:schemas-microsoft-com:vml" Requires="v">
                <p:oleObj spid="_x0000_s1054" name="Equation" r:id="rId5" imgW="330057" imgH="215806" progId="Equation.3">
                  <p:embed/>
                </p:oleObj>
              </mc:Choice>
              <mc:Fallback>
                <p:oleObj name="Equation" r:id="rId5" imgW="330057" imgH="215806" progId="Equation.3">
                  <p:embed/>
                  <p:pic>
                    <p:nvPicPr>
                      <p:cNvPr id="263179"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1148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3180" name="Object 12"/>
          <p:cNvGraphicFramePr>
            <a:graphicFrameLocks noChangeAspect="1"/>
          </p:cNvGraphicFramePr>
          <p:nvPr/>
        </p:nvGraphicFramePr>
        <p:xfrm>
          <a:off x="3200400" y="4095750"/>
          <a:ext cx="685800" cy="427038"/>
        </p:xfrm>
        <a:graphic>
          <a:graphicData uri="http://schemas.openxmlformats.org/presentationml/2006/ole">
            <mc:AlternateContent xmlns:mc="http://schemas.openxmlformats.org/markup-compatibility/2006">
              <mc:Choice xmlns:v="urn:schemas-microsoft-com:vml" Requires="v">
                <p:oleObj spid="_x0000_s1055" name="Equation" r:id="rId7" imgW="355292" imgH="215713" progId="Equation.3">
                  <p:embed/>
                </p:oleObj>
              </mc:Choice>
              <mc:Fallback>
                <p:oleObj name="Equation" r:id="rId7" imgW="355292" imgH="215713" progId="Equation.3">
                  <p:embed/>
                  <p:pic>
                    <p:nvPicPr>
                      <p:cNvPr id="26318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095750"/>
                        <a:ext cx="685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3181" name="Object 13"/>
          <p:cNvGraphicFramePr>
            <a:graphicFrameLocks noChangeAspect="1"/>
          </p:cNvGraphicFramePr>
          <p:nvPr/>
        </p:nvGraphicFramePr>
        <p:xfrm>
          <a:off x="3962400" y="4114800"/>
          <a:ext cx="685800" cy="457200"/>
        </p:xfrm>
        <a:graphic>
          <a:graphicData uri="http://schemas.openxmlformats.org/presentationml/2006/ole">
            <mc:AlternateContent xmlns:mc="http://schemas.openxmlformats.org/markup-compatibility/2006">
              <mc:Choice xmlns:v="urn:schemas-microsoft-com:vml" Requires="v">
                <p:oleObj spid="_x0000_s1056" name="Equation" r:id="rId9" imgW="342751" imgH="228501" progId="Equation.3">
                  <p:embed/>
                </p:oleObj>
              </mc:Choice>
              <mc:Fallback>
                <p:oleObj name="Equation" r:id="rId9" imgW="342751" imgH="228501" progId="Equation.3">
                  <p:embed/>
                  <p:pic>
                    <p:nvPicPr>
                      <p:cNvPr id="263181"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4114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3182" name="Object 14"/>
          <p:cNvGraphicFramePr>
            <a:graphicFrameLocks noChangeAspect="1"/>
          </p:cNvGraphicFramePr>
          <p:nvPr/>
        </p:nvGraphicFramePr>
        <p:xfrm>
          <a:off x="4648200" y="4038600"/>
          <a:ext cx="876300" cy="477838"/>
        </p:xfrm>
        <a:graphic>
          <a:graphicData uri="http://schemas.openxmlformats.org/presentationml/2006/ole">
            <mc:AlternateContent xmlns:mc="http://schemas.openxmlformats.org/markup-compatibility/2006">
              <mc:Choice xmlns:v="urn:schemas-microsoft-com:vml" Requires="v">
                <p:oleObj spid="_x0000_s1057" name="Equation" r:id="rId11" imgW="419100" imgH="228600" progId="Equation.3">
                  <p:embed/>
                </p:oleObj>
              </mc:Choice>
              <mc:Fallback>
                <p:oleObj name="Equation" r:id="rId11" imgW="419100" imgH="228600" progId="Equation.3">
                  <p:embed/>
                  <p:pic>
                    <p:nvPicPr>
                      <p:cNvPr id="263182"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4038600"/>
                        <a:ext cx="876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41" name="Rectangle 15"/>
          <p:cNvSpPr>
            <a:spLocks noChangeArrowheads="1"/>
          </p:cNvSpPr>
          <p:nvPr/>
        </p:nvSpPr>
        <p:spPr bwMode="auto">
          <a:xfrm>
            <a:off x="1524001" y="220121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52242" name="Rectangle 16"/>
          <p:cNvSpPr>
            <a:spLocks noChangeArrowheads="1"/>
          </p:cNvSpPr>
          <p:nvPr/>
        </p:nvSpPr>
        <p:spPr bwMode="auto">
          <a:xfrm>
            <a:off x="1524000" y="265112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1200">
                <a:solidFill>
                  <a:srgbClr val="000000"/>
                </a:solidFill>
                <a:cs typeface="Times New Roman" panose="02020603050405020304" pitchFamily="18" charset="0"/>
              </a:rPr>
              <a:t>, </a:t>
            </a:r>
            <a:endParaRPr lang="en-US" altLang="id-ID" sz="1800">
              <a:solidFill>
                <a:srgbClr val="000000"/>
              </a:solidFill>
              <a:latin typeface="Arial" panose="020B0604020202020204" pitchFamily="34" charset="0"/>
            </a:endParaRPr>
          </a:p>
        </p:txBody>
      </p:sp>
      <p:sp>
        <p:nvSpPr>
          <p:cNvPr id="52243" name="Rectangle 17"/>
          <p:cNvSpPr>
            <a:spLocks noChangeArrowheads="1"/>
          </p:cNvSpPr>
          <p:nvPr/>
        </p:nvSpPr>
        <p:spPr bwMode="auto">
          <a:xfrm>
            <a:off x="1524000" y="364807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1200">
                <a:solidFill>
                  <a:srgbClr val="000000"/>
                </a:solidFill>
                <a:cs typeface="Times New Roman" panose="02020603050405020304" pitchFamily="18" charset="0"/>
              </a:rPr>
              <a:t>, </a:t>
            </a:r>
            <a:endParaRPr lang="en-US" altLang="id-ID" sz="1800">
              <a:solidFill>
                <a:srgbClr val="000000"/>
              </a:solidFill>
              <a:latin typeface="Arial" panose="020B0604020202020204" pitchFamily="34" charset="0"/>
            </a:endParaRPr>
          </a:p>
        </p:txBody>
      </p:sp>
      <p:sp>
        <p:nvSpPr>
          <p:cNvPr id="263186" name="Rectangle 18"/>
          <p:cNvSpPr>
            <a:spLocks noChangeArrowheads="1"/>
          </p:cNvSpPr>
          <p:nvPr/>
        </p:nvSpPr>
        <p:spPr bwMode="auto">
          <a:xfrm>
            <a:off x="5791200" y="4114801"/>
            <a:ext cx="73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1200">
                <a:solidFill>
                  <a:srgbClr val="000000"/>
                </a:solidFill>
                <a:cs typeface="Times New Roman" panose="02020603050405020304" pitchFamily="18" charset="0"/>
              </a:rPr>
              <a:t>, </a:t>
            </a:r>
            <a:r>
              <a:rPr lang="en-US" altLang="id-ID" sz="2000">
                <a:solidFill>
                  <a:srgbClr val="000000"/>
                </a:solidFill>
                <a:latin typeface="Arial" panose="020B0604020202020204" pitchFamily="34" charset="0"/>
                <a:cs typeface="Times New Roman" panose="02020603050405020304" pitchFamily="18" charset="0"/>
              </a:rPr>
              <a:t>dst.</a:t>
            </a:r>
            <a:r>
              <a:rPr lang="en-US" altLang="id-ID" sz="2000">
                <a:solidFill>
                  <a:srgbClr val="000000"/>
                </a:solidFill>
                <a:latin typeface="Arial" panose="020B0604020202020204" pitchFamily="34" charset="0"/>
              </a:rPr>
              <a:t> </a:t>
            </a:r>
          </a:p>
        </p:txBody>
      </p:sp>
      <p:sp>
        <p:nvSpPr>
          <p:cNvPr id="263187" name="Rectangle 19"/>
          <p:cNvSpPr>
            <a:spLocks noChangeArrowheads="1"/>
          </p:cNvSpPr>
          <p:nvPr/>
        </p:nvSpPr>
        <p:spPr bwMode="auto">
          <a:xfrm>
            <a:off x="1752600" y="4784726"/>
            <a:ext cx="2597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Bila kita menyatakan </a:t>
            </a:r>
          </a:p>
        </p:txBody>
      </p:sp>
      <p:sp>
        <p:nvSpPr>
          <p:cNvPr id="52246" name="Rectangle 20"/>
          <p:cNvSpPr>
            <a:spLocks noChangeArrowheads="1"/>
          </p:cNvSpPr>
          <p:nvPr/>
        </p:nvSpPr>
        <p:spPr bwMode="auto">
          <a:xfrm>
            <a:off x="1524001" y="30886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3189" name="Object 21"/>
          <p:cNvGraphicFramePr>
            <a:graphicFrameLocks noChangeAspect="1"/>
          </p:cNvGraphicFramePr>
          <p:nvPr/>
        </p:nvGraphicFramePr>
        <p:xfrm>
          <a:off x="4419600" y="4610100"/>
          <a:ext cx="1390650" cy="647700"/>
        </p:xfrm>
        <a:graphic>
          <a:graphicData uri="http://schemas.openxmlformats.org/presentationml/2006/ole">
            <mc:AlternateContent xmlns:mc="http://schemas.openxmlformats.org/markup-compatibility/2006">
              <mc:Choice xmlns:v="urn:schemas-microsoft-com:vml" Requires="v">
                <p:oleObj spid="_x0000_s1058" name="Equation" r:id="rId13" imgW="520474" imgH="241195" progId="Equation.3">
                  <p:embed/>
                </p:oleObj>
              </mc:Choice>
              <mc:Fallback>
                <p:oleObj name="Equation" r:id="rId13" imgW="520474" imgH="241195" progId="Equation.3">
                  <p:embed/>
                  <p:pic>
                    <p:nvPicPr>
                      <p:cNvPr id="263189" name="Object 2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9600" y="4610100"/>
                        <a:ext cx="1390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3190" name="Rectangle 22"/>
          <p:cNvSpPr>
            <a:spLocks noChangeArrowheads="1"/>
          </p:cNvSpPr>
          <p:nvPr/>
        </p:nvSpPr>
        <p:spPr bwMode="auto">
          <a:xfrm>
            <a:off x="1752601" y="5257801"/>
            <a:ext cx="87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maka </a:t>
            </a:r>
          </a:p>
        </p:txBody>
      </p:sp>
      <p:graphicFrame>
        <p:nvGraphicFramePr>
          <p:cNvPr id="263191" name="Object 23"/>
          <p:cNvGraphicFramePr>
            <a:graphicFrameLocks noChangeAspect="1"/>
          </p:cNvGraphicFramePr>
          <p:nvPr/>
        </p:nvGraphicFramePr>
        <p:xfrm>
          <a:off x="2870200" y="5372100"/>
          <a:ext cx="1898650" cy="647700"/>
        </p:xfrm>
        <a:graphic>
          <a:graphicData uri="http://schemas.openxmlformats.org/presentationml/2006/ole">
            <mc:AlternateContent xmlns:mc="http://schemas.openxmlformats.org/markup-compatibility/2006">
              <mc:Choice xmlns:v="urn:schemas-microsoft-com:vml" Requires="v">
                <p:oleObj spid="_x0000_s1059" name="Equation" r:id="rId15" imgW="710891" imgH="241195" progId="Equation.3">
                  <p:embed/>
                </p:oleObj>
              </mc:Choice>
              <mc:Fallback>
                <p:oleObj name="Equation" r:id="rId15" imgW="710891" imgH="241195" progId="Equation.3">
                  <p:embed/>
                  <p:pic>
                    <p:nvPicPr>
                      <p:cNvPr id="263191" name="Object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70200" y="5372100"/>
                        <a:ext cx="1898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3192" name="Object 24"/>
          <p:cNvGraphicFramePr>
            <a:graphicFrameLocks noChangeAspect="1"/>
          </p:cNvGraphicFramePr>
          <p:nvPr/>
        </p:nvGraphicFramePr>
        <p:xfrm>
          <a:off x="5334000" y="5372100"/>
          <a:ext cx="1593850" cy="647700"/>
        </p:xfrm>
        <a:graphic>
          <a:graphicData uri="http://schemas.openxmlformats.org/presentationml/2006/ole">
            <mc:AlternateContent xmlns:mc="http://schemas.openxmlformats.org/markup-compatibility/2006">
              <mc:Choice xmlns:v="urn:schemas-microsoft-com:vml" Requires="v">
                <p:oleObj spid="_x0000_s1060" name="Equation" r:id="rId17" imgW="596900" imgH="241300" progId="Equation.3">
                  <p:embed/>
                </p:oleObj>
              </mc:Choice>
              <mc:Fallback>
                <p:oleObj name="Equation" r:id="rId17" imgW="596900" imgH="241300" progId="Equation.3">
                  <p:embed/>
                  <p:pic>
                    <p:nvPicPr>
                      <p:cNvPr id="263192" name="Object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4000" y="5372100"/>
                        <a:ext cx="1593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3193" name="Object 25"/>
          <p:cNvGraphicFramePr>
            <a:graphicFrameLocks noChangeAspect="1"/>
          </p:cNvGraphicFramePr>
          <p:nvPr/>
        </p:nvGraphicFramePr>
        <p:xfrm>
          <a:off x="7315201" y="5334000"/>
          <a:ext cx="1865313" cy="647700"/>
        </p:xfrm>
        <a:graphic>
          <a:graphicData uri="http://schemas.openxmlformats.org/presentationml/2006/ole">
            <mc:AlternateContent xmlns:mc="http://schemas.openxmlformats.org/markup-compatibility/2006">
              <mc:Choice xmlns:v="urn:schemas-microsoft-com:vml" Requires="v">
                <p:oleObj spid="_x0000_s1061" name="Equation" r:id="rId19" imgW="698500" imgH="241300" progId="Equation.3">
                  <p:embed/>
                </p:oleObj>
              </mc:Choice>
              <mc:Fallback>
                <p:oleObj name="Equation" r:id="rId19" imgW="698500" imgH="241300" progId="Equation.3">
                  <p:embed/>
                  <p:pic>
                    <p:nvPicPr>
                      <p:cNvPr id="263193" name="Object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15201" y="5334000"/>
                        <a:ext cx="1865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98435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strips(downRight)">
                                      <p:cBhvr>
                                        <p:cTn id="7" dur="2000"/>
                                        <p:tgtEl>
                                          <p:spTgt spid="263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63172"/>
                                        </p:tgtEl>
                                        <p:attrNameLst>
                                          <p:attrName>style.visibility</p:attrName>
                                        </p:attrNameLst>
                                      </p:cBhvr>
                                      <p:to>
                                        <p:strVal val="visible"/>
                                      </p:to>
                                    </p:set>
                                    <p:animEffect transition="in" filter="wheel(4)">
                                      <p:cBhvr>
                                        <p:cTn id="12" dur="2000"/>
                                        <p:tgtEl>
                                          <p:spTgt spid="2631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63173"/>
                                        </p:tgtEl>
                                        <p:attrNameLst>
                                          <p:attrName>style.visibility</p:attrName>
                                        </p:attrNameLst>
                                      </p:cBhvr>
                                      <p:to>
                                        <p:strVal val="visible"/>
                                      </p:to>
                                    </p:set>
                                    <p:anim calcmode="lin" valueType="num">
                                      <p:cBhvr>
                                        <p:cTn id="17" dur="1000" fill="hold"/>
                                        <p:tgtEl>
                                          <p:spTgt spid="263173"/>
                                        </p:tgtEl>
                                        <p:attrNameLst>
                                          <p:attrName>ppt_x</p:attrName>
                                        </p:attrNameLst>
                                      </p:cBhvr>
                                      <p:tavLst>
                                        <p:tav tm="0">
                                          <p:val>
                                            <p:strVal val="#ppt_x-.2"/>
                                          </p:val>
                                        </p:tav>
                                        <p:tav tm="100000">
                                          <p:val>
                                            <p:strVal val="#ppt_x"/>
                                          </p:val>
                                        </p:tav>
                                      </p:tavLst>
                                    </p:anim>
                                    <p:anim calcmode="lin" valueType="num">
                                      <p:cBhvr>
                                        <p:cTn id="18" dur="1000" fill="hold"/>
                                        <p:tgtEl>
                                          <p:spTgt spid="26317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6317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263174"/>
                                        </p:tgtEl>
                                        <p:attrNameLst>
                                          <p:attrName>style.visibility</p:attrName>
                                        </p:attrNameLst>
                                      </p:cBhvr>
                                      <p:to>
                                        <p:strVal val="visible"/>
                                      </p:to>
                                    </p:set>
                                    <p:animEffect transition="in" filter="wedge">
                                      <p:cBhvr>
                                        <p:cTn id="24" dur="2000"/>
                                        <p:tgtEl>
                                          <p:spTgt spid="263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6" fill="hold" nodeType="clickEffect">
                                  <p:stCondLst>
                                    <p:cond delay="0"/>
                                  </p:stCondLst>
                                  <p:childTnLst>
                                    <p:set>
                                      <p:cBhvr>
                                        <p:cTn id="28" dur="1" fill="hold">
                                          <p:stCondLst>
                                            <p:cond delay="0"/>
                                          </p:stCondLst>
                                        </p:cTn>
                                        <p:tgtEl>
                                          <p:spTgt spid="263176"/>
                                        </p:tgtEl>
                                        <p:attrNameLst>
                                          <p:attrName>style.visibility</p:attrName>
                                        </p:attrNameLst>
                                      </p:cBhvr>
                                      <p:to>
                                        <p:strVal val="visible"/>
                                      </p:to>
                                    </p:set>
                                    <p:animEffect transition="in" filter="strips(downRight)">
                                      <p:cBhvr>
                                        <p:cTn id="29" dur="500"/>
                                        <p:tgtEl>
                                          <p:spTgt spid="2631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263177"/>
                                        </p:tgtEl>
                                        <p:attrNameLst>
                                          <p:attrName>style.visibility</p:attrName>
                                        </p:attrNameLst>
                                      </p:cBhvr>
                                      <p:to>
                                        <p:strVal val="visible"/>
                                      </p:to>
                                    </p:set>
                                    <p:animEffect transition="in" filter="wheel(4)">
                                      <p:cBhvr>
                                        <p:cTn id="34" dur="2000"/>
                                        <p:tgtEl>
                                          <p:spTgt spid="26317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263178"/>
                                        </p:tgtEl>
                                        <p:attrNameLst>
                                          <p:attrName>style.visibility</p:attrName>
                                        </p:attrNameLst>
                                      </p:cBhvr>
                                      <p:to>
                                        <p:strVal val="visible"/>
                                      </p:to>
                                    </p:set>
                                    <p:animEffect transition="in" filter="strips(downRight)">
                                      <p:cBhvr>
                                        <p:cTn id="39" dur="500"/>
                                        <p:tgtEl>
                                          <p:spTgt spid="26317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8" presetClass="entr" presetSubtype="6" fill="hold" nodeType="clickEffect">
                                  <p:stCondLst>
                                    <p:cond delay="0"/>
                                  </p:stCondLst>
                                  <p:childTnLst>
                                    <p:set>
                                      <p:cBhvr>
                                        <p:cTn id="43" dur="1" fill="hold">
                                          <p:stCondLst>
                                            <p:cond delay="0"/>
                                          </p:stCondLst>
                                        </p:cTn>
                                        <p:tgtEl>
                                          <p:spTgt spid="263179"/>
                                        </p:tgtEl>
                                        <p:attrNameLst>
                                          <p:attrName>style.visibility</p:attrName>
                                        </p:attrNameLst>
                                      </p:cBhvr>
                                      <p:to>
                                        <p:strVal val="visible"/>
                                      </p:to>
                                    </p:set>
                                    <p:animEffect transition="in" filter="strips(downRight)">
                                      <p:cBhvr>
                                        <p:cTn id="44" dur="500"/>
                                        <p:tgtEl>
                                          <p:spTgt spid="263179"/>
                                        </p:tgtEl>
                                      </p:cBhvr>
                                    </p:animEffect>
                                  </p:childTnLst>
                                </p:cTn>
                              </p:par>
                              <p:par>
                                <p:cTn id="45" presetID="18" presetClass="entr" presetSubtype="6" fill="hold" nodeType="withEffect">
                                  <p:stCondLst>
                                    <p:cond delay="0"/>
                                  </p:stCondLst>
                                  <p:childTnLst>
                                    <p:set>
                                      <p:cBhvr>
                                        <p:cTn id="46" dur="1" fill="hold">
                                          <p:stCondLst>
                                            <p:cond delay="0"/>
                                          </p:stCondLst>
                                        </p:cTn>
                                        <p:tgtEl>
                                          <p:spTgt spid="263180"/>
                                        </p:tgtEl>
                                        <p:attrNameLst>
                                          <p:attrName>style.visibility</p:attrName>
                                        </p:attrNameLst>
                                      </p:cBhvr>
                                      <p:to>
                                        <p:strVal val="visible"/>
                                      </p:to>
                                    </p:set>
                                    <p:animEffect transition="in" filter="strips(downRight)">
                                      <p:cBhvr>
                                        <p:cTn id="47" dur="500"/>
                                        <p:tgtEl>
                                          <p:spTgt spid="263180"/>
                                        </p:tgtEl>
                                      </p:cBhvr>
                                    </p:animEffect>
                                  </p:childTnLst>
                                </p:cTn>
                              </p:par>
                              <p:par>
                                <p:cTn id="48" presetID="18" presetClass="entr" presetSubtype="6" fill="hold" nodeType="withEffect">
                                  <p:stCondLst>
                                    <p:cond delay="0"/>
                                  </p:stCondLst>
                                  <p:childTnLst>
                                    <p:set>
                                      <p:cBhvr>
                                        <p:cTn id="49" dur="1" fill="hold">
                                          <p:stCondLst>
                                            <p:cond delay="0"/>
                                          </p:stCondLst>
                                        </p:cTn>
                                        <p:tgtEl>
                                          <p:spTgt spid="263181"/>
                                        </p:tgtEl>
                                        <p:attrNameLst>
                                          <p:attrName>style.visibility</p:attrName>
                                        </p:attrNameLst>
                                      </p:cBhvr>
                                      <p:to>
                                        <p:strVal val="visible"/>
                                      </p:to>
                                    </p:set>
                                    <p:animEffect transition="in" filter="strips(downRight)">
                                      <p:cBhvr>
                                        <p:cTn id="50" dur="500"/>
                                        <p:tgtEl>
                                          <p:spTgt spid="263181"/>
                                        </p:tgtEl>
                                      </p:cBhvr>
                                    </p:animEffect>
                                  </p:childTnLst>
                                </p:cTn>
                              </p:par>
                              <p:par>
                                <p:cTn id="51" presetID="18" presetClass="entr" presetSubtype="6" fill="hold" nodeType="withEffect">
                                  <p:stCondLst>
                                    <p:cond delay="0"/>
                                  </p:stCondLst>
                                  <p:childTnLst>
                                    <p:set>
                                      <p:cBhvr>
                                        <p:cTn id="52" dur="1" fill="hold">
                                          <p:stCondLst>
                                            <p:cond delay="0"/>
                                          </p:stCondLst>
                                        </p:cTn>
                                        <p:tgtEl>
                                          <p:spTgt spid="263182"/>
                                        </p:tgtEl>
                                        <p:attrNameLst>
                                          <p:attrName>style.visibility</p:attrName>
                                        </p:attrNameLst>
                                      </p:cBhvr>
                                      <p:to>
                                        <p:strVal val="visible"/>
                                      </p:to>
                                    </p:set>
                                    <p:animEffect transition="in" filter="strips(downRight)">
                                      <p:cBhvr>
                                        <p:cTn id="53" dur="500"/>
                                        <p:tgtEl>
                                          <p:spTgt spid="26318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1" presetClass="entr" presetSubtype="4" fill="hold" grpId="0" nodeType="clickEffect">
                                  <p:stCondLst>
                                    <p:cond delay="0"/>
                                  </p:stCondLst>
                                  <p:childTnLst>
                                    <p:set>
                                      <p:cBhvr>
                                        <p:cTn id="57" dur="1" fill="hold">
                                          <p:stCondLst>
                                            <p:cond delay="0"/>
                                          </p:stCondLst>
                                        </p:cTn>
                                        <p:tgtEl>
                                          <p:spTgt spid="263186"/>
                                        </p:tgtEl>
                                        <p:attrNameLst>
                                          <p:attrName>style.visibility</p:attrName>
                                        </p:attrNameLst>
                                      </p:cBhvr>
                                      <p:to>
                                        <p:strVal val="visible"/>
                                      </p:to>
                                    </p:set>
                                    <p:animEffect transition="in" filter="wheel(4)">
                                      <p:cBhvr>
                                        <p:cTn id="58" dur="2000"/>
                                        <p:tgtEl>
                                          <p:spTgt spid="26318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6" fill="hold" grpId="0" nodeType="clickEffect">
                                  <p:stCondLst>
                                    <p:cond delay="0"/>
                                  </p:stCondLst>
                                  <p:childTnLst>
                                    <p:set>
                                      <p:cBhvr>
                                        <p:cTn id="62" dur="1" fill="hold">
                                          <p:stCondLst>
                                            <p:cond delay="0"/>
                                          </p:stCondLst>
                                        </p:cTn>
                                        <p:tgtEl>
                                          <p:spTgt spid="263187"/>
                                        </p:tgtEl>
                                        <p:attrNameLst>
                                          <p:attrName>style.visibility</p:attrName>
                                        </p:attrNameLst>
                                      </p:cBhvr>
                                      <p:to>
                                        <p:strVal val="visible"/>
                                      </p:to>
                                    </p:set>
                                    <p:animEffect transition="in" filter="strips(downRight)">
                                      <p:cBhvr>
                                        <p:cTn id="63" dur="500"/>
                                        <p:tgtEl>
                                          <p:spTgt spid="263187"/>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nodeType="clickEffect">
                                  <p:stCondLst>
                                    <p:cond delay="0"/>
                                  </p:stCondLst>
                                  <p:childTnLst>
                                    <p:set>
                                      <p:cBhvr>
                                        <p:cTn id="67" dur="1" fill="hold">
                                          <p:stCondLst>
                                            <p:cond delay="0"/>
                                          </p:stCondLst>
                                        </p:cTn>
                                        <p:tgtEl>
                                          <p:spTgt spid="263189"/>
                                        </p:tgtEl>
                                        <p:attrNameLst>
                                          <p:attrName>style.visibility</p:attrName>
                                        </p:attrNameLst>
                                      </p:cBhvr>
                                      <p:to>
                                        <p:strVal val="visible"/>
                                      </p:to>
                                    </p:set>
                                    <p:animEffect transition="in" filter="wedge">
                                      <p:cBhvr>
                                        <p:cTn id="68" dur="2000"/>
                                        <p:tgtEl>
                                          <p:spTgt spid="26318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8" presetClass="entr" presetSubtype="6" fill="hold" grpId="0" nodeType="clickEffect">
                                  <p:stCondLst>
                                    <p:cond delay="0"/>
                                  </p:stCondLst>
                                  <p:childTnLst>
                                    <p:set>
                                      <p:cBhvr>
                                        <p:cTn id="72" dur="1" fill="hold">
                                          <p:stCondLst>
                                            <p:cond delay="0"/>
                                          </p:stCondLst>
                                        </p:cTn>
                                        <p:tgtEl>
                                          <p:spTgt spid="263190"/>
                                        </p:tgtEl>
                                        <p:attrNameLst>
                                          <p:attrName>style.visibility</p:attrName>
                                        </p:attrNameLst>
                                      </p:cBhvr>
                                      <p:to>
                                        <p:strVal val="visible"/>
                                      </p:to>
                                    </p:set>
                                    <p:animEffect transition="in" filter="strips(downRight)">
                                      <p:cBhvr>
                                        <p:cTn id="73" dur="500"/>
                                        <p:tgtEl>
                                          <p:spTgt spid="26319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0" presetClass="entr" presetSubtype="0" fill="hold" nodeType="clickEffect">
                                  <p:stCondLst>
                                    <p:cond delay="0"/>
                                  </p:stCondLst>
                                  <p:childTnLst>
                                    <p:set>
                                      <p:cBhvr>
                                        <p:cTn id="77" dur="1" fill="hold">
                                          <p:stCondLst>
                                            <p:cond delay="0"/>
                                          </p:stCondLst>
                                        </p:cTn>
                                        <p:tgtEl>
                                          <p:spTgt spid="263191"/>
                                        </p:tgtEl>
                                        <p:attrNameLst>
                                          <p:attrName>style.visibility</p:attrName>
                                        </p:attrNameLst>
                                      </p:cBhvr>
                                      <p:to>
                                        <p:strVal val="visible"/>
                                      </p:to>
                                    </p:set>
                                    <p:animEffect transition="in" filter="wedge">
                                      <p:cBhvr>
                                        <p:cTn id="78" dur="2000"/>
                                        <p:tgtEl>
                                          <p:spTgt spid="263191"/>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0" presetClass="entr" presetSubtype="0" fill="hold" nodeType="clickEffect">
                                  <p:stCondLst>
                                    <p:cond delay="0"/>
                                  </p:stCondLst>
                                  <p:childTnLst>
                                    <p:set>
                                      <p:cBhvr>
                                        <p:cTn id="82" dur="1" fill="hold">
                                          <p:stCondLst>
                                            <p:cond delay="0"/>
                                          </p:stCondLst>
                                        </p:cTn>
                                        <p:tgtEl>
                                          <p:spTgt spid="263192"/>
                                        </p:tgtEl>
                                        <p:attrNameLst>
                                          <p:attrName>style.visibility</p:attrName>
                                        </p:attrNameLst>
                                      </p:cBhvr>
                                      <p:to>
                                        <p:strVal val="visible"/>
                                      </p:to>
                                    </p:set>
                                    <p:animEffect transition="in" filter="wedge">
                                      <p:cBhvr>
                                        <p:cTn id="83" dur="2000"/>
                                        <p:tgtEl>
                                          <p:spTgt spid="26319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0" presetClass="entr" presetSubtype="0" fill="hold" nodeType="clickEffect">
                                  <p:stCondLst>
                                    <p:cond delay="0"/>
                                  </p:stCondLst>
                                  <p:childTnLst>
                                    <p:set>
                                      <p:cBhvr>
                                        <p:cTn id="87" dur="1" fill="hold">
                                          <p:stCondLst>
                                            <p:cond delay="0"/>
                                          </p:stCondLst>
                                        </p:cTn>
                                        <p:tgtEl>
                                          <p:spTgt spid="263193"/>
                                        </p:tgtEl>
                                        <p:attrNameLst>
                                          <p:attrName>style.visibility</p:attrName>
                                        </p:attrNameLst>
                                      </p:cBhvr>
                                      <p:to>
                                        <p:strVal val="visible"/>
                                      </p:to>
                                    </p:set>
                                    <p:animEffect transition="in" filter="wedge">
                                      <p:cBhvr>
                                        <p:cTn id="88" dur="2000"/>
                                        <p:tgtEl>
                                          <p:spTgt spid="263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p:bldP spid="263172" grpId="0"/>
      <p:bldP spid="263173" grpId="0"/>
      <p:bldP spid="263174" grpId="0"/>
      <p:bldP spid="263177" grpId="0"/>
      <p:bldP spid="263178" grpId="0"/>
      <p:bldP spid="263186" grpId="0"/>
      <p:bldP spid="263187" grpId="0"/>
      <p:bldP spid="26319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286" y="230949"/>
            <a:ext cx="3809524" cy="514286"/>
          </a:xfrm>
          <a:prstGeom prst="rect">
            <a:avLst/>
          </a:prstGeom>
        </p:spPr>
      </p:pic>
      <p:pic>
        <p:nvPicPr>
          <p:cNvPr id="3" name="Picture 2"/>
          <p:cNvPicPr>
            <a:picLocks noChangeAspect="1"/>
          </p:cNvPicPr>
          <p:nvPr/>
        </p:nvPicPr>
        <p:blipFill>
          <a:blip r:embed="rId3"/>
          <a:stretch>
            <a:fillRect/>
          </a:stretch>
        </p:blipFill>
        <p:spPr>
          <a:xfrm>
            <a:off x="1274503" y="1399046"/>
            <a:ext cx="3390476" cy="2552381"/>
          </a:xfrm>
          <a:prstGeom prst="rect">
            <a:avLst/>
          </a:prstGeom>
        </p:spPr>
      </p:pic>
      <p:pic>
        <p:nvPicPr>
          <p:cNvPr id="4" name="Picture 3"/>
          <p:cNvPicPr>
            <a:picLocks noChangeAspect="1"/>
          </p:cNvPicPr>
          <p:nvPr/>
        </p:nvPicPr>
        <p:blipFill>
          <a:blip r:embed="rId4"/>
          <a:stretch>
            <a:fillRect/>
          </a:stretch>
        </p:blipFill>
        <p:spPr>
          <a:xfrm>
            <a:off x="731345" y="817374"/>
            <a:ext cx="7219048" cy="466667"/>
          </a:xfrm>
          <a:prstGeom prst="rect">
            <a:avLst/>
          </a:prstGeom>
        </p:spPr>
      </p:pic>
      <p:pic>
        <p:nvPicPr>
          <p:cNvPr id="5" name="Picture 4"/>
          <p:cNvPicPr>
            <a:picLocks noChangeAspect="1"/>
          </p:cNvPicPr>
          <p:nvPr/>
        </p:nvPicPr>
        <p:blipFill>
          <a:blip r:embed="rId5"/>
          <a:stretch>
            <a:fillRect/>
          </a:stretch>
        </p:blipFill>
        <p:spPr>
          <a:xfrm>
            <a:off x="6626422" y="1523454"/>
            <a:ext cx="3857143" cy="3638095"/>
          </a:xfrm>
          <a:prstGeom prst="rect">
            <a:avLst/>
          </a:prstGeom>
        </p:spPr>
      </p:pic>
      <p:pic>
        <p:nvPicPr>
          <p:cNvPr id="6" name="Picture 5"/>
          <p:cNvPicPr>
            <a:picLocks noChangeAspect="1"/>
          </p:cNvPicPr>
          <p:nvPr/>
        </p:nvPicPr>
        <p:blipFill>
          <a:blip r:embed="rId6"/>
          <a:stretch>
            <a:fillRect/>
          </a:stretch>
        </p:blipFill>
        <p:spPr>
          <a:xfrm>
            <a:off x="2636407" y="4066432"/>
            <a:ext cx="666667" cy="409524"/>
          </a:xfrm>
          <a:prstGeom prst="rect">
            <a:avLst/>
          </a:prstGeom>
        </p:spPr>
      </p:pic>
      <p:pic>
        <p:nvPicPr>
          <p:cNvPr id="7" name="Picture 6"/>
          <p:cNvPicPr>
            <a:picLocks noChangeAspect="1"/>
          </p:cNvPicPr>
          <p:nvPr/>
        </p:nvPicPr>
        <p:blipFill>
          <a:blip r:embed="rId7"/>
          <a:stretch>
            <a:fillRect/>
          </a:stretch>
        </p:blipFill>
        <p:spPr>
          <a:xfrm>
            <a:off x="6926843" y="5196200"/>
            <a:ext cx="3800000" cy="409524"/>
          </a:xfrm>
          <a:prstGeom prst="rect">
            <a:avLst/>
          </a:prstGeom>
        </p:spPr>
      </p:pic>
      <p:sp>
        <p:nvSpPr>
          <p:cNvPr id="8" name="Date Placeholder 7"/>
          <p:cNvSpPr>
            <a:spLocks noGrp="1"/>
          </p:cNvSpPr>
          <p:nvPr>
            <p:ph type="dt" sz="half" idx="10"/>
          </p:nvPr>
        </p:nvSpPr>
        <p:spPr/>
        <p:txBody>
          <a:bodyPr/>
          <a:lstStyle/>
          <a:p>
            <a:fld id="{A7040902-3112-406D-980F-A4A2BC7D9990}"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70</a:t>
            </a:fld>
            <a:endParaRPr lang="id-ID"/>
          </a:p>
        </p:txBody>
      </p:sp>
    </p:spTree>
    <p:extLst>
      <p:ext uri="{BB962C8B-B14F-4D97-AF65-F5344CB8AC3E}">
        <p14:creationId xmlns:p14="http://schemas.microsoft.com/office/powerpoint/2010/main" val="371186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263" y="162347"/>
            <a:ext cx="8501883" cy="2346519"/>
          </a:xfrm>
          <a:prstGeom prst="rect">
            <a:avLst/>
          </a:prstGeom>
        </p:spPr>
      </p:pic>
      <p:pic>
        <p:nvPicPr>
          <p:cNvPr id="3" name="Picture 2"/>
          <p:cNvPicPr>
            <a:picLocks noChangeAspect="1"/>
          </p:cNvPicPr>
          <p:nvPr/>
        </p:nvPicPr>
        <p:blipFill>
          <a:blip r:embed="rId3"/>
          <a:stretch>
            <a:fillRect/>
          </a:stretch>
        </p:blipFill>
        <p:spPr>
          <a:xfrm>
            <a:off x="543263" y="2625327"/>
            <a:ext cx="1247619" cy="495238"/>
          </a:xfrm>
          <a:prstGeom prst="rect">
            <a:avLst/>
          </a:prstGeom>
        </p:spPr>
      </p:pic>
      <p:pic>
        <p:nvPicPr>
          <p:cNvPr id="4" name="Picture 3"/>
          <p:cNvPicPr>
            <a:picLocks noChangeAspect="1"/>
          </p:cNvPicPr>
          <p:nvPr/>
        </p:nvPicPr>
        <p:blipFill>
          <a:blip r:embed="rId4"/>
          <a:stretch>
            <a:fillRect/>
          </a:stretch>
        </p:blipFill>
        <p:spPr>
          <a:xfrm>
            <a:off x="1976596" y="2508866"/>
            <a:ext cx="3238095" cy="2190476"/>
          </a:xfrm>
          <a:prstGeom prst="rect">
            <a:avLst/>
          </a:prstGeom>
        </p:spPr>
      </p:pic>
      <p:pic>
        <p:nvPicPr>
          <p:cNvPr id="5" name="Picture 4"/>
          <p:cNvPicPr>
            <a:picLocks noChangeAspect="1"/>
          </p:cNvPicPr>
          <p:nvPr/>
        </p:nvPicPr>
        <p:blipFill>
          <a:blip r:embed="rId5"/>
          <a:stretch>
            <a:fillRect/>
          </a:stretch>
        </p:blipFill>
        <p:spPr>
          <a:xfrm>
            <a:off x="357548" y="4879194"/>
            <a:ext cx="2866667" cy="476190"/>
          </a:xfrm>
          <a:prstGeom prst="rect">
            <a:avLst/>
          </a:prstGeom>
        </p:spPr>
      </p:pic>
      <p:pic>
        <p:nvPicPr>
          <p:cNvPr id="6" name="Picture 5"/>
          <p:cNvPicPr>
            <a:picLocks noChangeAspect="1"/>
          </p:cNvPicPr>
          <p:nvPr/>
        </p:nvPicPr>
        <p:blipFill>
          <a:blip r:embed="rId6"/>
          <a:stretch>
            <a:fillRect/>
          </a:stretch>
        </p:blipFill>
        <p:spPr>
          <a:xfrm>
            <a:off x="2125144" y="5355384"/>
            <a:ext cx="3457143" cy="1314286"/>
          </a:xfrm>
          <a:prstGeom prst="rect">
            <a:avLst/>
          </a:prstGeom>
        </p:spPr>
      </p:pic>
      <p:pic>
        <p:nvPicPr>
          <p:cNvPr id="7" name="Picture 6"/>
          <p:cNvPicPr>
            <a:picLocks noChangeAspect="1"/>
          </p:cNvPicPr>
          <p:nvPr/>
        </p:nvPicPr>
        <p:blipFill>
          <a:blip r:embed="rId7"/>
          <a:stretch>
            <a:fillRect/>
          </a:stretch>
        </p:blipFill>
        <p:spPr>
          <a:xfrm>
            <a:off x="6324437" y="4714233"/>
            <a:ext cx="3571429" cy="1914286"/>
          </a:xfrm>
          <a:prstGeom prst="rect">
            <a:avLst/>
          </a:prstGeom>
        </p:spPr>
      </p:pic>
      <p:pic>
        <p:nvPicPr>
          <p:cNvPr id="8" name="Picture 7"/>
          <p:cNvPicPr>
            <a:picLocks noChangeAspect="1"/>
          </p:cNvPicPr>
          <p:nvPr/>
        </p:nvPicPr>
        <p:blipFill>
          <a:blip r:embed="rId8"/>
          <a:stretch>
            <a:fillRect/>
          </a:stretch>
        </p:blipFill>
        <p:spPr>
          <a:xfrm>
            <a:off x="6001690" y="4309474"/>
            <a:ext cx="1838095" cy="552381"/>
          </a:xfrm>
          <a:prstGeom prst="rect">
            <a:avLst/>
          </a:prstGeom>
        </p:spPr>
      </p:pic>
      <p:pic>
        <p:nvPicPr>
          <p:cNvPr id="9" name="Picture 8"/>
          <p:cNvPicPr>
            <a:picLocks noChangeAspect="1"/>
          </p:cNvPicPr>
          <p:nvPr/>
        </p:nvPicPr>
        <p:blipFill>
          <a:blip r:embed="rId9"/>
          <a:stretch>
            <a:fillRect/>
          </a:stretch>
        </p:blipFill>
        <p:spPr>
          <a:xfrm>
            <a:off x="6001690" y="5349042"/>
            <a:ext cx="1876190" cy="542857"/>
          </a:xfrm>
          <a:prstGeom prst="rect">
            <a:avLst/>
          </a:prstGeom>
        </p:spPr>
      </p:pic>
      <p:sp>
        <p:nvSpPr>
          <p:cNvPr id="10" name="Date Placeholder 9"/>
          <p:cNvSpPr>
            <a:spLocks noGrp="1"/>
          </p:cNvSpPr>
          <p:nvPr>
            <p:ph type="dt" sz="half" idx="10"/>
          </p:nvPr>
        </p:nvSpPr>
        <p:spPr/>
        <p:txBody>
          <a:bodyPr/>
          <a:lstStyle/>
          <a:p>
            <a:fld id="{799D30DA-1499-4D86-AD86-894C4148A4D5}" type="datetime1">
              <a:rPr lang="id-ID" smtClean="0"/>
              <a:t>15/05/2017</a:t>
            </a:fld>
            <a:endParaRPr lang="id-ID"/>
          </a:p>
        </p:txBody>
      </p:sp>
      <p:sp>
        <p:nvSpPr>
          <p:cNvPr id="11" name="Slide Number Placeholder 10"/>
          <p:cNvSpPr>
            <a:spLocks noGrp="1"/>
          </p:cNvSpPr>
          <p:nvPr>
            <p:ph type="sldNum" sz="quarter" idx="12"/>
          </p:nvPr>
        </p:nvSpPr>
        <p:spPr/>
        <p:txBody>
          <a:bodyPr/>
          <a:lstStyle/>
          <a:p>
            <a:fld id="{304D2AE2-D408-4FE7-99E9-D6922B015A08}" type="slidenum">
              <a:rPr lang="id-ID" smtClean="0"/>
              <a:t>71</a:t>
            </a:fld>
            <a:endParaRPr lang="id-ID"/>
          </a:p>
        </p:txBody>
      </p:sp>
    </p:spTree>
    <p:extLst>
      <p:ext uri="{BB962C8B-B14F-4D97-AF65-F5344CB8AC3E}">
        <p14:creationId xmlns:p14="http://schemas.microsoft.com/office/powerpoint/2010/main" val="408816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833" y="273742"/>
            <a:ext cx="10942857" cy="1466667"/>
          </a:xfrm>
          <a:prstGeom prst="rect">
            <a:avLst/>
          </a:prstGeom>
        </p:spPr>
      </p:pic>
      <p:pic>
        <p:nvPicPr>
          <p:cNvPr id="3" name="Picture 2"/>
          <p:cNvPicPr>
            <a:picLocks noChangeAspect="1"/>
          </p:cNvPicPr>
          <p:nvPr/>
        </p:nvPicPr>
        <p:blipFill>
          <a:blip r:embed="rId3"/>
          <a:stretch>
            <a:fillRect/>
          </a:stretch>
        </p:blipFill>
        <p:spPr>
          <a:xfrm>
            <a:off x="529833" y="1848780"/>
            <a:ext cx="1457143" cy="466667"/>
          </a:xfrm>
          <a:prstGeom prst="rect">
            <a:avLst/>
          </a:prstGeom>
        </p:spPr>
      </p:pic>
      <p:pic>
        <p:nvPicPr>
          <p:cNvPr id="4" name="Picture 3"/>
          <p:cNvPicPr>
            <a:picLocks noChangeAspect="1"/>
          </p:cNvPicPr>
          <p:nvPr/>
        </p:nvPicPr>
        <p:blipFill>
          <a:blip r:embed="rId4"/>
          <a:stretch>
            <a:fillRect/>
          </a:stretch>
        </p:blipFill>
        <p:spPr>
          <a:xfrm>
            <a:off x="1476844" y="3277200"/>
            <a:ext cx="4355545" cy="919757"/>
          </a:xfrm>
          <a:prstGeom prst="rect">
            <a:avLst/>
          </a:prstGeom>
        </p:spPr>
      </p:pic>
      <p:pic>
        <p:nvPicPr>
          <p:cNvPr id="5" name="Picture 4"/>
          <p:cNvPicPr>
            <a:picLocks noChangeAspect="1"/>
          </p:cNvPicPr>
          <p:nvPr/>
        </p:nvPicPr>
        <p:blipFill>
          <a:blip r:embed="rId5"/>
          <a:stretch>
            <a:fillRect/>
          </a:stretch>
        </p:blipFill>
        <p:spPr>
          <a:xfrm>
            <a:off x="784255" y="2315447"/>
            <a:ext cx="8028571" cy="809524"/>
          </a:xfrm>
          <a:prstGeom prst="rect">
            <a:avLst/>
          </a:prstGeom>
        </p:spPr>
      </p:pic>
      <p:pic>
        <p:nvPicPr>
          <p:cNvPr id="6" name="Picture 5"/>
          <p:cNvPicPr>
            <a:picLocks noChangeAspect="1"/>
          </p:cNvPicPr>
          <p:nvPr/>
        </p:nvPicPr>
        <p:blipFill>
          <a:blip r:embed="rId6"/>
          <a:stretch>
            <a:fillRect/>
          </a:stretch>
        </p:blipFill>
        <p:spPr>
          <a:xfrm>
            <a:off x="6376086" y="3264435"/>
            <a:ext cx="4088025" cy="932522"/>
          </a:xfrm>
          <a:prstGeom prst="rect">
            <a:avLst/>
          </a:prstGeom>
        </p:spPr>
      </p:pic>
      <p:pic>
        <p:nvPicPr>
          <p:cNvPr id="7" name="Picture 6"/>
          <p:cNvPicPr>
            <a:picLocks noChangeAspect="1"/>
          </p:cNvPicPr>
          <p:nvPr/>
        </p:nvPicPr>
        <p:blipFill>
          <a:blip r:embed="rId7"/>
          <a:stretch>
            <a:fillRect/>
          </a:stretch>
        </p:blipFill>
        <p:spPr>
          <a:xfrm>
            <a:off x="784255" y="4349186"/>
            <a:ext cx="8704762" cy="1114286"/>
          </a:xfrm>
          <a:prstGeom prst="rect">
            <a:avLst/>
          </a:prstGeom>
        </p:spPr>
      </p:pic>
      <p:pic>
        <p:nvPicPr>
          <p:cNvPr id="8" name="Picture 7"/>
          <p:cNvPicPr>
            <a:picLocks noChangeAspect="1"/>
          </p:cNvPicPr>
          <p:nvPr/>
        </p:nvPicPr>
        <p:blipFill>
          <a:blip r:embed="rId8"/>
          <a:stretch>
            <a:fillRect/>
          </a:stretch>
        </p:blipFill>
        <p:spPr>
          <a:xfrm>
            <a:off x="1476844" y="5615701"/>
            <a:ext cx="5419048" cy="952381"/>
          </a:xfrm>
          <a:prstGeom prst="rect">
            <a:avLst/>
          </a:prstGeom>
        </p:spPr>
      </p:pic>
      <p:sp>
        <p:nvSpPr>
          <p:cNvPr id="9" name="Date Placeholder 8"/>
          <p:cNvSpPr>
            <a:spLocks noGrp="1"/>
          </p:cNvSpPr>
          <p:nvPr>
            <p:ph type="dt" sz="half" idx="10"/>
          </p:nvPr>
        </p:nvSpPr>
        <p:spPr/>
        <p:txBody>
          <a:bodyPr/>
          <a:lstStyle/>
          <a:p>
            <a:fld id="{55B8747F-C9DF-401F-ADA5-876B01EB3A59}" type="datetime1">
              <a:rPr lang="id-ID" smtClean="0"/>
              <a:t>15/05/2017</a:t>
            </a:fld>
            <a:endParaRPr lang="id-ID"/>
          </a:p>
        </p:txBody>
      </p:sp>
      <p:sp>
        <p:nvSpPr>
          <p:cNvPr id="10" name="Slide Number Placeholder 9"/>
          <p:cNvSpPr>
            <a:spLocks noGrp="1"/>
          </p:cNvSpPr>
          <p:nvPr>
            <p:ph type="sldNum" sz="quarter" idx="12"/>
          </p:nvPr>
        </p:nvSpPr>
        <p:spPr/>
        <p:txBody>
          <a:bodyPr/>
          <a:lstStyle/>
          <a:p>
            <a:fld id="{304D2AE2-D408-4FE7-99E9-D6922B015A08}" type="slidenum">
              <a:rPr lang="id-ID" smtClean="0"/>
              <a:t>72</a:t>
            </a:fld>
            <a:endParaRPr lang="id-ID"/>
          </a:p>
        </p:txBody>
      </p:sp>
    </p:spTree>
    <p:extLst>
      <p:ext uri="{BB962C8B-B14F-4D97-AF65-F5344CB8AC3E}">
        <p14:creationId xmlns:p14="http://schemas.microsoft.com/office/powerpoint/2010/main" val="16044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832" y="221855"/>
            <a:ext cx="6076190" cy="657143"/>
          </a:xfrm>
          <a:prstGeom prst="rect">
            <a:avLst/>
          </a:prstGeom>
        </p:spPr>
      </p:pic>
      <p:pic>
        <p:nvPicPr>
          <p:cNvPr id="3" name="Picture 2"/>
          <p:cNvPicPr>
            <a:picLocks noChangeAspect="1"/>
          </p:cNvPicPr>
          <p:nvPr/>
        </p:nvPicPr>
        <p:blipFill>
          <a:blip r:embed="rId3"/>
          <a:stretch>
            <a:fillRect/>
          </a:stretch>
        </p:blipFill>
        <p:spPr>
          <a:xfrm>
            <a:off x="929333" y="1004488"/>
            <a:ext cx="10333333" cy="1266667"/>
          </a:xfrm>
          <a:prstGeom prst="rect">
            <a:avLst/>
          </a:prstGeom>
        </p:spPr>
      </p:pic>
      <p:pic>
        <p:nvPicPr>
          <p:cNvPr id="4" name="Picture 3"/>
          <p:cNvPicPr>
            <a:picLocks noChangeAspect="1"/>
          </p:cNvPicPr>
          <p:nvPr/>
        </p:nvPicPr>
        <p:blipFill>
          <a:blip r:embed="rId4"/>
          <a:stretch>
            <a:fillRect/>
          </a:stretch>
        </p:blipFill>
        <p:spPr>
          <a:xfrm>
            <a:off x="1473032" y="2271155"/>
            <a:ext cx="8498872" cy="2924590"/>
          </a:xfrm>
          <a:prstGeom prst="rect">
            <a:avLst/>
          </a:prstGeom>
        </p:spPr>
      </p:pic>
      <p:pic>
        <p:nvPicPr>
          <p:cNvPr id="5" name="Picture 4"/>
          <p:cNvPicPr>
            <a:picLocks noChangeAspect="1"/>
          </p:cNvPicPr>
          <p:nvPr/>
        </p:nvPicPr>
        <p:blipFill>
          <a:blip r:embed="rId5"/>
          <a:stretch>
            <a:fillRect/>
          </a:stretch>
        </p:blipFill>
        <p:spPr>
          <a:xfrm>
            <a:off x="929333" y="5326995"/>
            <a:ext cx="5514286" cy="390476"/>
          </a:xfrm>
          <a:prstGeom prst="rect">
            <a:avLst/>
          </a:prstGeom>
        </p:spPr>
      </p:pic>
      <p:pic>
        <p:nvPicPr>
          <p:cNvPr id="6" name="Picture 5"/>
          <p:cNvPicPr>
            <a:picLocks noChangeAspect="1"/>
          </p:cNvPicPr>
          <p:nvPr/>
        </p:nvPicPr>
        <p:blipFill>
          <a:blip r:embed="rId6"/>
          <a:stretch>
            <a:fillRect/>
          </a:stretch>
        </p:blipFill>
        <p:spPr>
          <a:xfrm>
            <a:off x="1766537" y="5757291"/>
            <a:ext cx="4053495" cy="902600"/>
          </a:xfrm>
          <a:prstGeom prst="rect">
            <a:avLst/>
          </a:prstGeom>
        </p:spPr>
      </p:pic>
      <p:sp>
        <p:nvSpPr>
          <p:cNvPr id="7" name="Date Placeholder 6"/>
          <p:cNvSpPr>
            <a:spLocks noGrp="1"/>
          </p:cNvSpPr>
          <p:nvPr>
            <p:ph type="dt" sz="half" idx="10"/>
          </p:nvPr>
        </p:nvSpPr>
        <p:spPr/>
        <p:txBody>
          <a:bodyPr/>
          <a:lstStyle/>
          <a:p>
            <a:fld id="{76C757B1-0D3E-45D6-917D-95BF8A78FBAE}"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73</a:t>
            </a:fld>
            <a:endParaRPr lang="id-ID"/>
          </a:p>
        </p:txBody>
      </p:sp>
    </p:spTree>
    <p:extLst>
      <p:ext uri="{BB962C8B-B14F-4D97-AF65-F5344CB8AC3E}">
        <p14:creationId xmlns:p14="http://schemas.microsoft.com/office/powerpoint/2010/main" val="75698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2498" y="671986"/>
            <a:ext cx="8990551" cy="2916072"/>
          </a:xfrm>
          <a:prstGeom prst="rect">
            <a:avLst/>
          </a:prstGeom>
        </p:spPr>
      </p:pic>
      <p:pic>
        <p:nvPicPr>
          <p:cNvPr id="3" name="Picture 2"/>
          <p:cNvPicPr>
            <a:picLocks noChangeAspect="1"/>
          </p:cNvPicPr>
          <p:nvPr/>
        </p:nvPicPr>
        <p:blipFill>
          <a:blip r:embed="rId3"/>
          <a:stretch>
            <a:fillRect/>
          </a:stretch>
        </p:blipFill>
        <p:spPr>
          <a:xfrm>
            <a:off x="460287" y="225404"/>
            <a:ext cx="2028571" cy="352381"/>
          </a:xfrm>
          <a:prstGeom prst="rect">
            <a:avLst/>
          </a:prstGeom>
        </p:spPr>
      </p:pic>
      <p:pic>
        <p:nvPicPr>
          <p:cNvPr id="4" name="Picture 3"/>
          <p:cNvPicPr>
            <a:picLocks noChangeAspect="1"/>
          </p:cNvPicPr>
          <p:nvPr/>
        </p:nvPicPr>
        <p:blipFill>
          <a:blip r:embed="rId4"/>
          <a:stretch>
            <a:fillRect/>
          </a:stretch>
        </p:blipFill>
        <p:spPr>
          <a:xfrm>
            <a:off x="558688" y="3682259"/>
            <a:ext cx="647619" cy="504762"/>
          </a:xfrm>
          <a:prstGeom prst="rect">
            <a:avLst/>
          </a:prstGeom>
        </p:spPr>
      </p:pic>
      <p:pic>
        <p:nvPicPr>
          <p:cNvPr id="5" name="Picture 4"/>
          <p:cNvPicPr>
            <a:picLocks noChangeAspect="1"/>
          </p:cNvPicPr>
          <p:nvPr/>
        </p:nvPicPr>
        <p:blipFill>
          <a:blip r:embed="rId5"/>
          <a:stretch>
            <a:fillRect/>
          </a:stretch>
        </p:blipFill>
        <p:spPr>
          <a:xfrm>
            <a:off x="1474572" y="3711914"/>
            <a:ext cx="8398477" cy="3004273"/>
          </a:xfrm>
          <a:prstGeom prst="rect">
            <a:avLst/>
          </a:prstGeom>
        </p:spPr>
      </p:pic>
      <p:sp>
        <p:nvSpPr>
          <p:cNvPr id="6" name="Date Placeholder 5"/>
          <p:cNvSpPr>
            <a:spLocks noGrp="1"/>
          </p:cNvSpPr>
          <p:nvPr>
            <p:ph type="dt" sz="half" idx="10"/>
          </p:nvPr>
        </p:nvSpPr>
        <p:spPr/>
        <p:txBody>
          <a:bodyPr/>
          <a:lstStyle/>
          <a:p>
            <a:fld id="{D655EA81-77B7-4092-A754-158F7D0A5BDD}"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74</a:t>
            </a:fld>
            <a:endParaRPr lang="id-ID"/>
          </a:p>
        </p:txBody>
      </p:sp>
    </p:spTree>
    <p:extLst>
      <p:ext uri="{BB962C8B-B14F-4D97-AF65-F5344CB8AC3E}">
        <p14:creationId xmlns:p14="http://schemas.microsoft.com/office/powerpoint/2010/main" val="39288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587" y="208165"/>
            <a:ext cx="6085714" cy="485714"/>
          </a:xfrm>
          <a:prstGeom prst="rect">
            <a:avLst/>
          </a:prstGeom>
        </p:spPr>
      </p:pic>
      <p:pic>
        <p:nvPicPr>
          <p:cNvPr id="3" name="Picture 2"/>
          <p:cNvPicPr>
            <a:picLocks noChangeAspect="1"/>
          </p:cNvPicPr>
          <p:nvPr/>
        </p:nvPicPr>
        <p:blipFill>
          <a:blip r:embed="rId3"/>
          <a:stretch>
            <a:fillRect/>
          </a:stretch>
        </p:blipFill>
        <p:spPr>
          <a:xfrm>
            <a:off x="1116028" y="855776"/>
            <a:ext cx="5066667" cy="1142857"/>
          </a:xfrm>
          <a:prstGeom prst="rect">
            <a:avLst/>
          </a:prstGeom>
        </p:spPr>
      </p:pic>
      <p:pic>
        <p:nvPicPr>
          <p:cNvPr id="4" name="Picture 3"/>
          <p:cNvPicPr>
            <a:picLocks noChangeAspect="1"/>
          </p:cNvPicPr>
          <p:nvPr/>
        </p:nvPicPr>
        <p:blipFill>
          <a:blip r:embed="rId4"/>
          <a:stretch>
            <a:fillRect/>
          </a:stretch>
        </p:blipFill>
        <p:spPr>
          <a:xfrm>
            <a:off x="297587" y="2160530"/>
            <a:ext cx="10352381" cy="1714286"/>
          </a:xfrm>
          <a:prstGeom prst="rect">
            <a:avLst/>
          </a:prstGeom>
        </p:spPr>
      </p:pic>
      <p:pic>
        <p:nvPicPr>
          <p:cNvPr id="5" name="Picture 4"/>
          <p:cNvPicPr>
            <a:picLocks noChangeAspect="1"/>
          </p:cNvPicPr>
          <p:nvPr/>
        </p:nvPicPr>
        <p:blipFill>
          <a:blip r:embed="rId5"/>
          <a:stretch>
            <a:fillRect/>
          </a:stretch>
        </p:blipFill>
        <p:spPr>
          <a:xfrm>
            <a:off x="297587" y="3884324"/>
            <a:ext cx="9304762" cy="1457143"/>
          </a:xfrm>
          <a:prstGeom prst="rect">
            <a:avLst/>
          </a:prstGeom>
        </p:spPr>
      </p:pic>
      <p:pic>
        <p:nvPicPr>
          <p:cNvPr id="6" name="Picture 5"/>
          <p:cNvPicPr>
            <a:picLocks noChangeAspect="1"/>
          </p:cNvPicPr>
          <p:nvPr/>
        </p:nvPicPr>
        <p:blipFill>
          <a:blip r:embed="rId6"/>
          <a:stretch>
            <a:fillRect/>
          </a:stretch>
        </p:blipFill>
        <p:spPr>
          <a:xfrm>
            <a:off x="905346" y="5441038"/>
            <a:ext cx="9590476" cy="1190476"/>
          </a:xfrm>
          <a:prstGeom prst="rect">
            <a:avLst/>
          </a:prstGeom>
        </p:spPr>
      </p:pic>
      <p:sp>
        <p:nvSpPr>
          <p:cNvPr id="7" name="Date Placeholder 6"/>
          <p:cNvSpPr>
            <a:spLocks noGrp="1"/>
          </p:cNvSpPr>
          <p:nvPr>
            <p:ph type="dt" sz="half" idx="10"/>
          </p:nvPr>
        </p:nvSpPr>
        <p:spPr/>
        <p:txBody>
          <a:bodyPr/>
          <a:lstStyle/>
          <a:p>
            <a:fld id="{B621500C-3478-4EE2-93DC-35975E2C80AA}" type="datetime1">
              <a:rPr lang="id-ID" smtClean="0"/>
              <a:t>15/05/2017</a:t>
            </a:fld>
            <a:endParaRPr lang="id-ID"/>
          </a:p>
        </p:txBody>
      </p:sp>
      <p:sp>
        <p:nvSpPr>
          <p:cNvPr id="8" name="Slide Number Placeholder 7"/>
          <p:cNvSpPr>
            <a:spLocks noGrp="1"/>
          </p:cNvSpPr>
          <p:nvPr>
            <p:ph type="sldNum" sz="quarter" idx="12"/>
          </p:nvPr>
        </p:nvSpPr>
        <p:spPr/>
        <p:txBody>
          <a:bodyPr/>
          <a:lstStyle/>
          <a:p>
            <a:fld id="{304D2AE2-D408-4FE7-99E9-D6922B015A08}" type="slidenum">
              <a:rPr lang="id-ID" smtClean="0"/>
              <a:t>75</a:t>
            </a:fld>
            <a:endParaRPr lang="id-ID"/>
          </a:p>
        </p:txBody>
      </p:sp>
    </p:spTree>
    <p:extLst>
      <p:ext uri="{BB962C8B-B14F-4D97-AF65-F5344CB8AC3E}">
        <p14:creationId xmlns:p14="http://schemas.microsoft.com/office/powerpoint/2010/main" val="25771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373" y="231127"/>
            <a:ext cx="5428571" cy="1304762"/>
          </a:xfrm>
          <a:prstGeom prst="rect">
            <a:avLst/>
          </a:prstGeom>
        </p:spPr>
      </p:pic>
      <p:pic>
        <p:nvPicPr>
          <p:cNvPr id="3" name="Picture 2"/>
          <p:cNvPicPr>
            <a:picLocks noChangeAspect="1"/>
          </p:cNvPicPr>
          <p:nvPr/>
        </p:nvPicPr>
        <p:blipFill>
          <a:blip r:embed="rId3"/>
          <a:stretch>
            <a:fillRect/>
          </a:stretch>
        </p:blipFill>
        <p:spPr>
          <a:xfrm>
            <a:off x="564373" y="1535889"/>
            <a:ext cx="3238095" cy="552381"/>
          </a:xfrm>
          <a:prstGeom prst="rect">
            <a:avLst/>
          </a:prstGeom>
        </p:spPr>
      </p:pic>
      <p:pic>
        <p:nvPicPr>
          <p:cNvPr id="4" name="Picture 3"/>
          <p:cNvPicPr>
            <a:picLocks noChangeAspect="1"/>
          </p:cNvPicPr>
          <p:nvPr/>
        </p:nvPicPr>
        <p:blipFill>
          <a:blip r:embed="rId4"/>
          <a:stretch>
            <a:fillRect/>
          </a:stretch>
        </p:blipFill>
        <p:spPr>
          <a:xfrm>
            <a:off x="1364372" y="2182049"/>
            <a:ext cx="3828571" cy="838095"/>
          </a:xfrm>
          <a:prstGeom prst="rect">
            <a:avLst/>
          </a:prstGeom>
        </p:spPr>
      </p:pic>
      <p:pic>
        <p:nvPicPr>
          <p:cNvPr id="5" name="Picture 4"/>
          <p:cNvPicPr>
            <a:picLocks noChangeAspect="1"/>
          </p:cNvPicPr>
          <p:nvPr/>
        </p:nvPicPr>
        <p:blipFill>
          <a:blip r:embed="rId5"/>
          <a:stretch>
            <a:fillRect/>
          </a:stretch>
        </p:blipFill>
        <p:spPr>
          <a:xfrm>
            <a:off x="592944" y="3113923"/>
            <a:ext cx="5400000" cy="695238"/>
          </a:xfrm>
          <a:prstGeom prst="rect">
            <a:avLst/>
          </a:prstGeom>
        </p:spPr>
      </p:pic>
      <p:pic>
        <p:nvPicPr>
          <p:cNvPr id="6" name="Picture 5"/>
          <p:cNvPicPr>
            <a:picLocks noChangeAspect="1"/>
          </p:cNvPicPr>
          <p:nvPr/>
        </p:nvPicPr>
        <p:blipFill>
          <a:blip r:embed="rId6"/>
          <a:stretch>
            <a:fillRect/>
          </a:stretch>
        </p:blipFill>
        <p:spPr>
          <a:xfrm>
            <a:off x="3802468" y="3855321"/>
            <a:ext cx="1771429" cy="742857"/>
          </a:xfrm>
          <a:prstGeom prst="rect">
            <a:avLst/>
          </a:prstGeom>
        </p:spPr>
      </p:pic>
      <p:pic>
        <p:nvPicPr>
          <p:cNvPr id="7" name="Picture 6"/>
          <p:cNvPicPr>
            <a:picLocks noChangeAspect="1"/>
          </p:cNvPicPr>
          <p:nvPr/>
        </p:nvPicPr>
        <p:blipFill>
          <a:blip r:embed="rId7"/>
          <a:stretch>
            <a:fillRect/>
          </a:stretch>
        </p:blipFill>
        <p:spPr>
          <a:xfrm>
            <a:off x="592944" y="4482034"/>
            <a:ext cx="580952" cy="428571"/>
          </a:xfrm>
          <a:prstGeom prst="rect">
            <a:avLst/>
          </a:prstGeom>
        </p:spPr>
      </p:pic>
      <p:pic>
        <p:nvPicPr>
          <p:cNvPr id="8" name="Picture 7"/>
          <p:cNvPicPr>
            <a:picLocks noChangeAspect="1"/>
          </p:cNvPicPr>
          <p:nvPr/>
        </p:nvPicPr>
        <p:blipFill>
          <a:blip r:embed="rId8"/>
          <a:stretch>
            <a:fillRect/>
          </a:stretch>
        </p:blipFill>
        <p:spPr>
          <a:xfrm>
            <a:off x="1364372" y="5011505"/>
            <a:ext cx="3419048" cy="1085714"/>
          </a:xfrm>
          <a:prstGeom prst="rect">
            <a:avLst/>
          </a:prstGeom>
        </p:spPr>
      </p:pic>
      <p:sp>
        <p:nvSpPr>
          <p:cNvPr id="9" name="Date Placeholder 8"/>
          <p:cNvSpPr>
            <a:spLocks noGrp="1"/>
          </p:cNvSpPr>
          <p:nvPr>
            <p:ph type="dt" sz="half" idx="10"/>
          </p:nvPr>
        </p:nvSpPr>
        <p:spPr/>
        <p:txBody>
          <a:bodyPr/>
          <a:lstStyle/>
          <a:p>
            <a:fld id="{01422250-92F9-42AC-808C-39E9F45A8353}" type="datetime1">
              <a:rPr lang="id-ID" smtClean="0"/>
              <a:t>15/05/2017</a:t>
            </a:fld>
            <a:endParaRPr lang="id-ID"/>
          </a:p>
        </p:txBody>
      </p:sp>
      <p:sp>
        <p:nvSpPr>
          <p:cNvPr id="10" name="Slide Number Placeholder 9"/>
          <p:cNvSpPr>
            <a:spLocks noGrp="1"/>
          </p:cNvSpPr>
          <p:nvPr>
            <p:ph type="sldNum" sz="quarter" idx="12"/>
          </p:nvPr>
        </p:nvSpPr>
        <p:spPr/>
        <p:txBody>
          <a:bodyPr/>
          <a:lstStyle/>
          <a:p>
            <a:fld id="{304D2AE2-D408-4FE7-99E9-D6922B015A08}" type="slidenum">
              <a:rPr lang="id-ID" smtClean="0"/>
              <a:t>76</a:t>
            </a:fld>
            <a:endParaRPr lang="id-ID"/>
          </a:p>
        </p:txBody>
      </p:sp>
    </p:spTree>
    <p:extLst>
      <p:ext uri="{BB962C8B-B14F-4D97-AF65-F5344CB8AC3E}">
        <p14:creationId xmlns:p14="http://schemas.microsoft.com/office/powerpoint/2010/main" val="341129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6823" y="258005"/>
            <a:ext cx="10838095" cy="2980952"/>
          </a:xfrm>
          <a:prstGeom prst="rect">
            <a:avLst/>
          </a:prstGeom>
        </p:spPr>
      </p:pic>
      <p:pic>
        <p:nvPicPr>
          <p:cNvPr id="3" name="Picture 2"/>
          <p:cNvPicPr>
            <a:picLocks noChangeAspect="1"/>
          </p:cNvPicPr>
          <p:nvPr/>
        </p:nvPicPr>
        <p:blipFill>
          <a:blip r:embed="rId3"/>
          <a:stretch>
            <a:fillRect/>
          </a:stretch>
        </p:blipFill>
        <p:spPr>
          <a:xfrm>
            <a:off x="724578" y="3344546"/>
            <a:ext cx="8790476" cy="1800000"/>
          </a:xfrm>
          <a:prstGeom prst="rect">
            <a:avLst/>
          </a:prstGeom>
        </p:spPr>
      </p:pic>
      <p:pic>
        <p:nvPicPr>
          <p:cNvPr id="4" name="Picture 3"/>
          <p:cNvPicPr>
            <a:picLocks noChangeAspect="1"/>
          </p:cNvPicPr>
          <p:nvPr/>
        </p:nvPicPr>
        <p:blipFill>
          <a:blip r:embed="rId4"/>
          <a:stretch>
            <a:fillRect/>
          </a:stretch>
        </p:blipFill>
        <p:spPr>
          <a:xfrm>
            <a:off x="2315168" y="5250135"/>
            <a:ext cx="7438095" cy="1419048"/>
          </a:xfrm>
          <a:prstGeom prst="rect">
            <a:avLst/>
          </a:prstGeom>
        </p:spPr>
      </p:pic>
      <p:sp>
        <p:nvSpPr>
          <p:cNvPr id="5" name="Date Placeholder 4"/>
          <p:cNvSpPr>
            <a:spLocks noGrp="1"/>
          </p:cNvSpPr>
          <p:nvPr>
            <p:ph type="dt" sz="half" idx="10"/>
          </p:nvPr>
        </p:nvSpPr>
        <p:spPr/>
        <p:txBody>
          <a:bodyPr/>
          <a:lstStyle/>
          <a:p>
            <a:fld id="{FB7D38A5-66FE-4827-B2C3-B32A87B4385E}" type="datetime1">
              <a:rPr lang="id-ID" smtClean="0"/>
              <a:t>15/05/2017</a:t>
            </a:fld>
            <a:endParaRPr lang="id-ID"/>
          </a:p>
        </p:txBody>
      </p:sp>
      <p:sp>
        <p:nvSpPr>
          <p:cNvPr id="6" name="Slide Number Placeholder 5"/>
          <p:cNvSpPr>
            <a:spLocks noGrp="1"/>
          </p:cNvSpPr>
          <p:nvPr>
            <p:ph type="sldNum" sz="quarter" idx="12"/>
          </p:nvPr>
        </p:nvSpPr>
        <p:spPr/>
        <p:txBody>
          <a:bodyPr/>
          <a:lstStyle/>
          <a:p>
            <a:fld id="{304D2AE2-D408-4FE7-99E9-D6922B015A08}" type="slidenum">
              <a:rPr lang="id-ID" smtClean="0"/>
              <a:t>77</a:t>
            </a:fld>
            <a:endParaRPr lang="id-ID"/>
          </a:p>
        </p:txBody>
      </p:sp>
    </p:spTree>
    <p:extLst>
      <p:ext uri="{BB962C8B-B14F-4D97-AF65-F5344CB8AC3E}">
        <p14:creationId xmlns:p14="http://schemas.microsoft.com/office/powerpoint/2010/main" val="8908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293" y="220400"/>
            <a:ext cx="8066667" cy="609524"/>
          </a:xfrm>
          <a:prstGeom prst="rect">
            <a:avLst/>
          </a:prstGeom>
        </p:spPr>
      </p:pic>
      <p:pic>
        <p:nvPicPr>
          <p:cNvPr id="3" name="Picture 2"/>
          <p:cNvPicPr>
            <a:picLocks noChangeAspect="1"/>
          </p:cNvPicPr>
          <p:nvPr/>
        </p:nvPicPr>
        <p:blipFill>
          <a:blip r:embed="rId3"/>
          <a:stretch>
            <a:fillRect/>
          </a:stretch>
        </p:blipFill>
        <p:spPr>
          <a:xfrm>
            <a:off x="911935" y="692063"/>
            <a:ext cx="3819048" cy="3285714"/>
          </a:xfrm>
          <a:prstGeom prst="rect">
            <a:avLst/>
          </a:prstGeom>
        </p:spPr>
      </p:pic>
      <p:pic>
        <p:nvPicPr>
          <p:cNvPr id="4" name="Picture 3"/>
          <p:cNvPicPr>
            <a:picLocks noChangeAspect="1"/>
          </p:cNvPicPr>
          <p:nvPr/>
        </p:nvPicPr>
        <p:blipFill>
          <a:blip r:embed="rId4"/>
          <a:stretch>
            <a:fillRect/>
          </a:stretch>
        </p:blipFill>
        <p:spPr>
          <a:xfrm>
            <a:off x="137190" y="3977777"/>
            <a:ext cx="9657143" cy="580952"/>
          </a:xfrm>
          <a:prstGeom prst="rect">
            <a:avLst/>
          </a:prstGeom>
        </p:spPr>
      </p:pic>
      <p:pic>
        <p:nvPicPr>
          <p:cNvPr id="5" name="Picture 4"/>
          <p:cNvPicPr>
            <a:picLocks noChangeAspect="1"/>
          </p:cNvPicPr>
          <p:nvPr/>
        </p:nvPicPr>
        <p:blipFill>
          <a:blip r:embed="rId5"/>
          <a:stretch>
            <a:fillRect/>
          </a:stretch>
        </p:blipFill>
        <p:spPr>
          <a:xfrm>
            <a:off x="553507" y="4558729"/>
            <a:ext cx="10714286" cy="723810"/>
          </a:xfrm>
          <a:prstGeom prst="rect">
            <a:avLst/>
          </a:prstGeom>
        </p:spPr>
      </p:pic>
      <p:pic>
        <p:nvPicPr>
          <p:cNvPr id="6" name="Picture 5"/>
          <p:cNvPicPr>
            <a:picLocks noChangeAspect="1"/>
          </p:cNvPicPr>
          <p:nvPr/>
        </p:nvPicPr>
        <p:blipFill>
          <a:blip r:embed="rId6"/>
          <a:stretch>
            <a:fillRect/>
          </a:stretch>
        </p:blipFill>
        <p:spPr>
          <a:xfrm>
            <a:off x="911935" y="5263601"/>
            <a:ext cx="10838095" cy="695238"/>
          </a:xfrm>
          <a:prstGeom prst="rect">
            <a:avLst/>
          </a:prstGeom>
        </p:spPr>
      </p:pic>
      <p:pic>
        <p:nvPicPr>
          <p:cNvPr id="7" name="Picture 6"/>
          <p:cNvPicPr>
            <a:picLocks noChangeAspect="1"/>
          </p:cNvPicPr>
          <p:nvPr/>
        </p:nvPicPr>
        <p:blipFill>
          <a:blip r:embed="rId7"/>
          <a:stretch>
            <a:fillRect/>
          </a:stretch>
        </p:blipFill>
        <p:spPr>
          <a:xfrm>
            <a:off x="1215024" y="5958839"/>
            <a:ext cx="10535006" cy="752381"/>
          </a:xfrm>
          <a:prstGeom prst="rect">
            <a:avLst/>
          </a:prstGeom>
        </p:spPr>
      </p:pic>
      <p:sp>
        <p:nvSpPr>
          <p:cNvPr id="8" name="Date Placeholder 7"/>
          <p:cNvSpPr>
            <a:spLocks noGrp="1"/>
          </p:cNvSpPr>
          <p:nvPr>
            <p:ph type="dt" sz="half" idx="10"/>
          </p:nvPr>
        </p:nvSpPr>
        <p:spPr/>
        <p:txBody>
          <a:bodyPr/>
          <a:lstStyle/>
          <a:p>
            <a:fld id="{739D4C28-D1C4-46A6-B508-1D7B47DC3A26}"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78</a:t>
            </a:fld>
            <a:endParaRPr lang="id-ID"/>
          </a:p>
        </p:txBody>
      </p:sp>
    </p:spTree>
    <p:extLst>
      <p:ext uri="{BB962C8B-B14F-4D97-AF65-F5344CB8AC3E}">
        <p14:creationId xmlns:p14="http://schemas.microsoft.com/office/powerpoint/2010/main" val="14066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2371" y="245235"/>
            <a:ext cx="4533333" cy="485714"/>
          </a:xfrm>
          <a:prstGeom prst="rect">
            <a:avLst/>
          </a:prstGeom>
        </p:spPr>
      </p:pic>
      <p:pic>
        <p:nvPicPr>
          <p:cNvPr id="3" name="Picture 2"/>
          <p:cNvPicPr>
            <a:picLocks noChangeAspect="1"/>
          </p:cNvPicPr>
          <p:nvPr/>
        </p:nvPicPr>
        <p:blipFill>
          <a:blip r:embed="rId3"/>
          <a:stretch>
            <a:fillRect/>
          </a:stretch>
        </p:blipFill>
        <p:spPr>
          <a:xfrm>
            <a:off x="1575227" y="915269"/>
            <a:ext cx="2047619" cy="1542857"/>
          </a:xfrm>
          <a:prstGeom prst="rect">
            <a:avLst/>
          </a:prstGeom>
        </p:spPr>
      </p:pic>
      <p:pic>
        <p:nvPicPr>
          <p:cNvPr id="4" name="Picture 3"/>
          <p:cNvPicPr>
            <a:picLocks noChangeAspect="1"/>
          </p:cNvPicPr>
          <p:nvPr/>
        </p:nvPicPr>
        <p:blipFill>
          <a:blip r:embed="rId4"/>
          <a:stretch>
            <a:fillRect/>
          </a:stretch>
        </p:blipFill>
        <p:spPr>
          <a:xfrm>
            <a:off x="435637" y="2699588"/>
            <a:ext cx="990476" cy="371429"/>
          </a:xfrm>
          <a:prstGeom prst="rect">
            <a:avLst/>
          </a:prstGeom>
        </p:spPr>
      </p:pic>
      <p:pic>
        <p:nvPicPr>
          <p:cNvPr id="5" name="Picture 4"/>
          <p:cNvPicPr>
            <a:picLocks noChangeAspect="1"/>
          </p:cNvPicPr>
          <p:nvPr/>
        </p:nvPicPr>
        <p:blipFill>
          <a:blip r:embed="rId5"/>
          <a:stretch>
            <a:fillRect/>
          </a:stretch>
        </p:blipFill>
        <p:spPr>
          <a:xfrm>
            <a:off x="1575227" y="3227910"/>
            <a:ext cx="3598331" cy="2036067"/>
          </a:xfrm>
          <a:prstGeom prst="rect">
            <a:avLst/>
          </a:prstGeom>
        </p:spPr>
      </p:pic>
      <p:sp>
        <p:nvSpPr>
          <p:cNvPr id="6" name="Date Placeholder 5"/>
          <p:cNvSpPr>
            <a:spLocks noGrp="1"/>
          </p:cNvSpPr>
          <p:nvPr>
            <p:ph type="dt" sz="half" idx="10"/>
          </p:nvPr>
        </p:nvSpPr>
        <p:spPr/>
        <p:txBody>
          <a:bodyPr/>
          <a:lstStyle/>
          <a:p>
            <a:fld id="{267135BB-A499-47EF-87AC-B278B431C640}"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79</a:t>
            </a:fld>
            <a:endParaRPr lang="id-ID"/>
          </a:p>
        </p:txBody>
      </p:sp>
    </p:spTree>
    <p:extLst>
      <p:ext uri="{BB962C8B-B14F-4D97-AF65-F5344CB8AC3E}">
        <p14:creationId xmlns:p14="http://schemas.microsoft.com/office/powerpoint/2010/main" val="27247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dt" sz="quarter" idx="10"/>
          </p:nvPr>
        </p:nvSpPr>
        <p:spPr/>
        <p:txBody>
          <a:bodyPr/>
          <a:lstStyle/>
          <a:p>
            <a:pPr fontAlgn="base">
              <a:spcBef>
                <a:spcPct val="0"/>
              </a:spcBef>
              <a:spcAft>
                <a:spcPct val="0"/>
              </a:spcAft>
              <a:defRPr/>
            </a:pPr>
            <a:fld id="{AA99B82E-83AA-44BF-A7C8-C4A8AF46AA23}"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3251"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27E35991-A43C-42DB-8A33-896EAC51A58A}" type="slidenum">
              <a:rPr lang="en-US" altLang="en-US" sz="1000">
                <a:solidFill>
                  <a:srgbClr val="000000"/>
                </a:solidFill>
                <a:latin typeface="Arial" panose="020B0604020202020204" pitchFamily="34" charset="0"/>
              </a:rPr>
              <a:pPr fontAlgn="base">
                <a:spcBef>
                  <a:spcPct val="0"/>
                </a:spcBef>
                <a:spcAft>
                  <a:spcPct val="0"/>
                </a:spcAft>
              </a:pPr>
              <a:t>8</a:t>
            </a:fld>
            <a:endParaRPr lang="en-US" altLang="en-US" sz="1000">
              <a:solidFill>
                <a:srgbClr val="000000"/>
              </a:solidFill>
              <a:latin typeface="Arial" panose="020B0604020202020204" pitchFamily="34" charset="0"/>
            </a:endParaRPr>
          </a:p>
        </p:txBody>
      </p:sp>
      <p:sp>
        <p:nvSpPr>
          <p:cNvPr id="53252"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264195" name="Rectangle 3"/>
          <p:cNvSpPr>
            <a:spLocks noChangeArrowheads="1"/>
          </p:cNvSpPr>
          <p:nvPr/>
        </p:nvSpPr>
        <p:spPr bwMode="auto">
          <a:xfrm>
            <a:off x="1676401" y="228601"/>
            <a:ext cx="2555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it-IT" altLang="id-ID" sz="2000">
                <a:solidFill>
                  <a:srgbClr val="000000"/>
                </a:solidFill>
                <a:latin typeface="Arial" panose="020B0604020202020204" pitchFamily="34" charset="0"/>
              </a:rPr>
              <a:t>Hal ini berlaku untuk</a:t>
            </a:r>
            <a:r>
              <a:rPr lang="en-US" altLang="id-ID" sz="2000">
                <a:solidFill>
                  <a:srgbClr val="000000"/>
                </a:solidFill>
                <a:latin typeface="Arial" panose="020B0604020202020204" pitchFamily="34" charset="0"/>
              </a:rPr>
              <a:t> </a:t>
            </a:r>
          </a:p>
        </p:txBody>
      </p:sp>
      <p:graphicFrame>
        <p:nvGraphicFramePr>
          <p:cNvPr id="264196" name="Object 4"/>
          <p:cNvGraphicFramePr>
            <a:graphicFrameLocks noChangeAspect="1"/>
          </p:cNvGraphicFramePr>
          <p:nvPr/>
        </p:nvGraphicFramePr>
        <p:xfrm>
          <a:off x="2565400" y="701676"/>
          <a:ext cx="984250" cy="614363"/>
        </p:xfrm>
        <a:graphic>
          <a:graphicData uri="http://schemas.openxmlformats.org/presentationml/2006/ole">
            <mc:AlternateContent xmlns:mc="http://schemas.openxmlformats.org/markup-compatibility/2006">
              <mc:Choice xmlns:v="urn:schemas-microsoft-com:vml" Requires="v">
                <p:oleObj spid="_x0000_s2065" name="Equation" r:id="rId3" imgW="368300" imgH="228600" progId="Equation.3">
                  <p:embed/>
                </p:oleObj>
              </mc:Choice>
              <mc:Fallback>
                <p:oleObj name="Equation" r:id="rId3" imgW="368300" imgH="228600" progId="Equation.3">
                  <p:embed/>
                  <p:pic>
                    <p:nvPicPr>
                      <p:cNvPr id="2641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701676"/>
                        <a:ext cx="9842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4197" name="Object 5"/>
          <p:cNvGraphicFramePr>
            <a:graphicFrameLocks noChangeAspect="1"/>
          </p:cNvGraphicFramePr>
          <p:nvPr/>
        </p:nvGraphicFramePr>
        <p:xfrm>
          <a:off x="4221164" y="665164"/>
          <a:ext cx="3322637" cy="612775"/>
        </p:xfrm>
        <a:graphic>
          <a:graphicData uri="http://schemas.openxmlformats.org/presentationml/2006/ole">
            <mc:AlternateContent xmlns:mc="http://schemas.openxmlformats.org/markup-compatibility/2006">
              <mc:Choice xmlns:v="urn:schemas-microsoft-com:vml" Requires="v">
                <p:oleObj spid="_x0000_s2066" name="Equation" r:id="rId5" imgW="1244600" imgH="228600" progId="Equation.3">
                  <p:embed/>
                </p:oleObj>
              </mc:Choice>
              <mc:Fallback>
                <p:oleObj name="Equation" r:id="rId5" imgW="1244600" imgH="228600" progId="Equation.3">
                  <p:embed/>
                  <p:pic>
                    <p:nvPicPr>
                      <p:cNvPr id="26419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164" y="665164"/>
                        <a:ext cx="33226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4198" name="Object 6"/>
          <p:cNvGraphicFramePr>
            <a:graphicFrameLocks noChangeAspect="1"/>
          </p:cNvGraphicFramePr>
          <p:nvPr/>
        </p:nvGraphicFramePr>
        <p:xfrm>
          <a:off x="2590800" y="1290638"/>
          <a:ext cx="984250" cy="614362"/>
        </p:xfrm>
        <a:graphic>
          <a:graphicData uri="http://schemas.openxmlformats.org/presentationml/2006/ole">
            <mc:AlternateContent xmlns:mc="http://schemas.openxmlformats.org/markup-compatibility/2006">
              <mc:Choice xmlns:v="urn:schemas-microsoft-com:vml" Requires="v">
                <p:oleObj spid="_x0000_s2067" name="Equation" r:id="rId7" imgW="368300" imgH="228600" progId="Equation.3">
                  <p:embed/>
                </p:oleObj>
              </mc:Choice>
              <mc:Fallback>
                <p:oleObj name="Equation" r:id="rId7" imgW="368300" imgH="228600" progId="Equation.3">
                  <p:embed/>
                  <p:pic>
                    <p:nvPicPr>
                      <p:cNvPr id="26419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290638"/>
                        <a:ext cx="9842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4199" name="Object 7"/>
          <p:cNvGraphicFramePr>
            <a:graphicFrameLocks noChangeAspect="1"/>
          </p:cNvGraphicFramePr>
          <p:nvPr/>
        </p:nvGraphicFramePr>
        <p:xfrm>
          <a:off x="4187826" y="1290638"/>
          <a:ext cx="1222375" cy="614362"/>
        </p:xfrm>
        <a:graphic>
          <a:graphicData uri="http://schemas.openxmlformats.org/presentationml/2006/ole">
            <mc:AlternateContent xmlns:mc="http://schemas.openxmlformats.org/markup-compatibility/2006">
              <mc:Choice xmlns:v="urn:schemas-microsoft-com:vml" Requires="v">
                <p:oleObj spid="_x0000_s2068" name="Equation" r:id="rId9" imgW="457200" imgH="228600" progId="Equation.3">
                  <p:embed/>
                </p:oleObj>
              </mc:Choice>
              <mc:Fallback>
                <p:oleObj name="Equation" r:id="rId9" imgW="457200" imgH="228600" progId="Equation.3">
                  <p:embed/>
                  <p:pic>
                    <p:nvPicPr>
                      <p:cNvPr id="26419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7826" y="1290638"/>
                        <a:ext cx="12223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8" name="Rectangle 8"/>
          <p:cNvSpPr>
            <a:spLocks noChangeArrowheads="1"/>
          </p:cNvSpPr>
          <p:nvPr/>
        </p:nvSpPr>
        <p:spPr bwMode="auto">
          <a:xfrm>
            <a:off x="1524001" y="295528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4201" name="Object 9"/>
          <p:cNvGraphicFramePr>
            <a:graphicFrameLocks noChangeAspect="1"/>
          </p:cNvGraphicFramePr>
          <p:nvPr/>
        </p:nvGraphicFramePr>
        <p:xfrm>
          <a:off x="1828800" y="2209800"/>
          <a:ext cx="8382000" cy="723900"/>
        </p:xfrm>
        <a:graphic>
          <a:graphicData uri="http://schemas.openxmlformats.org/presentationml/2006/ole">
            <mc:AlternateContent xmlns:mc="http://schemas.openxmlformats.org/markup-compatibility/2006">
              <mc:Choice xmlns:v="urn:schemas-microsoft-com:vml" Requires="v">
                <p:oleObj spid="_x0000_s2069" r:id="rId11" imgW="12774808" imgH="1076475" progId="MSPhotoEd.3">
                  <p:embed/>
                </p:oleObj>
              </mc:Choice>
              <mc:Fallback>
                <p:oleObj r:id="rId11" imgW="12774808" imgH="1076475" progId="MSPhotoEd.3">
                  <p:embed/>
                  <p:pic>
                    <p:nvPicPr>
                      <p:cNvPr id="264201"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2209800"/>
                        <a:ext cx="838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4202" name="Rectangle 10"/>
          <p:cNvSpPr>
            <a:spLocks noChangeArrowheads="1"/>
          </p:cNvSpPr>
          <p:nvPr/>
        </p:nvSpPr>
        <p:spPr bwMode="auto">
          <a:xfrm>
            <a:off x="1752601" y="3413126"/>
            <a:ext cx="310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b="1">
                <a:solidFill>
                  <a:srgbClr val="FF3399"/>
                </a:solidFill>
                <a:latin typeface="Arial" panose="020B0604020202020204" pitchFamily="34" charset="0"/>
              </a:rPr>
              <a:t>BILANGAN KOMPLEKS</a:t>
            </a:r>
            <a:r>
              <a:rPr lang="en-US" altLang="id-ID" sz="2000">
                <a:solidFill>
                  <a:srgbClr val="000000"/>
                </a:solidFill>
                <a:latin typeface="Arial" panose="020B0604020202020204" pitchFamily="34" charset="0"/>
              </a:rPr>
              <a:t> </a:t>
            </a:r>
          </a:p>
        </p:txBody>
      </p:sp>
      <p:sp>
        <p:nvSpPr>
          <p:cNvPr id="264203" name="Rectangle 11"/>
          <p:cNvSpPr>
            <a:spLocks noChangeArrowheads="1"/>
          </p:cNvSpPr>
          <p:nvPr/>
        </p:nvSpPr>
        <p:spPr bwMode="auto">
          <a:xfrm>
            <a:off x="1752600" y="3886201"/>
            <a:ext cx="7278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Bilangan kompleks adalah sebuah bilangan dalam bentuk x+jy </a:t>
            </a:r>
          </a:p>
        </p:txBody>
      </p:sp>
      <p:sp>
        <p:nvSpPr>
          <p:cNvPr id="264204" name="Rectangle 12"/>
          <p:cNvSpPr>
            <a:spLocks noChangeArrowheads="1"/>
          </p:cNvSpPr>
          <p:nvPr/>
        </p:nvSpPr>
        <p:spPr bwMode="auto">
          <a:xfrm>
            <a:off x="2514601" y="4343401"/>
            <a:ext cx="274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x adalah bilangan real </a:t>
            </a:r>
          </a:p>
        </p:txBody>
      </p:sp>
      <p:sp>
        <p:nvSpPr>
          <p:cNvPr id="264205" name="Rectangle 13"/>
          <p:cNvSpPr>
            <a:spLocks noChangeArrowheads="1"/>
          </p:cNvSpPr>
          <p:nvPr/>
        </p:nvSpPr>
        <p:spPr bwMode="auto">
          <a:xfrm>
            <a:off x="2471738" y="4784726"/>
            <a:ext cx="3319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n-US" altLang="id-ID" sz="2000">
                <a:solidFill>
                  <a:srgbClr val="000000"/>
                </a:solidFill>
                <a:latin typeface="Arial" panose="020B0604020202020204" pitchFamily="34" charset="0"/>
              </a:rPr>
              <a:t>jy disebut bilangan imajiner </a:t>
            </a:r>
          </a:p>
        </p:txBody>
      </p:sp>
      <p:sp>
        <p:nvSpPr>
          <p:cNvPr id="264206" name="Rectangle 14"/>
          <p:cNvSpPr>
            <a:spLocks noChangeArrowheads="1"/>
          </p:cNvSpPr>
          <p:nvPr/>
        </p:nvSpPr>
        <p:spPr bwMode="auto">
          <a:xfrm>
            <a:off x="1752600" y="5334001"/>
            <a:ext cx="8674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r>
              <a:rPr lang="es-ES_tradnl" altLang="id-ID" sz="2000">
                <a:solidFill>
                  <a:srgbClr val="000000"/>
                </a:solidFill>
                <a:latin typeface="Arial" panose="020B0604020202020204" pitchFamily="34" charset="0"/>
              </a:rPr>
              <a:t>Sebuah bilangan kompleks termasuk semua bilangan real dan imajiner dan dapat digambar</a:t>
            </a:r>
            <a:r>
              <a:rPr lang="en-US" altLang="id-ID" sz="2000">
                <a:solidFill>
                  <a:srgbClr val="000000"/>
                </a:solidFill>
                <a:latin typeface="Arial" panose="020B0604020202020204" pitchFamily="34" charset="0"/>
              </a:rPr>
              <a:t>kan dalam satu sumbu </a:t>
            </a:r>
          </a:p>
        </p:txBody>
      </p:sp>
    </p:spTree>
    <p:extLst>
      <p:ext uri="{BB962C8B-B14F-4D97-AF65-F5344CB8AC3E}">
        <p14:creationId xmlns:p14="http://schemas.microsoft.com/office/powerpoint/2010/main" val="1797978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wedge">
                                      <p:cBhvr>
                                        <p:cTn id="7" dur="2000"/>
                                        <p:tgtEl>
                                          <p:spTgt spid="264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64196"/>
                                        </p:tgtEl>
                                        <p:attrNameLst>
                                          <p:attrName>style.visibility</p:attrName>
                                        </p:attrNameLst>
                                      </p:cBhvr>
                                      <p:to>
                                        <p:strVal val="visible"/>
                                      </p:to>
                                    </p:set>
                                    <p:animEffect transition="in" filter="wedge">
                                      <p:cBhvr>
                                        <p:cTn id="12" dur="2000"/>
                                        <p:tgtEl>
                                          <p:spTgt spid="264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64197"/>
                                        </p:tgtEl>
                                        <p:attrNameLst>
                                          <p:attrName>style.visibility</p:attrName>
                                        </p:attrNameLst>
                                      </p:cBhvr>
                                      <p:to>
                                        <p:strVal val="visible"/>
                                      </p:to>
                                    </p:set>
                                    <p:animEffect transition="in" filter="wedge">
                                      <p:cBhvr>
                                        <p:cTn id="17" dur="2000"/>
                                        <p:tgtEl>
                                          <p:spTgt spid="2641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64198"/>
                                        </p:tgtEl>
                                        <p:attrNameLst>
                                          <p:attrName>style.visibility</p:attrName>
                                        </p:attrNameLst>
                                      </p:cBhvr>
                                      <p:to>
                                        <p:strVal val="visible"/>
                                      </p:to>
                                    </p:set>
                                    <p:animEffect transition="in" filter="wedge">
                                      <p:cBhvr>
                                        <p:cTn id="22" dur="2000"/>
                                        <p:tgtEl>
                                          <p:spTgt spid="264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264199"/>
                                        </p:tgtEl>
                                        <p:attrNameLst>
                                          <p:attrName>style.visibility</p:attrName>
                                        </p:attrNameLst>
                                      </p:cBhvr>
                                      <p:to>
                                        <p:strVal val="visible"/>
                                      </p:to>
                                    </p:set>
                                    <p:animEffect transition="in" filter="wedge">
                                      <p:cBhvr>
                                        <p:cTn id="27" dur="2000"/>
                                        <p:tgtEl>
                                          <p:spTgt spid="2641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nodeType="clickEffect">
                                  <p:stCondLst>
                                    <p:cond delay="0"/>
                                  </p:stCondLst>
                                  <p:childTnLst>
                                    <p:set>
                                      <p:cBhvr>
                                        <p:cTn id="31" dur="1" fill="hold">
                                          <p:stCondLst>
                                            <p:cond delay="0"/>
                                          </p:stCondLst>
                                        </p:cTn>
                                        <p:tgtEl>
                                          <p:spTgt spid="264201"/>
                                        </p:tgtEl>
                                        <p:attrNameLst>
                                          <p:attrName>style.visibility</p:attrName>
                                        </p:attrNameLst>
                                      </p:cBhvr>
                                      <p:to>
                                        <p:strVal val="visible"/>
                                      </p:to>
                                    </p:set>
                                    <p:anim calcmode="lin" valueType="num">
                                      <p:cBhvr>
                                        <p:cTn id="32" dur="1000" fill="hold"/>
                                        <p:tgtEl>
                                          <p:spTgt spid="264201"/>
                                        </p:tgtEl>
                                        <p:attrNameLst>
                                          <p:attrName>ppt_x</p:attrName>
                                        </p:attrNameLst>
                                      </p:cBhvr>
                                      <p:tavLst>
                                        <p:tav tm="0">
                                          <p:val>
                                            <p:strVal val="#ppt_x-.2"/>
                                          </p:val>
                                        </p:tav>
                                        <p:tav tm="100000">
                                          <p:val>
                                            <p:strVal val="#ppt_x"/>
                                          </p:val>
                                        </p:tav>
                                      </p:tavLst>
                                    </p:anim>
                                    <p:anim calcmode="lin" valueType="num">
                                      <p:cBhvr>
                                        <p:cTn id="33" dur="1000" fill="hold"/>
                                        <p:tgtEl>
                                          <p:spTgt spid="26420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642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nodeType="clickEffect">
                                  <p:stCondLst>
                                    <p:cond delay="0"/>
                                  </p:stCondLst>
                                  <p:childTnLst>
                                    <p:set>
                                      <p:cBhvr>
                                        <p:cTn id="38" dur="1" fill="hold">
                                          <p:stCondLst>
                                            <p:cond delay="0"/>
                                          </p:stCondLst>
                                        </p:cTn>
                                        <p:tgtEl>
                                          <p:spTgt spid="264202">
                                            <p:txEl>
                                              <p:pRg st="0" end="0"/>
                                            </p:txEl>
                                          </p:spTgt>
                                        </p:tgtEl>
                                        <p:attrNameLst>
                                          <p:attrName>style.visibility</p:attrName>
                                        </p:attrNameLst>
                                      </p:cBhvr>
                                      <p:to>
                                        <p:strVal val="visible"/>
                                      </p:to>
                                    </p:set>
                                    <p:anim calcmode="lin" valueType="num">
                                      <p:cBhvr>
                                        <p:cTn id="39" dur="1000" fill="hold"/>
                                        <p:tgtEl>
                                          <p:spTgt spid="264202">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2642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64202">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64203"/>
                                        </p:tgtEl>
                                        <p:attrNameLst>
                                          <p:attrName>style.visibility</p:attrName>
                                        </p:attrNameLst>
                                      </p:cBhvr>
                                      <p:to>
                                        <p:strVal val="visible"/>
                                      </p:to>
                                    </p:set>
                                    <p:animEffect transition="in" filter="strips(downLeft)">
                                      <p:cBhvr>
                                        <p:cTn id="46" dur="500"/>
                                        <p:tgtEl>
                                          <p:spTgt spid="26420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1" presetClass="entr" presetSubtype="4" fill="hold" grpId="0" nodeType="clickEffect">
                                  <p:stCondLst>
                                    <p:cond delay="0"/>
                                  </p:stCondLst>
                                  <p:childTnLst>
                                    <p:set>
                                      <p:cBhvr>
                                        <p:cTn id="50" dur="1" fill="hold">
                                          <p:stCondLst>
                                            <p:cond delay="0"/>
                                          </p:stCondLst>
                                        </p:cTn>
                                        <p:tgtEl>
                                          <p:spTgt spid="264204"/>
                                        </p:tgtEl>
                                        <p:attrNameLst>
                                          <p:attrName>style.visibility</p:attrName>
                                        </p:attrNameLst>
                                      </p:cBhvr>
                                      <p:to>
                                        <p:strVal val="visible"/>
                                      </p:to>
                                    </p:set>
                                    <p:animEffect transition="in" filter="wheel(4)">
                                      <p:cBhvr>
                                        <p:cTn id="51" dur="2000"/>
                                        <p:tgtEl>
                                          <p:spTgt spid="26420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264205"/>
                                        </p:tgtEl>
                                        <p:attrNameLst>
                                          <p:attrName>style.visibility</p:attrName>
                                        </p:attrNameLst>
                                      </p:cBhvr>
                                      <p:to>
                                        <p:strVal val="visible"/>
                                      </p:to>
                                    </p:set>
                                    <p:animEffect transition="in" filter="strips(downRight)">
                                      <p:cBhvr>
                                        <p:cTn id="56" dur="500"/>
                                        <p:tgtEl>
                                          <p:spTgt spid="26420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264206"/>
                                        </p:tgtEl>
                                        <p:attrNameLst>
                                          <p:attrName>style.visibility</p:attrName>
                                        </p:attrNameLst>
                                      </p:cBhvr>
                                      <p:to>
                                        <p:strVal val="visible"/>
                                      </p:to>
                                    </p:set>
                                    <p:animEffect transition="in" filter="wedge">
                                      <p:cBhvr>
                                        <p:cTn id="61" dur="2000"/>
                                        <p:tgtEl>
                                          <p:spTgt spid="264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p:bldP spid="264203" grpId="0"/>
      <p:bldP spid="264204" grpId="0"/>
      <p:bldP spid="264205" grpId="0"/>
      <p:bldP spid="26420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908" y="189708"/>
            <a:ext cx="9609524" cy="3809524"/>
          </a:xfrm>
          <a:prstGeom prst="rect">
            <a:avLst/>
          </a:prstGeom>
        </p:spPr>
      </p:pic>
      <p:pic>
        <p:nvPicPr>
          <p:cNvPr id="3" name="Picture 2"/>
          <p:cNvPicPr>
            <a:picLocks noChangeAspect="1"/>
          </p:cNvPicPr>
          <p:nvPr/>
        </p:nvPicPr>
        <p:blipFill>
          <a:blip r:embed="rId3"/>
          <a:stretch>
            <a:fillRect/>
          </a:stretch>
        </p:blipFill>
        <p:spPr>
          <a:xfrm>
            <a:off x="512819" y="4155152"/>
            <a:ext cx="10523809" cy="1019048"/>
          </a:xfrm>
          <a:prstGeom prst="rect">
            <a:avLst/>
          </a:prstGeom>
        </p:spPr>
      </p:pic>
      <p:sp>
        <p:nvSpPr>
          <p:cNvPr id="4" name="Date Placeholder 3"/>
          <p:cNvSpPr>
            <a:spLocks noGrp="1"/>
          </p:cNvSpPr>
          <p:nvPr>
            <p:ph type="dt" sz="half" idx="10"/>
          </p:nvPr>
        </p:nvSpPr>
        <p:spPr/>
        <p:txBody>
          <a:bodyPr/>
          <a:lstStyle/>
          <a:p>
            <a:fld id="{262ECCC9-9D6C-4755-934C-AF88F542243F}"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80</a:t>
            </a:fld>
            <a:endParaRPr lang="id-ID"/>
          </a:p>
        </p:txBody>
      </p:sp>
    </p:spTree>
    <p:extLst>
      <p:ext uri="{BB962C8B-B14F-4D97-AF65-F5344CB8AC3E}">
        <p14:creationId xmlns:p14="http://schemas.microsoft.com/office/powerpoint/2010/main" val="9867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323" y="232928"/>
            <a:ext cx="10552381" cy="3352381"/>
          </a:xfrm>
          <a:prstGeom prst="rect">
            <a:avLst/>
          </a:prstGeom>
        </p:spPr>
      </p:pic>
      <p:pic>
        <p:nvPicPr>
          <p:cNvPr id="3" name="Picture 2"/>
          <p:cNvPicPr>
            <a:picLocks noChangeAspect="1"/>
          </p:cNvPicPr>
          <p:nvPr/>
        </p:nvPicPr>
        <p:blipFill>
          <a:blip r:embed="rId3"/>
          <a:stretch>
            <a:fillRect/>
          </a:stretch>
        </p:blipFill>
        <p:spPr>
          <a:xfrm>
            <a:off x="1949241" y="3726644"/>
            <a:ext cx="3523809" cy="838095"/>
          </a:xfrm>
          <a:prstGeom prst="rect">
            <a:avLst/>
          </a:prstGeom>
        </p:spPr>
      </p:pic>
      <p:pic>
        <p:nvPicPr>
          <p:cNvPr id="4" name="Picture 3"/>
          <p:cNvPicPr>
            <a:picLocks noChangeAspect="1"/>
          </p:cNvPicPr>
          <p:nvPr/>
        </p:nvPicPr>
        <p:blipFill>
          <a:blip r:embed="rId4"/>
          <a:stretch>
            <a:fillRect/>
          </a:stretch>
        </p:blipFill>
        <p:spPr>
          <a:xfrm>
            <a:off x="1949241" y="4564739"/>
            <a:ext cx="5862108" cy="2217859"/>
          </a:xfrm>
          <a:prstGeom prst="rect">
            <a:avLst/>
          </a:prstGeom>
        </p:spPr>
      </p:pic>
      <p:sp>
        <p:nvSpPr>
          <p:cNvPr id="5" name="Date Placeholder 4"/>
          <p:cNvSpPr>
            <a:spLocks noGrp="1"/>
          </p:cNvSpPr>
          <p:nvPr>
            <p:ph type="dt" sz="half" idx="10"/>
          </p:nvPr>
        </p:nvSpPr>
        <p:spPr/>
        <p:txBody>
          <a:bodyPr/>
          <a:lstStyle/>
          <a:p>
            <a:fld id="{53BC2FE3-1DFE-45A5-AD1B-F5F61969D159}" type="datetime1">
              <a:rPr lang="id-ID" smtClean="0"/>
              <a:t>15/05/2017</a:t>
            </a:fld>
            <a:endParaRPr lang="id-ID"/>
          </a:p>
        </p:txBody>
      </p:sp>
      <p:sp>
        <p:nvSpPr>
          <p:cNvPr id="6" name="Slide Number Placeholder 5"/>
          <p:cNvSpPr>
            <a:spLocks noGrp="1"/>
          </p:cNvSpPr>
          <p:nvPr>
            <p:ph type="sldNum" sz="quarter" idx="12"/>
          </p:nvPr>
        </p:nvSpPr>
        <p:spPr/>
        <p:txBody>
          <a:bodyPr/>
          <a:lstStyle/>
          <a:p>
            <a:fld id="{304D2AE2-D408-4FE7-99E9-D6922B015A08}" type="slidenum">
              <a:rPr lang="id-ID" smtClean="0"/>
              <a:t>81</a:t>
            </a:fld>
            <a:endParaRPr lang="id-ID"/>
          </a:p>
        </p:txBody>
      </p:sp>
    </p:spTree>
    <p:extLst>
      <p:ext uri="{BB962C8B-B14F-4D97-AF65-F5344CB8AC3E}">
        <p14:creationId xmlns:p14="http://schemas.microsoft.com/office/powerpoint/2010/main" val="207202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82</a:t>
            </a:fld>
            <a:endParaRPr lang="id-ID"/>
          </a:p>
        </p:txBody>
      </p:sp>
      <p:pic>
        <p:nvPicPr>
          <p:cNvPr id="6" name="Picture 5"/>
          <p:cNvPicPr>
            <a:picLocks noChangeAspect="1"/>
          </p:cNvPicPr>
          <p:nvPr/>
        </p:nvPicPr>
        <p:blipFill>
          <a:blip r:embed="rId2"/>
          <a:stretch>
            <a:fillRect/>
          </a:stretch>
        </p:blipFill>
        <p:spPr>
          <a:xfrm>
            <a:off x="838201" y="407134"/>
            <a:ext cx="2581714" cy="1248672"/>
          </a:xfrm>
          <a:prstGeom prst="rect">
            <a:avLst/>
          </a:prstGeom>
        </p:spPr>
      </p:pic>
      <p:pic>
        <p:nvPicPr>
          <p:cNvPr id="7" name="Picture 6"/>
          <p:cNvPicPr>
            <a:picLocks noChangeAspect="1"/>
          </p:cNvPicPr>
          <p:nvPr/>
        </p:nvPicPr>
        <p:blipFill>
          <a:blip r:embed="rId3"/>
          <a:stretch>
            <a:fillRect/>
          </a:stretch>
        </p:blipFill>
        <p:spPr>
          <a:xfrm>
            <a:off x="834147" y="1848040"/>
            <a:ext cx="2743200" cy="1329482"/>
          </a:xfrm>
          <a:prstGeom prst="rect">
            <a:avLst/>
          </a:prstGeom>
        </p:spPr>
      </p:pic>
      <p:pic>
        <p:nvPicPr>
          <p:cNvPr id="8" name="Picture 7"/>
          <p:cNvPicPr>
            <a:picLocks noChangeAspect="1"/>
          </p:cNvPicPr>
          <p:nvPr/>
        </p:nvPicPr>
        <p:blipFill>
          <a:blip r:embed="rId4"/>
          <a:stretch>
            <a:fillRect/>
          </a:stretch>
        </p:blipFill>
        <p:spPr>
          <a:xfrm>
            <a:off x="834147" y="3461445"/>
            <a:ext cx="3033517" cy="1373189"/>
          </a:xfrm>
          <a:prstGeom prst="rect">
            <a:avLst/>
          </a:prstGeom>
        </p:spPr>
      </p:pic>
      <p:pic>
        <p:nvPicPr>
          <p:cNvPr id="9" name="Picture 8"/>
          <p:cNvPicPr>
            <a:picLocks noChangeAspect="1"/>
          </p:cNvPicPr>
          <p:nvPr/>
        </p:nvPicPr>
        <p:blipFill>
          <a:blip r:embed="rId5"/>
          <a:stretch>
            <a:fillRect/>
          </a:stretch>
        </p:blipFill>
        <p:spPr>
          <a:xfrm>
            <a:off x="4096720" y="292553"/>
            <a:ext cx="2627644" cy="1363253"/>
          </a:xfrm>
          <a:prstGeom prst="rect">
            <a:avLst/>
          </a:prstGeom>
        </p:spPr>
      </p:pic>
      <p:pic>
        <p:nvPicPr>
          <p:cNvPr id="10" name="Picture 9"/>
          <p:cNvPicPr>
            <a:picLocks noChangeAspect="1"/>
          </p:cNvPicPr>
          <p:nvPr/>
        </p:nvPicPr>
        <p:blipFill>
          <a:blip r:embed="rId6"/>
          <a:stretch>
            <a:fillRect/>
          </a:stretch>
        </p:blipFill>
        <p:spPr>
          <a:xfrm>
            <a:off x="4311918" y="1848040"/>
            <a:ext cx="2911144" cy="1613405"/>
          </a:xfrm>
          <a:prstGeom prst="rect">
            <a:avLst/>
          </a:prstGeom>
        </p:spPr>
      </p:pic>
      <p:pic>
        <p:nvPicPr>
          <p:cNvPr id="11" name="Picture 10"/>
          <p:cNvPicPr>
            <a:picLocks noChangeAspect="1"/>
          </p:cNvPicPr>
          <p:nvPr/>
        </p:nvPicPr>
        <p:blipFill>
          <a:blip r:embed="rId7"/>
          <a:stretch>
            <a:fillRect/>
          </a:stretch>
        </p:blipFill>
        <p:spPr>
          <a:xfrm>
            <a:off x="7458935" y="292553"/>
            <a:ext cx="4474008" cy="1567391"/>
          </a:xfrm>
          <a:prstGeom prst="rect">
            <a:avLst/>
          </a:prstGeom>
        </p:spPr>
      </p:pic>
      <p:pic>
        <p:nvPicPr>
          <p:cNvPr id="12" name="Picture 11"/>
          <p:cNvPicPr>
            <a:picLocks noChangeAspect="1"/>
          </p:cNvPicPr>
          <p:nvPr/>
        </p:nvPicPr>
        <p:blipFill>
          <a:blip r:embed="rId8"/>
          <a:stretch>
            <a:fillRect/>
          </a:stretch>
        </p:blipFill>
        <p:spPr>
          <a:xfrm>
            <a:off x="7799576" y="2143928"/>
            <a:ext cx="4219864" cy="2067188"/>
          </a:xfrm>
          <a:prstGeom prst="rect">
            <a:avLst/>
          </a:prstGeom>
        </p:spPr>
      </p:pic>
      <p:pic>
        <p:nvPicPr>
          <p:cNvPr id="13" name="Picture 12"/>
          <p:cNvPicPr>
            <a:picLocks noChangeAspect="1"/>
          </p:cNvPicPr>
          <p:nvPr/>
        </p:nvPicPr>
        <p:blipFill>
          <a:blip r:embed="rId9"/>
          <a:stretch>
            <a:fillRect/>
          </a:stretch>
        </p:blipFill>
        <p:spPr>
          <a:xfrm>
            <a:off x="8303741" y="4249883"/>
            <a:ext cx="3715699" cy="2106467"/>
          </a:xfrm>
          <a:prstGeom prst="rect">
            <a:avLst/>
          </a:prstGeom>
        </p:spPr>
      </p:pic>
    </p:spTree>
    <p:extLst>
      <p:ext uri="{BB962C8B-B14F-4D97-AF65-F5344CB8AC3E}">
        <p14:creationId xmlns:p14="http://schemas.microsoft.com/office/powerpoint/2010/main" val="200263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2241" y="297252"/>
            <a:ext cx="3533333" cy="752381"/>
          </a:xfrm>
          <a:prstGeom prst="rect">
            <a:avLst/>
          </a:prstGeom>
        </p:spPr>
      </p:pic>
      <p:pic>
        <p:nvPicPr>
          <p:cNvPr id="3" name="Picture 2"/>
          <p:cNvPicPr>
            <a:picLocks noChangeAspect="1"/>
          </p:cNvPicPr>
          <p:nvPr/>
        </p:nvPicPr>
        <p:blipFill>
          <a:blip r:embed="rId3"/>
          <a:stretch>
            <a:fillRect/>
          </a:stretch>
        </p:blipFill>
        <p:spPr>
          <a:xfrm>
            <a:off x="1010706" y="1745672"/>
            <a:ext cx="10714286" cy="1924286"/>
          </a:xfrm>
          <a:prstGeom prst="rect">
            <a:avLst/>
          </a:prstGeom>
        </p:spPr>
      </p:pic>
      <p:pic>
        <p:nvPicPr>
          <p:cNvPr id="4" name="Picture 3"/>
          <p:cNvPicPr>
            <a:picLocks noChangeAspect="1"/>
          </p:cNvPicPr>
          <p:nvPr/>
        </p:nvPicPr>
        <p:blipFill>
          <a:blip r:embed="rId4"/>
          <a:stretch>
            <a:fillRect/>
          </a:stretch>
        </p:blipFill>
        <p:spPr>
          <a:xfrm>
            <a:off x="1010706" y="3954853"/>
            <a:ext cx="3907283" cy="634042"/>
          </a:xfrm>
          <a:prstGeom prst="rect">
            <a:avLst/>
          </a:prstGeom>
        </p:spPr>
      </p:pic>
      <p:pic>
        <p:nvPicPr>
          <p:cNvPr id="5" name="Picture 4"/>
          <p:cNvPicPr>
            <a:picLocks noChangeAspect="1"/>
          </p:cNvPicPr>
          <p:nvPr/>
        </p:nvPicPr>
        <p:blipFill>
          <a:blip r:embed="rId5"/>
          <a:stretch>
            <a:fillRect/>
          </a:stretch>
        </p:blipFill>
        <p:spPr>
          <a:xfrm>
            <a:off x="5868620" y="3895810"/>
            <a:ext cx="4115640" cy="790588"/>
          </a:xfrm>
          <a:prstGeom prst="rect">
            <a:avLst/>
          </a:prstGeom>
        </p:spPr>
      </p:pic>
      <p:pic>
        <p:nvPicPr>
          <p:cNvPr id="6" name="Picture 5"/>
          <p:cNvPicPr>
            <a:picLocks noChangeAspect="1"/>
          </p:cNvPicPr>
          <p:nvPr/>
        </p:nvPicPr>
        <p:blipFill>
          <a:blip r:embed="rId6"/>
          <a:stretch>
            <a:fillRect/>
          </a:stretch>
        </p:blipFill>
        <p:spPr>
          <a:xfrm>
            <a:off x="1010706" y="4693175"/>
            <a:ext cx="4277547" cy="766377"/>
          </a:xfrm>
          <a:prstGeom prst="rect">
            <a:avLst/>
          </a:prstGeom>
        </p:spPr>
      </p:pic>
      <p:pic>
        <p:nvPicPr>
          <p:cNvPr id="7" name="Picture 6"/>
          <p:cNvPicPr>
            <a:picLocks noChangeAspect="1"/>
          </p:cNvPicPr>
          <p:nvPr/>
        </p:nvPicPr>
        <p:blipFill>
          <a:blip r:embed="rId7"/>
          <a:stretch>
            <a:fillRect/>
          </a:stretch>
        </p:blipFill>
        <p:spPr>
          <a:xfrm>
            <a:off x="5868620" y="4774804"/>
            <a:ext cx="4312267" cy="618022"/>
          </a:xfrm>
          <a:prstGeom prst="rect">
            <a:avLst/>
          </a:prstGeom>
        </p:spPr>
      </p:pic>
      <p:pic>
        <p:nvPicPr>
          <p:cNvPr id="8" name="Picture 7"/>
          <p:cNvPicPr>
            <a:picLocks noChangeAspect="1"/>
          </p:cNvPicPr>
          <p:nvPr/>
        </p:nvPicPr>
        <p:blipFill>
          <a:blip r:embed="rId8"/>
          <a:stretch>
            <a:fillRect/>
          </a:stretch>
        </p:blipFill>
        <p:spPr>
          <a:xfrm>
            <a:off x="990800" y="5578895"/>
            <a:ext cx="4317357" cy="718397"/>
          </a:xfrm>
          <a:prstGeom prst="rect">
            <a:avLst/>
          </a:prstGeom>
        </p:spPr>
      </p:pic>
      <p:pic>
        <p:nvPicPr>
          <p:cNvPr id="9" name="Picture 8"/>
          <p:cNvPicPr>
            <a:picLocks noChangeAspect="1"/>
          </p:cNvPicPr>
          <p:nvPr/>
        </p:nvPicPr>
        <p:blipFill>
          <a:blip r:embed="rId9"/>
          <a:stretch>
            <a:fillRect/>
          </a:stretch>
        </p:blipFill>
        <p:spPr>
          <a:xfrm>
            <a:off x="5955657" y="5534148"/>
            <a:ext cx="4138192" cy="814807"/>
          </a:xfrm>
          <a:prstGeom prst="rect">
            <a:avLst/>
          </a:prstGeom>
        </p:spPr>
      </p:pic>
      <p:pic>
        <p:nvPicPr>
          <p:cNvPr id="10" name="Picture 9"/>
          <p:cNvPicPr>
            <a:picLocks noChangeAspect="1"/>
          </p:cNvPicPr>
          <p:nvPr/>
        </p:nvPicPr>
        <p:blipFill>
          <a:blip r:embed="rId10"/>
          <a:stretch>
            <a:fillRect/>
          </a:stretch>
        </p:blipFill>
        <p:spPr>
          <a:xfrm>
            <a:off x="9906000" y="3910266"/>
            <a:ext cx="1209392" cy="723216"/>
          </a:xfrm>
          <a:prstGeom prst="rect">
            <a:avLst/>
          </a:prstGeom>
        </p:spPr>
      </p:pic>
      <p:sp>
        <p:nvSpPr>
          <p:cNvPr id="11" name="Date Placeholder 10"/>
          <p:cNvSpPr>
            <a:spLocks noGrp="1"/>
          </p:cNvSpPr>
          <p:nvPr>
            <p:ph type="dt" sz="half" idx="10"/>
          </p:nvPr>
        </p:nvSpPr>
        <p:spPr/>
        <p:txBody>
          <a:bodyPr/>
          <a:lstStyle/>
          <a:p>
            <a:fld id="{2AF59A32-B60C-4D53-A3B3-12304AB5122E}" type="datetime1">
              <a:rPr lang="id-ID" smtClean="0"/>
              <a:t>15/05/2017</a:t>
            </a:fld>
            <a:endParaRPr lang="id-ID"/>
          </a:p>
        </p:txBody>
      </p:sp>
      <p:sp>
        <p:nvSpPr>
          <p:cNvPr id="12" name="Slide Number Placeholder 11"/>
          <p:cNvSpPr>
            <a:spLocks noGrp="1"/>
          </p:cNvSpPr>
          <p:nvPr>
            <p:ph type="sldNum" sz="quarter" idx="12"/>
          </p:nvPr>
        </p:nvSpPr>
        <p:spPr/>
        <p:txBody>
          <a:bodyPr/>
          <a:lstStyle/>
          <a:p>
            <a:fld id="{304D2AE2-D408-4FE7-99E9-D6922B015A08}" type="slidenum">
              <a:rPr lang="id-ID" smtClean="0"/>
              <a:t>83</a:t>
            </a:fld>
            <a:endParaRPr lang="id-ID"/>
          </a:p>
        </p:txBody>
      </p:sp>
      <p:sp>
        <p:nvSpPr>
          <p:cNvPr id="13" name="Rectangle 8"/>
          <p:cNvSpPr>
            <a:spLocks noChangeArrowheads="1"/>
          </p:cNvSpPr>
          <p:nvPr/>
        </p:nvSpPr>
        <p:spPr bwMode="auto">
          <a:xfrm>
            <a:off x="603418" y="1212580"/>
            <a:ext cx="46848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b="1" dirty="0" smtClean="0"/>
              <a:t>Tinjau sistem tenaga berikut:</a:t>
            </a:r>
            <a:endParaRPr lang="id-ID" altLang="id-ID" sz="1400" b="1" dirty="0" smtClean="0"/>
          </a:p>
        </p:txBody>
      </p:sp>
      <p:sp>
        <p:nvSpPr>
          <p:cNvPr id="14" name="Rectangle 8"/>
          <p:cNvSpPr>
            <a:spLocks noChangeArrowheads="1"/>
          </p:cNvSpPr>
          <p:nvPr/>
        </p:nvSpPr>
        <p:spPr bwMode="auto">
          <a:xfrm>
            <a:off x="603417" y="3559665"/>
            <a:ext cx="70948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b="1" dirty="0" smtClean="0"/>
              <a:t>Dimana masing-masing simbol merepresentasikan antara lain:</a:t>
            </a:r>
            <a:endParaRPr lang="id-ID" altLang="id-ID" sz="1400" b="1" dirty="0" smtClean="0"/>
          </a:p>
        </p:txBody>
      </p:sp>
    </p:spTree>
    <p:extLst>
      <p:ext uri="{BB962C8B-B14F-4D97-AF65-F5344CB8AC3E}">
        <p14:creationId xmlns:p14="http://schemas.microsoft.com/office/powerpoint/2010/main" val="279722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2500"/>
                                        <p:tgtEl>
                                          <p:spTgt spid="3"/>
                                        </p:tgtEl>
                                      </p:cBhvr>
                                    </p:animEffect>
                                  </p:childTnLst>
                                </p:cTn>
                              </p:par>
                            </p:childTnLst>
                          </p:cTn>
                        </p:par>
                        <p:par>
                          <p:cTn id="13" fill="hold">
                            <p:stCondLst>
                              <p:cond delay="2500"/>
                            </p:stCondLst>
                            <p:childTnLst>
                              <p:par>
                                <p:cTn id="14" presetID="54" presetClass="entr" presetSubtype="0" accel="10000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strVal val="#ppt_w*0.05"/>
                                          </p:val>
                                        </p:tav>
                                        <p:tav tm="100000">
                                          <p:val>
                                            <p:strVal val="#ppt_w"/>
                                          </p:val>
                                        </p:tav>
                                      </p:tavLst>
                                    </p:anim>
                                    <p:anim calcmode="lin" valueType="num">
                                      <p:cBhvr>
                                        <p:cTn id="17" dur="500" fill="hold"/>
                                        <p:tgtEl>
                                          <p:spTgt spid="13"/>
                                        </p:tgtEl>
                                        <p:attrNameLst>
                                          <p:attrName>ppt_h</p:attrName>
                                        </p:attrNameLst>
                                      </p:cBhvr>
                                      <p:tavLst>
                                        <p:tav tm="0">
                                          <p:val>
                                            <p:strVal val="#ppt_h"/>
                                          </p:val>
                                        </p:tav>
                                        <p:tav tm="100000">
                                          <p:val>
                                            <p:strVal val="#ppt_h"/>
                                          </p:val>
                                        </p:tav>
                                      </p:tavLst>
                                    </p:anim>
                                    <p:anim calcmode="lin" valueType="num">
                                      <p:cBhvr>
                                        <p:cTn id="18" dur="500" fill="hold"/>
                                        <p:tgtEl>
                                          <p:spTgt spid="13"/>
                                        </p:tgtEl>
                                        <p:attrNameLst>
                                          <p:attrName>ppt_x</p:attrName>
                                        </p:attrNameLst>
                                      </p:cBhvr>
                                      <p:tavLst>
                                        <p:tav tm="0">
                                          <p:val>
                                            <p:strVal val="#ppt_x-.2"/>
                                          </p:val>
                                        </p:tav>
                                        <p:tav tm="100000">
                                          <p:val>
                                            <p:strVal val="#ppt_x"/>
                                          </p:val>
                                        </p:tav>
                                      </p:tavLst>
                                    </p:anim>
                                    <p:anim calcmode="lin" valueType="num">
                                      <p:cBhvr>
                                        <p:cTn id="19" dur="500" fill="hold"/>
                                        <p:tgtEl>
                                          <p:spTgt spid="13"/>
                                        </p:tgtEl>
                                        <p:attrNameLst>
                                          <p:attrName>ppt_y</p:attrName>
                                        </p:attrNameLst>
                                      </p:cBhvr>
                                      <p:tavLst>
                                        <p:tav tm="0">
                                          <p:val>
                                            <p:strVal val="#ppt_y"/>
                                          </p:val>
                                        </p:tav>
                                        <p:tav tm="100000">
                                          <p:val>
                                            <p:strVal val="#ppt_y"/>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par>
                          <p:cTn id="26" fill="hold">
                            <p:stCondLst>
                              <p:cond delay="500"/>
                            </p:stCondLst>
                            <p:childTnLst>
                              <p:par>
                                <p:cTn id="27" presetID="54" presetClass="entr" presetSubtype="0" accel="10000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strVal val="#ppt_w*0.05"/>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anim calcmode="lin" valueType="num">
                                      <p:cBhvr>
                                        <p:cTn id="31" dur="500" fill="hold"/>
                                        <p:tgtEl>
                                          <p:spTgt spid="14"/>
                                        </p:tgtEl>
                                        <p:attrNameLst>
                                          <p:attrName>ppt_x</p:attrName>
                                        </p:attrNameLst>
                                      </p:cBhvr>
                                      <p:tavLst>
                                        <p:tav tm="0">
                                          <p:val>
                                            <p:strVal val="#ppt_x-.2"/>
                                          </p:val>
                                        </p:tav>
                                        <p:tav tm="100000">
                                          <p:val>
                                            <p:strVal val="#ppt_x"/>
                                          </p:val>
                                        </p:tav>
                                      </p:tavLst>
                                    </p:anim>
                                    <p:anim calcmode="lin" valueType="num">
                                      <p:cBhvr>
                                        <p:cTn id="32" dur="500" fill="hold"/>
                                        <p:tgtEl>
                                          <p:spTgt spid="14"/>
                                        </p:tgtEl>
                                        <p:attrNameLst>
                                          <p:attrName>ppt_y</p:attrName>
                                        </p:attrNameLst>
                                      </p:cBhvr>
                                      <p:tavLst>
                                        <p:tav tm="0">
                                          <p:val>
                                            <p:strVal val="#ppt_y"/>
                                          </p:val>
                                        </p:tav>
                                        <p:tav tm="100000">
                                          <p:val>
                                            <p:strVal val="#ppt_y"/>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inVertic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165" y="283992"/>
            <a:ext cx="8504762" cy="704762"/>
          </a:xfrm>
          <a:prstGeom prst="rect">
            <a:avLst/>
          </a:prstGeom>
        </p:spPr>
      </p:pic>
      <p:pic>
        <p:nvPicPr>
          <p:cNvPr id="3" name="Picture 2"/>
          <p:cNvPicPr>
            <a:picLocks noChangeAspect="1"/>
          </p:cNvPicPr>
          <p:nvPr/>
        </p:nvPicPr>
        <p:blipFill>
          <a:blip r:embed="rId3"/>
          <a:stretch>
            <a:fillRect/>
          </a:stretch>
        </p:blipFill>
        <p:spPr>
          <a:xfrm>
            <a:off x="1255691" y="1367611"/>
            <a:ext cx="9624343" cy="2386837"/>
          </a:xfrm>
          <a:prstGeom prst="rect">
            <a:avLst/>
          </a:prstGeom>
        </p:spPr>
      </p:pic>
      <p:sp>
        <p:nvSpPr>
          <p:cNvPr id="4" name="Date Placeholder 3"/>
          <p:cNvSpPr>
            <a:spLocks noGrp="1"/>
          </p:cNvSpPr>
          <p:nvPr>
            <p:ph type="dt" sz="half" idx="10"/>
          </p:nvPr>
        </p:nvSpPr>
        <p:spPr/>
        <p:txBody>
          <a:bodyPr/>
          <a:lstStyle/>
          <a:p>
            <a:fld id="{5E4F1D89-6D72-4904-B8FC-F1BA3B80A714}"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84</a:t>
            </a:fld>
            <a:endParaRPr lang="id-ID"/>
          </a:p>
        </p:txBody>
      </p:sp>
      <p:sp>
        <p:nvSpPr>
          <p:cNvPr id="10" name="Rectangle 8"/>
          <p:cNvSpPr>
            <a:spLocks noChangeArrowheads="1"/>
          </p:cNvSpPr>
          <p:nvPr/>
        </p:nvSpPr>
        <p:spPr bwMode="auto">
          <a:xfrm>
            <a:off x="373165" y="1001362"/>
            <a:ext cx="55704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b="1" dirty="0" smtClean="0"/>
              <a:t>Tinjau diagram segaris sistem tenaga berikut:</a:t>
            </a:r>
            <a:endParaRPr lang="id-ID" altLang="id-ID" sz="1400" b="1" dirty="0" smtClean="0"/>
          </a:p>
        </p:txBody>
      </p:sp>
      <p:sp>
        <p:nvSpPr>
          <p:cNvPr id="11" name="Rectangle 8"/>
          <p:cNvSpPr>
            <a:spLocks noChangeArrowheads="1"/>
          </p:cNvSpPr>
          <p:nvPr/>
        </p:nvSpPr>
        <p:spPr bwMode="auto">
          <a:xfrm>
            <a:off x="546159" y="3662755"/>
            <a:ext cx="73621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b="1" dirty="0" smtClean="0"/>
              <a:t>Dengan model untuk setiap komponen sistem sebagai berikut</a:t>
            </a:r>
            <a:endParaRPr lang="id-ID" altLang="id-ID" sz="1400" b="1" dirty="0" smtClean="0"/>
          </a:p>
        </p:txBody>
      </p:sp>
      <p:pic>
        <p:nvPicPr>
          <p:cNvPr id="14" name="Picture 13"/>
          <p:cNvPicPr>
            <a:picLocks noChangeAspect="1"/>
          </p:cNvPicPr>
          <p:nvPr/>
        </p:nvPicPr>
        <p:blipFill>
          <a:blip r:embed="rId4"/>
          <a:stretch>
            <a:fillRect/>
          </a:stretch>
        </p:blipFill>
        <p:spPr>
          <a:xfrm>
            <a:off x="1454669" y="4549203"/>
            <a:ext cx="1324472" cy="854498"/>
          </a:xfrm>
          <a:prstGeom prst="rect">
            <a:avLst/>
          </a:prstGeom>
        </p:spPr>
      </p:pic>
      <p:sp>
        <p:nvSpPr>
          <p:cNvPr id="15" name="Rectangle 8"/>
          <p:cNvSpPr>
            <a:spLocks noChangeArrowheads="1"/>
          </p:cNvSpPr>
          <p:nvPr/>
        </p:nvSpPr>
        <p:spPr bwMode="auto">
          <a:xfrm>
            <a:off x="838200" y="4147943"/>
            <a:ext cx="15627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sz="1400" b="1" dirty="0" smtClean="0"/>
              <a:t>Mesin berputar</a:t>
            </a:r>
          </a:p>
        </p:txBody>
      </p:sp>
      <p:pic>
        <p:nvPicPr>
          <p:cNvPr id="16" name="Picture 15"/>
          <p:cNvPicPr>
            <a:picLocks noChangeAspect="1"/>
          </p:cNvPicPr>
          <p:nvPr/>
        </p:nvPicPr>
        <p:blipFill>
          <a:blip r:embed="rId5"/>
          <a:stretch>
            <a:fillRect/>
          </a:stretch>
        </p:blipFill>
        <p:spPr>
          <a:xfrm>
            <a:off x="5735995" y="4536682"/>
            <a:ext cx="715076" cy="1714286"/>
          </a:xfrm>
          <a:prstGeom prst="rect">
            <a:avLst/>
          </a:prstGeom>
        </p:spPr>
      </p:pic>
      <p:pic>
        <p:nvPicPr>
          <p:cNvPr id="20" name="Picture 19"/>
          <p:cNvPicPr>
            <a:picLocks noChangeAspect="1"/>
          </p:cNvPicPr>
          <p:nvPr/>
        </p:nvPicPr>
        <p:blipFill>
          <a:blip r:embed="rId6"/>
          <a:stretch>
            <a:fillRect/>
          </a:stretch>
        </p:blipFill>
        <p:spPr>
          <a:xfrm>
            <a:off x="1446124" y="5379380"/>
            <a:ext cx="1341562" cy="871588"/>
          </a:xfrm>
          <a:prstGeom prst="rect">
            <a:avLst/>
          </a:prstGeom>
        </p:spPr>
      </p:pic>
      <p:pic>
        <p:nvPicPr>
          <p:cNvPr id="21" name="Picture 20"/>
          <p:cNvPicPr>
            <a:picLocks noChangeAspect="1"/>
          </p:cNvPicPr>
          <p:nvPr/>
        </p:nvPicPr>
        <p:blipFill>
          <a:blip r:embed="rId7"/>
          <a:stretch>
            <a:fillRect/>
          </a:stretch>
        </p:blipFill>
        <p:spPr>
          <a:xfrm>
            <a:off x="3445375" y="4943180"/>
            <a:ext cx="1563731" cy="734868"/>
          </a:xfrm>
          <a:prstGeom prst="rect">
            <a:avLst/>
          </a:prstGeom>
        </p:spPr>
      </p:pic>
    </p:spTree>
    <p:extLst>
      <p:ext uri="{BB962C8B-B14F-4D97-AF65-F5344CB8AC3E}">
        <p14:creationId xmlns:p14="http://schemas.microsoft.com/office/powerpoint/2010/main" val="417805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54" presetClass="entr" presetSubtype="0" accel="10000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ppt_w*0.05"/>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anim calcmode="lin" valueType="num">
                                      <p:cBhvr>
                                        <p:cTn id="18" dur="500" fill="hold"/>
                                        <p:tgtEl>
                                          <p:spTgt spid="10"/>
                                        </p:tgtEl>
                                        <p:attrNameLst>
                                          <p:attrName>ppt_x</p:attrName>
                                        </p:attrNameLst>
                                      </p:cBhvr>
                                      <p:tavLst>
                                        <p:tav tm="0">
                                          <p:val>
                                            <p:strVal val="#ppt_x-.2"/>
                                          </p:val>
                                        </p:tav>
                                        <p:tav tm="100000">
                                          <p:val>
                                            <p:strVal val="#ppt_x"/>
                                          </p:val>
                                        </p:tav>
                                      </p:tavLst>
                                    </p:anim>
                                    <p:anim calcmode="lin" valueType="num">
                                      <p:cBhvr>
                                        <p:cTn id="19" dur="500" fill="hold"/>
                                        <p:tgtEl>
                                          <p:spTgt spid="10"/>
                                        </p:tgtEl>
                                        <p:attrNameLst>
                                          <p:attrName>ppt_y</p:attrName>
                                        </p:attrNameLst>
                                      </p:cBhvr>
                                      <p:tavLst>
                                        <p:tav tm="0">
                                          <p:val>
                                            <p:strVal val="#ppt_y"/>
                                          </p:val>
                                        </p:tav>
                                        <p:tav tm="100000">
                                          <p:val>
                                            <p:strVal val="#ppt_y"/>
                                          </p:val>
                                        </p:tav>
                                      </p:tavLst>
                                    </p:anim>
                                    <p:animEffect transition="in" filter="fade">
                                      <p:cBhvr>
                                        <p:cTn id="20" dur="500"/>
                                        <p:tgtEl>
                                          <p:spTgt spid="10"/>
                                        </p:tgtEl>
                                      </p:cBhvr>
                                    </p:animEffect>
                                  </p:childTnLst>
                                </p:cTn>
                              </p:par>
                            </p:childTnLst>
                          </p:cTn>
                        </p:par>
                        <p:par>
                          <p:cTn id="21" fill="hold">
                            <p:stCondLst>
                              <p:cond delay="1000"/>
                            </p:stCondLst>
                            <p:childTnLst>
                              <p:par>
                                <p:cTn id="22" presetID="54" presetClass="entr" presetSubtype="0" accel="10000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strVal val="#ppt_w*0.05"/>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anim calcmode="lin" valueType="num">
                                      <p:cBhvr>
                                        <p:cTn id="26" dur="500" fill="hold"/>
                                        <p:tgtEl>
                                          <p:spTgt spid="11"/>
                                        </p:tgtEl>
                                        <p:attrNameLst>
                                          <p:attrName>ppt_x</p:attrName>
                                        </p:attrNameLst>
                                      </p:cBhvr>
                                      <p:tavLst>
                                        <p:tav tm="0">
                                          <p:val>
                                            <p:strVal val="#ppt_x-.2"/>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Effect transition="in" filter="fade">
                                      <p:cBhvr>
                                        <p:cTn id="28" dur="500"/>
                                        <p:tgtEl>
                                          <p:spTgt spid="11"/>
                                        </p:tgtEl>
                                      </p:cBhvr>
                                    </p:animEffect>
                                  </p:childTnLst>
                                </p:cTn>
                              </p:par>
                            </p:childTnLst>
                          </p:cTn>
                        </p:par>
                        <p:par>
                          <p:cTn id="29" fill="hold">
                            <p:stCondLst>
                              <p:cond delay="1500"/>
                            </p:stCondLst>
                            <p:childTnLst>
                              <p:par>
                                <p:cTn id="30" presetID="54" presetClass="entr" presetSubtype="0" accel="10000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strVal val="#ppt_w*0.05"/>
                                          </p:val>
                                        </p:tav>
                                        <p:tav tm="100000">
                                          <p:val>
                                            <p:strVal val="#ppt_w"/>
                                          </p:val>
                                        </p:tav>
                                      </p:tavLst>
                                    </p:anim>
                                    <p:anim calcmode="lin" valueType="num">
                                      <p:cBhvr>
                                        <p:cTn id="33" dur="500" fill="hold"/>
                                        <p:tgtEl>
                                          <p:spTgt spid="15"/>
                                        </p:tgtEl>
                                        <p:attrNameLst>
                                          <p:attrName>ppt_h</p:attrName>
                                        </p:attrNameLst>
                                      </p:cBhvr>
                                      <p:tavLst>
                                        <p:tav tm="0">
                                          <p:val>
                                            <p:strVal val="#ppt_h"/>
                                          </p:val>
                                        </p:tav>
                                        <p:tav tm="100000">
                                          <p:val>
                                            <p:strVal val="#ppt_h"/>
                                          </p:val>
                                        </p:tav>
                                      </p:tavLst>
                                    </p:anim>
                                    <p:anim calcmode="lin" valueType="num">
                                      <p:cBhvr>
                                        <p:cTn id="34" dur="500" fill="hold"/>
                                        <p:tgtEl>
                                          <p:spTgt spid="15"/>
                                        </p:tgtEl>
                                        <p:attrNameLst>
                                          <p:attrName>ppt_x</p:attrName>
                                        </p:attrNameLst>
                                      </p:cBhvr>
                                      <p:tavLst>
                                        <p:tav tm="0">
                                          <p:val>
                                            <p:strVal val="#ppt_x-.2"/>
                                          </p:val>
                                        </p:tav>
                                        <p:tav tm="100000">
                                          <p:val>
                                            <p:strVal val="#ppt_x"/>
                                          </p:val>
                                        </p:tav>
                                      </p:tavLst>
                                    </p:anim>
                                    <p:anim calcmode="lin" valueType="num">
                                      <p:cBhvr>
                                        <p:cTn id="35" dur="500" fill="hold"/>
                                        <p:tgtEl>
                                          <p:spTgt spid="15"/>
                                        </p:tgtEl>
                                        <p:attrNameLst>
                                          <p:attrName>ppt_y</p:attrName>
                                        </p:attrNameLst>
                                      </p:cBhvr>
                                      <p:tavLst>
                                        <p:tav tm="0">
                                          <p:val>
                                            <p:strVal val="#ppt_y"/>
                                          </p:val>
                                        </p:tav>
                                        <p:tav tm="100000">
                                          <p:val>
                                            <p:strVal val="#ppt_y"/>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4F1D89-6D72-4904-B8FC-F1BA3B80A714}"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85</a:t>
            </a:fld>
            <a:endParaRPr lang="id-ID"/>
          </a:p>
        </p:txBody>
      </p:sp>
      <p:sp>
        <p:nvSpPr>
          <p:cNvPr id="12" name="Rectangle 8"/>
          <p:cNvSpPr>
            <a:spLocks noChangeArrowheads="1"/>
          </p:cNvSpPr>
          <p:nvPr/>
        </p:nvSpPr>
        <p:spPr bwMode="auto">
          <a:xfrm>
            <a:off x="647073" y="454776"/>
            <a:ext cx="15627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sz="1400" b="1" dirty="0" smtClean="0"/>
              <a:t>Transformator</a:t>
            </a:r>
          </a:p>
        </p:txBody>
      </p:sp>
      <p:pic>
        <p:nvPicPr>
          <p:cNvPr id="13" name="Picture 12"/>
          <p:cNvPicPr>
            <a:picLocks noChangeAspect="1"/>
          </p:cNvPicPr>
          <p:nvPr/>
        </p:nvPicPr>
        <p:blipFill>
          <a:blip r:embed="rId2"/>
          <a:stretch>
            <a:fillRect/>
          </a:stretch>
        </p:blipFill>
        <p:spPr>
          <a:xfrm>
            <a:off x="1204403" y="917935"/>
            <a:ext cx="822105" cy="1026039"/>
          </a:xfrm>
          <a:prstGeom prst="rect">
            <a:avLst/>
          </a:prstGeom>
        </p:spPr>
      </p:pic>
      <p:pic>
        <p:nvPicPr>
          <p:cNvPr id="14" name="Picture 13"/>
          <p:cNvPicPr>
            <a:picLocks noChangeAspect="1"/>
          </p:cNvPicPr>
          <p:nvPr/>
        </p:nvPicPr>
        <p:blipFill>
          <a:blip r:embed="rId3"/>
          <a:stretch>
            <a:fillRect/>
          </a:stretch>
        </p:blipFill>
        <p:spPr>
          <a:xfrm>
            <a:off x="1204403" y="2099356"/>
            <a:ext cx="885402" cy="879499"/>
          </a:xfrm>
          <a:prstGeom prst="rect">
            <a:avLst/>
          </a:prstGeom>
        </p:spPr>
      </p:pic>
      <p:pic>
        <p:nvPicPr>
          <p:cNvPr id="15" name="Picture 14"/>
          <p:cNvPicPr>
            <a:picLocks noChangeAspect="1"/>
          </p:cNvPicPr>
          <p:nvPr/>
        </p:nvPicPr>
        <p:blipFill>
          <a:blip r:embed="rId4"/>
          <a:stretch>
            <a:fillRect/>
          </a:stretch>
        </p:blipFill>
        <p:spPr>
          <a:xfrm>
            <a:off x="2708713" y="917935"/>
            <a:ext cx="2227287" cy="1771429"/>
          </a:xfrm>
          <a:prstGeom prst="rect">
            <a:avLst/>
          </a:prstGeom>
        </p:spPr>
      </p:pic>
      <p:sp>
        <p:nvSpPr>
          <p:cNvPr id="16" name="Rectangle 8"/>
          <p:cNvSpPr>
            <a:spLocks noChangeArrowheads="1"/>
          </p:cNvSpPr>
          <p:nvPr/>
        </p:nvSpPr>
        <p:spPr bwMode="auto">
          <a:xfrm>
            <a:off x="6378114" y="454775"/>
            <a:ext cx="21356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sz="1400" b="1" dirty="0" smtClean="0"/>
              <a:t>Saluran Transmisi</a:t>
            </a:r>
          </a:p>
        </p:txBody>
      </p:sp>
      <p:pic>
        <p:nvPicPr>
          <p:cNvPr id="17" name="Picture 16"/>
          <p:cNvPicPr>
            <a:picLocks noChangeAspect="1"/>
          </p:cNvPicPr>
          <p:nvPr/>
        </p:nvPicPr>
        <p:blipFill>
          <a:blip r:embed="rId5"/>
          <a:stretch>
            <a:fillRect/>
          </a:stretch>
        </p:blipFill>
        <p:spPr>
          <a:xfrm>
            <a:off x="6548098" y="917935"/>
            <a:ext cx="4409210" cy="649418"/>
          </a:xfrm>
          <a:prstGeom prst="rect">
            <a:avLst/>
          </a:prstGeom>
        </p:spPr>
      </p:pic>
      <p:pic>
        <p:nvPicPr>
          <p:cNvPr id="18" name="Picture 17"/>
          <p:cNvPicPr>
            <a:picLocks noChangeAspect="1"/>
          </p:cNvPicPr>
          <p:nvPr/>
        </p:nvPicPr>
        <p:blipFill>
          <a:blip r:embed="rId6"/>
          <a:stretch>
            <a:fillRect/>
          </a:stretch>
        </p:blipFill>
        <p:spPr>
          <a:xfrm>
            <a:off x="7549708" y="1851269"/>
            <a:ext cx="2121784" cy="1676190"/>
          </a:xfrm>
          <a:prstGeom prst="rect">
            <a:avLst/>
          </a:prstGeom>
        </p:spPr>
      </p:pic>
      <p:pic>
        <p:nvPicPr>
          <p:cNvPr id="19" name="Picture 18"/>
          <p:cNvPicPr>
            <a:picLocks noChangeAspect="1"/>
          </p:cNvPicPr>
          <p:nvPr/>
        </p:nvPicPr>
        <p:blipFill>
          <a:blip r:embed="rId7"/>
          <a:stretch>
            <a:fillRect/>
          </a:stretch>
        </p:blipFill>
        <p:spPr>
          <a:xfrm>
            <a:off x="1329667" y="4384984"/>
            <a:ext cx="1760266" cy="478519"/>
          </a:xfrm>
          <a:prstGeom prst="rect">
            <a:avLst/>
          </a:prstGeom>
        </p:spPr>
      </p:pic>
      <p:sp>
        <p:nvSpPr>
          <p:cNvPr id="20" name="Rectangle 8"/>
          <p:cNvSpPr>
            <a:spLocks noChangeArrowheads="1"/>
          </p:cNvSpPr>
          <p:nvPr/>
        </p:nvSpPr>
        <p:spPr bwMode="auto">
          <a:xfrm>
            <a:off x="865740" y="3695568"/>
            <a:ext cx="156272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sz="1400" b="1" dirty="0" smtClean="0"/>
              <a:t>Beban</a:t>
            </a:r>
          </a:p>
        </p:txBody>
      </p:sp>
      <p:pic>
        <p:nvPicPr>
          <p:cNvPr id="21" name="Picture 20"/>
          <p:cNvPicPr>
            <a:picLocks noChangeAspect="1"/>
          </p:cNvPicPr>
          <p:nvPr/>
        </p:nvPicPr>
        <p:blipFill>
          <a:blip r:embed="rId8"/>
          <a:stretch>
            <a:fillRect/>
          </a:stretch>
        </p:blipFill>
        <p:spPr>
          <a:xfrm>
            <a:off x="3404600" y="4205469"/>
            <a:ext cx="457180" cy="1733333"/>
          </a:xfrm>
          <a:prstGeom prst="rect">
            <a:avLst/>
          </a:prstGeom>
        </p:spPr>
      </p:pic>
      <p:pic>
        <p:nvPicPr>
          <p:cNvPr id="22" name="Picture 21"/>
          <p:cNvPicPr>
            <a:picLocks noChangeAspect="1"/>
          </p:cNvPicPr>
          <p:nvPr/>
        </p:nvPicPr>
        <p:blipFill>
          <a:blip r:embed="rId9"/>
          <a:stretch>
            <a:fillRect/>
          </a:stretch>
        </p:blipFill>
        <p:spPr>
          <a:xfrm>
            <a:off x="1449297" y="5100216"/>
            <a:ext cx="1640636" cy="478519"/>
          </a:xfrm>
          <a:prstGeom prst="rect">
            <a:avLst/>
          </a:prstGeom>
        </p:spPr>
      </p:pic>
    </p:spTree>
    <p:extLst>
      <p:ext uri="{BB962C8B-B14F-4D97-AF65-F5344CB8AC3E}">
        <p14:creationId xmlns:p14="http://schemas.microsoft.com/office/powerpoint/2010/main" val="21778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0.05"/>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 calcmode="lin" valueType="num">
                                      <p:cBhvr>
                                        <p:cTn id="9" dur="500" fill="hold"/>
                                        <p:tgtEl>
                                          <p:spTgt spid="12"/>
                                        </p:tgtEl>
                                        <p:attrNameLst>
                                          <p:attrName>ppt_x</p:attrName>
                                        </p:attrNameLst>
                                      </p:cBhvr>
                                      <p:tavLst>
                                        <p:tav tm="0">
                                          <p:val>
                                            <p:strVal val="#ppt_x-.2"/>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par>
                          <p:cTn id="27" fill="hold">
                            <p:stCondLst>
                              <p:cond delay="500"/>
                            </p:stCondLst>
                            <p:childTnLst>
                              <p:par>
                                <p:cTn id="28" presetID="54" presetClass="entr" presetSubtype="0" accel="10000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strVal val="#ppt_w*0.05"/>
                                          </p:val>
                                        </p:tav>
                                        <p:tav tm="100000">
                                          <p:val>
                                            <p:strVal val="#ppt_w"/>
                                          </p:val>
                                        </p:tav>
                                      </p:tavLst>
                                    </p:anim>
                                    <p:anim calcmode="lin" valueType="num">
                                      <p:cBhvr>
                                        <p:cTn id="31" dur="500" fill="hold"/>
                                        <p:tgtEl>
                                          <p:spTgt spid="16"/>
                                        </p:tgtEl>
                                        <p:attrNameLst>
                                          <p:attrName>ppt_h</p:attrName>
                                        </p:attrNameLst>
                                      </p:cBhvr>
                                      <p:tavLst>
                                        <p:tav tm="0">
                                          <p:val>
                                            <p:strVal val="#ppt_h"/>
                                          </p:val>
                                        </p:tav>
                                        <p:tav tm="100000">
                                          <p:val>
                                            <p:strVal val="#ppt_h"/>
                                          </p:val>
                                        </p:tav>
                                      </p:tavLst>
                                    </p:anim>
                                    <p:anim calcmode="lin" valueType="num">
                                      <p:cBhvr>
                                        <p:cTn id="32" dur="500" fill="hold"/>
                                        <p:tgtEl>
                                          <p:spTgt spid="16"/>
                                        </p:tgtEl>
                                        <p:attrNameLst>
                                          <p:attrName>ppt_x</p:attrName>
                                        </p:attrNameLst>
                                      </p:cBhvr>
                                      <p:tavLst>
                                        <p:tav tm="0">
                                          <p:val>
                                            <p:strVal val="#ppt_x-.2"/>
                                          </p:val>
                                        </p:tav>
                                        <p:tav tm="100000">
                                          <p:val>
                                            <p:strVal val="#ppt_x"/>
                                          </p:val>
                                        </p:tav>
                                      </p:tavLst>
                                    </p:anim>
                                    <p:anim calcmode="lin" valueType="num">
                                      <p:cBhvr>
                                        <p:cTn id="33" dur="500" fill="hold"/>
                                        <p:tgtEl>
                                          <p:spTgt spid="16"/>
                                        </p:tgtEl>
                                        <p:attrNameLst>
                                          <p:attrName>ppt_y</p:attrName>
                                        </p:attrNameLst>
                                      </p:cBhvr>
                                      <p:tavLst>
                                        <p:tav tm="0">
                                          <p:val>
                                            <p:strVal val="#ppt_y"/>
                                          </p:val>
                                        </p:tav>
                                        <p:tav tm="100000">
                                          <p:val>
                                            <p:strVal val="#ppt_y"/>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par>
                          <p:cTn id="50" fill="hold">
                            <p:stCondLst>
                              <p:cond delay="500"/>
                            </p:stCondLst>
                            <p:childTnLst>
                              <p:par>
                                <p:cTn id="51" presetID="54" presetClass="entr" presetSubtype="0" accel="10000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strVal val="#ppt_w*0.05"/>
                                          </p:val>
                                        </p:tav>
                                        <p:tav tm="100000">
                                          <p:val>
                                            <p:strVal val="#ppt_w"/>
                                          </p:val>
                                        </p:tav>
                                      </p:tavLst>
                                    </p:anim>
                                    <p:anim calcmode="lin" valueType="num">
                                      <p:cBhvr>
                                        <p:cTn id="54" dur="500" fill="hold"/>
                                        <p:tgtEl>
                                          <p:spTgt spid="20"/>
                                        </p:tgtEl>
                                        <p:attrNameLst>
                                          <p:attrName>ppt_h</p:attrName>
                                        </p:attrNameLst>
                                      </p:cBhvr>
                                      <p:tavLst>
                                        <p:tav tm="0">
                                          <p:val>
                                            <p:strVal val="#ppt_h"/>
                                          </p:val>
                                        </p:tav>
                                        <p:tav tm="100000">
                                          <p:val>
                                            <p:strVal val="#ppt_h"/>
                                          </p:val>
                                        </p:tav>
                                      </p:tavLst>
                                    </p:anim>
                                    <p:anim calcmode="lin" valueType="num">
                                      <p:cBhvr>
                                        <p:cTn id="55" dur="500" fill="hold"/>
                                        <p:tgtEl>
                                          <p:spTgt spid="20"/>
                                        </p:tgtEl>
                                        <p:attrNameLst>
                                          <p:attrName>ppt_x</p:attrName>
                                        </p:attrNameLst>
                                      </p:cBhvr>
                                      <p:tavLst>
                                        <p:tav tm="0">
                                          <p:val>
                                            <p:strVal val="#ppt_x-.2"/>
                                          </p:val>
                                        </p:tav>
                                        <p:tav tm="100000">
                                          <p:val>
                                            <p:strVal val="#ppt_x"/>
                                          </p:val>
                                        </p:tav>
                                      </p:tavLst>
                                    </p:anim>
                                    <p:anim calcmode="lin" valueType="num">
                                      <p:cBhvr>
                                        <p:cTn id="56" dur="500" fill="hold"/>
                                        <p:tgtEl>
                                          <p:spTgt spid="20"/>
                                        </p:tgtEl>
                                        <p:attrNameLst>
                                          <p:attrName>ppt_y</p:attrName>
                                        </p:attrNameLst>
                                      </p:cBhvr>
                                      <p:tavLst>
                                        <p:tav tm="0">
                                          <p:val>
                                            <p:strVal val="#ppt_y"/>
                                          </p:val>
                                        </p:tav>
                                        <p:tav tm="100000">
                                          <p:val>
                                            <p:strVal val="#ppt_y"/>
                                          </p:val>
                                        </p:tav>
                                      </p:tavLst>
                                    </p:anim>
                                    <p:animEffect transition="in" filter="fade">
                                      <p:cBhvr>
                                        <p:cTn id="57" dur="500"/>
                                        <p:tgtEl>
                                          <p:spTgt spid="20"/>
                                        </p:tgtEl>
                                      </p:cBhvr>
                                    </p:animEffect>
                                  </p:childTnLst>
                                </p:cTn>
                              </p:par>
                              <p:par>
                                <p:cTn id="58" presetID="2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4417F-2DB8-41C9-AB64-B79EB193B76D}" type="datetime1">
              <a:rPr lang="id-ID" smtClean="0"/>
              <a:t>15/05/2017</a:t>
            </a:fld>
            <a:endParaRPr lang="id-ID"/>
          </a:p>
        </p:txBody>
      </p:sp>
      <p:sp>
        <p:nvSpPr>
          <p:cNvPr id="3" name="Slide Number Placeholder 2"/>
          <p:cNvSpPr>
            <a:spLocks noGrp="1"/>
          </p:cNvSpPr>
          <p:nvPr>
            <p:ph type="sldNum" sz="quarter" idx="12"/>
          </p:nvPr>
        </p:nvSpPr>
        <p:spPr/>
        <p:txBody>
          <a:bodyPr/>
          <a:lstStyle/>
          <a:p>
            <a:fld id="{304D2AE2-D408-4FE7-99E9-D6922B015A08}" type="slidenum">
              <a:rPr lang="id-ID" smtClean="0"/>
              <a:t>86</a:t>
            </a:fld>
            <a:endParaRPr lang="id-ID"/>
          </a:p>
        </p:txBody>
      </p:sp>
      <p:pic>
        <p:nvPicPr>
          <p:cNvPr id="11" name="Picture 10"/>
          <p:cNvPicPr>
            <a:picLocks noChangeAspect="1"/>
          </p:cNvPicPr>
          <p:nvPr/>
        </p:nvPicPr>
        <p:blipFill>
          <a:blip r:embed="rId2"/>
          <a:stretch>
            <a:fillRect/>
          </a:stretch>
        </p:blipFill>
        <p:spPr>
          <a:xfrm>
            <a:off x="1168498" y="672783"/>
            <a:ext cx="9624343" cy="2386837"/>
          </a:xfrm>
          <a:prstGeom prst="rect">
            <a:avLst/>
          </a:prstGeom>
        </p:spPr>
      </p:pic>
      <p:sp>
        <p:nvSpPr>
          <p:cNvPr id="15" name="Rectangle 8"/>
          <p:cNvSpPr>
            <a:spLocks noChangeArrowheads="1"/>
          </p:cNvSpPr>
          <p:nvPr/>
        </p:nvSpPr>
        <p:spPr bwMode="auto">
          <a:xfrm>
            <a:off x="410235" y="303451"/>
            <a:ext cx="6435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i="1" dirty="0" smtClean="0"/>
              <a:t>Sehingga diagram impedansi dari sistem tenaga berikut</a:t>
            </a:r>
            <a:r>
              <a:rPr lang="id-ID" altLang="id-ID" b="1" dirty="0" smtClean="0"/>
              <a:t>:</a:t>
            </a:r>
            <a:endParaRPr lang="id-ID" altLang="id-ID" sz="1400" b="1" dirty="0" smtClean="0"/>
          </a:p>
        </p:txBody>
      </p:sp>
      <p:pic>
        <p:nvPicPr>
          <p:cNvPr id="4" name="Picture 3"/>
          <p:cNvPicPr>
            <a:picLocks noChangeAspect="1"/>
          </p:cNvPicPr>
          <p:nvPr/>
        </p:nvPicPr>
        <p:blipFill>
          <a:blip r:embed="rId3"/>
          <a:stretch>
            <a:fillRect/>
          </a:stretch>
        </p:blipFill>
        <p:spPr>
          <a:xfrm>
            <a:off x="1026777" y="3521711"/>
            <a:ext cx="2168675" cy="2419048"/>
          </a:xfrm>
          <a:prstGeom prst="rect">
            <a:avLst/>
          </a:prstGeom>
        </p:spPr>
      </p:pic>
      <p:sp>
        <p:nvSpPr>
          <p:cNvPr id="16" name="Rectangle 8"/>
          <p:cNvSpPr>
            <a:spLocks noChangeArrowheads="1"/>
          </p:cNvSpPr>
          <p:nvPr/>
        </p:nvSpPr>
        <p:spPr bwMode="auto">
          <a:xfrm>
            <a:off x="410235" y="3122105"/>
            <a:ext cx="55704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i="1" dirty="0" smtClean="0"/>
              <a:t>Adalah sebagai berikut</a:t>
            </a:r>
            <a:endParaRPr lang="id-ID" altLang="id-ID" sz="1400" b="1" dirty="0" smtClean="0"/>
          </a:p>
        </p:txBody>
      </p:sp>
      <p:pic>
        <p:nvPicPr>
          <p:cNvPr id="5" name="Picture 4"/>
          <p:cNvPicPr>
            <a:picLocks noChangeAspect="1"/>
          </p:cNvPicPr>
          <p:nvPr/>
        </p:nvPicPr>
        <p:blipFill>
          <a:blip r:embed="rId4"/>
          <a:stretch>
            <a:fillRect/>
          </a:stretch>
        </p:blipFill>
        <p:spPr>
          <a:xfrm>
            <a:off x="3195452" y="3507425"/>
            <a:ext cx="2215565" cy="2447619"/>
          </a:xfrm>
          <a:prstGeom prst="rect">
            <a:avLst/>
          </a:prstGeom>
        </p:spPr>
      </p:pic>
      <p:pic>
        <p:nvPicPr>
          <p:cNvPr id="10" name="Picture 9"/>
          <p:cNvPicPr>
            <a:picLocks noChangeAspect="1"/>
          </p:cNvPicPr>
          <p:nvPr/>
        </p:nvPicPr>
        <p:blipFill>
          <a:blip r:embed="rId5"/>
          <a:stretch>
            <a:fillRect/>
          </a:stretch>
        </p:blipFill>
        <p:spPr>
          <a:xfrm>
            <a:off x="5411017" y="3450282"/>
            <a:ext cx="2110062" cy="2504762"/>
          </a:xfrm>
          <a:prstGeom prst="rect">
            <a:avLst/>
          </a:prstGeom>
        </p:spPr>
      </p:pic>
      <p:pic>
        <p:nvPicPr>
          <p:cNvPr id="17" name="Picture 16"/>
          <p:cNvPicPr>
            <a:picLocks noChangeAspect="1"/>
          </p:cNvPicPr>
          <p:nvPr/>
        </p:nvPicPr>
        <p:blipFill>
          <a:blip r:embed="rId6"/>
          <a:stretch>
            <a:fillRect/>
          </a:stretch>
        </p:blipFill>
        <p:spPr>
          <a:xfrm>
            <a:off x="7397824" y="3459806"/>
            <a:ext cx="4044285" cy="2485714"/>
          </a:xfrm>
          <a:prstGeom prst="rect">
            <a:avLst/>
          </a:prstGeom>
        </p:spPr>
      </p:pic>
    </p:spTree>
    <p:extLst>
      <p:ext uri="{BB962C8B-B14F-4D97-AF65-F5344CB8AC3E}">
        <p14:creationId xmlns:p14="http://schemas.microsoft.com/office/powerpoint/2010/main" val="234506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05"/>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 calcmode="lin" valueType="num">
                                      <p:cBhvr>
                                        <p:cTn id="9" dur="500" fill="hold"/>
                                        <p:tgtEl>
                                          <p:spTgt spid="15"/>
                                        </p:tgtEl>
                                        <p:attrNameLst>
                                          <p:attrName>ppt_x</p:attrName>
                                        </p:attrNameLst>
                                      </p:cBhvr>
                                      <p:tavLst>
                                        <p:tav tm="0">
                                          <p:val>
                                            <p:strVal val="#ppt_x-.2"/>
                                          </p:val>
                                        </p:tav>
                                        <p:tav tm="100000">
                                          <p:val>
                                            <p:strVal val="#ppt_x"/>
                                          </p:val>
                                        </p:tav>
                                      </p:tavLst>
                                    </p:anim>
                                    <p:anim calcmode="lin" valueType="num">
                                      <p:cBhvr>
                                        <p:cTn id="10" dur="500" fill="hold"/>
                                        <p:tgtEl>
                                          <p:spTgt spid="15"/>
                                        </p:tgtEl>
                                        <p:attrNameLst>
                                          <p:attrName>ppt_y</p:attrName>
                                        </p:attrNameLst>
                                      </p:cBhvr>
                                      <p:tavLst>
                                        <p:tav tm="0">
                                          <p:val>
                                            <p:strVal val="#ppt_y"/>
                                          </p:val>
                                        </p:tav>
                                        <p:tav tm="100000">
                                          <p:val>
                                            <p:strVal val="#ppt_y"/>
                                          </p:val>
                                        </p:tav>
                                      </p:tavLst>
                                    </p:anim>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54" presetClass="entr" presetSubtype="0" accel="10000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ppt_w*0.05"/>
                                          </p:val>
                                        </p:tav>
                                        <p:tav tm="100000">
                                          <p:val>
                                            <p:strVal val="#ppt_w"/>
                                          </p:val>
                                        </p:tav>
                                      </p:tavLst>
                                    </p:anim>
                                    <p:anim calcmode="lin" valueType="num">
                                      <p:cBhvr>
                                        <p:cTn id="21" dur="500" fill="hold"/>
                                        <p:tgtEl>
                                          <p:spTgt spid="16"/>
                                        </p:tgtEl>
                                        <p:attrNameLst>
                                          <p:attrName>ppt_h</p:attrName>
                                        </p:attrNameLst>
                                      </p:cBhvr>
                                      <p:tavLst>
                                        <p:tav tm="0">
                                          <p:val>
                                            <p:strVal val="#ppt_h"/>
                                          </p:val>
                                        </p:tav>
                                        <p:tav tm="100000">
                                          <p:val>
                                            <p:strVal val="#ppt_h"/>
                                          </p:val>
                                        </p:tav>
                                      </p:tavLst>
                                    </p:anim>
                                    <p:anim calcmode="lin" valueType="num">
                                      <p:cBhvr>
                                        <p:cTn id="22" dur="500" fill="hold"/>
                                        <p:tgtEl>
                                          <p:spTgt spid="16"/>
                                        </p:tgtEl>
                                        <p:attrNameLst>
                                          <p:attrName>ppt_x</p:attrName>
                                        </p:attrNameLst>
                                      </p:cBhvr>
                                      <p:tavLst>
                                        <p:tav tm="0">
                                          <p:val>
                                            <p:strVal val="#ppt_x-.2"/>
                                          </p:val>
                                        </p:tav>
                                        <p:tav tm="100000">
                                          <p:val>
                                            <p:strVal val="#ppt_x"/>
                                          </p:val>
                                        </p:tav>
                                      </p:tavLst>
                                    </p:anim>
                                    <p:anim calcmode="lin" valueType="num">
                                      <p:cBhvr>
                                        <p:cTn id="23" dur="500" fill="hold"/>
                                        <p:tgtEl>
                                          <p:spTgt spid="16"/>
                                        </p:tgtEl>
                                        <p:attrNameLst>
                                          <p:attrName>ppt_y</p:attrName>
                                        </p:attrNameLst>
                                      </p:cBhvr>
                                      <p:tavLst>
                                        <p:tav tm="0">
                                          <p:val>
                                            <p:strVal val="#ppt_y"/>
                                          </p:val>
                                        </p:tav>
                                        <p:tav tm="100000">
                                          <p:val>
                                            <p:strVal val="#ppt_y"/>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6994" y="313709"/>
            <a:ext cx="2600000" cy="447619"/>
          </a:xfrm>
          <a:prstGeom prst="rect">
            <a:avLst/>
          </a:prstGeom>
        </p:spPr>
      </p:pic>
      <p:pic>
        <p:nvPicPr>
          <p:cNvPr id="4" name="Picture 3"/>
          <p:cNvPicPr>
            <a:picLocks noChangeAspect="1"/>
          </p:cNvPicPr>
          <p:nvPr/>
        </p:nvPicPr>
        <p:blipFill>
          <a:blip r:embed="rId3"/>
          <a:stretch>
            <a:fillRect/>
          </a:stretch>
        </p:blipFill>
        <p:spPr>
          <a:xfrm>
            <a:off x="2996994" y="280375"/>
            <a:ext cx="4161905" cy="514286"/>
          </a:xfrm>
          <a:prstGeom prst="rect">
            <a:avLst/>
          </a:prstGeom>
        </p:spPr>
      </p:pic>
      <p:sp>
        <p:nvSpPr>
          <p:cNvPr id="2" name="Date Placeholder 1"/>
          <p:cNvSpPr>
            <a:spLocks noGrp="1"/>
          </p:cNvSpPr>
          <p:nvPr>
            <p:ph type="dt" sz="half" idx="10"/>
          </p:nvPr>
        </p:nvSpPr>
        <p:spPr/>
        <p:txBody>
          <a:bodyPr/>
          <a:lstStyle/>
          <a:p>
            <a:fld id="{A57C1C08-1F04-4175-A4B4-9BFE967F2F90}"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87</a:t>
            </a:fld>
            <a:endParaRPr lang="id-ID"/>
          </a:p>
        </p:txBody>
      </p:sp>
      <p:pic>
        <p:nvPicPr>
          <p:cNvPr id="10" name="Picture 9"/>
          <p:cNvPicPr>
            <a:picLocks noChangeAspect="1"/>
          </p:cNvPicPr>
          <p:nvPr/>
        </p:nvPicPr>
        <p:blipFill>
          <a:blip r:embed="rId4"/>
          <a:stretch>
            <a:fillRect/>
          </a:stretch>
        </p:blipFill>
        <p:spPr>
          <a:xfrm>
            <a:off x="551881" y="1711646"/>
            <a:ext cx="10433083" cy="1704762"/>
          </a:xfrm>
          <a:prstGeom prst="rect">
            <a:avLst/>
          </a:prstGeom>
        </p:spPr>
      </p:pic>
      <p:pic>
        <p:nvPicPr>
          <p:cNvPr id="11" name="Picture 10"/>
          <p:cNvPicPr>
            <a:picLocks noChangeAspect="1"/>
          </p:cNvPicPr>
          <p:nvPr/>
        </p:nvPicPr>
        <p:blipFill>
          <a:blip r:embed="rId5"/>
          <a:stretch>
            <a:fillRect/>
          </a:stretch>
        </p:blipFill>
        <p:spPr>
          <a:xfrm>
            <a:off x="396994" y="1015059"/>
            <a:ext cx="1000000" cy="476190"/>
          </a:xfrm>
          <a:prstGeom prst="rect">
            <a:avLst/>
          </a:prstGeom>
        </p:spPr>
      </p:pic>
      <p:pic>
        <p:nvPicPr>
          <p:cNvPr id="12" name="Picture 11"/>
          <p:cNvPicPr>
            <a:picLocks noChangeAspect="1"/>
          </p:cNvPicPr>
          <p:nvPr/>
        </p:nvPicPr>
        <p:blipFill>
          <a:blip r:embed="rId6"/>
          <a:stretch>
            <a:fillRect/>
          </a:stretch>
        </p:blipFill>
        <p:spPr>
          <a:xfrm>
            <a:off x="1481308" y="1041248"/>
            <a:ext cx="2323809" cy="457143"/>
          </a:xfrm>
          <a:prstGeom prst="rect">
            <a:avLst/>
          </a:prstGeom>
        </p:spPr>
      </p:pic>
      <p:pic>
        <p:nvPicPr>
          <p:cNvPr id="13" name="Picture 12"/>
          <p:cNvPicPr>
            <a:picLocks noChangeAspect="1"/>
          </p:cNvPicPr>
          <p:nvPr/>
        </p:nvPicPr>
        <p:blipFill>
          <a:blip r:embed="rId7"/>
          <a:stretch>
            <a:fillRect/>
          </a:stretch>
        </p:blipFill>
        <p:spPr>
          <a:xfrm>
            <a:off x="625565" y="3629663"/>
            <a:ext cx="542857" cy="457143"/>
          </a:xfrm>
          <a:prstGeom prst="rect">
            <a:avLst/>
          </a:prstGeom>
        </p:spPr>
      </p:pic>
      <p:pic>
        <p:nvPicPr>
          <p:cNvPr id="14" name="Picture 13"/>
          <p:cNvPicPr>
            <a:picLocks noChangeAspect="1"/>
          </p:cNvPicPr>
          <p:nvPr/>
        </p:nvPicPr>
        <p:blipFill>
          <a:blip r:embed="rId8"/>
          <a:stretch>
            <a:fillRect/>
          </a:stretch>
        </p:blipFill>
        <p:spPr>
          <a:xfrm>
            <a:off x="1168422" y="3610616"/>
            <a:ext cx="1342857" cy="476190"/>
          </a:xfrm>
          <a:prstGeom prst="rect">
            <a:avLst/>
          </a:prstGeom>
        </p:spPr>
      </p:pic>
      <p:pic>
        <p:nvPicPr>
          <p:cNvPr id="15" name="Picture 14"/>
          <p:cNvPicPr>
            <a:picLocks noChangeAspect="1"/>
          </p:cNvPicPr>
          <p:nvPr/>
        </p:nvPicPr>
        <p:blipFill>
          <a:blip r:embed="rId9"/>
          <a:stretch>
            <a:fillRect/>
          </a:stretch>
        </p:blipFill>
        <p:spPr>
          <a:xfrm>
            <a:off x="625565" y="4212762"/>
            <a:ext cx="10232221" cy="2017632"/>
          </a:xfrm>
          <a:prstGeom prst="rect">
            <a:avLst/>
          </a:prstGeom>
        </p:spPr>
      </p:pic>
    </p:spTree>
    <p:extLst>
      <p:ext uri="{BB962C8B-B14F-4D97-AF65-F5344CB8AC3E}">
        <p14:creationId xmlns:p14="http://schemas.microsoft.com/office/powerpoint/2010/main" val="303029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88</a:t>
            </a:fld>
            <a:endParaRPr lang="id-ID"/>
          </a:p>
        </p:txBody>
      </p:sp>
      <p:pic>
        <p:nvPicPr>
          <p:cNvPr id="6" name="Picture 5"/>
          <p:cNvPicPr>
            <a:picLocks noChangeAspect="1"/>
          </p:cNvPicPr>
          <p:nvPr/>
        </p:nvPicPr>
        <p:blipFill>
          <a:blip r:embed="rId2"/>
          <a:stretch>
            <a:fillRect/>
          </a:stretch>
        </p:blipFill>
        <p:spPr>
          <a:xfrm>
            <a:off x="1124465" y="283984"/>
            <a:ext cx="10563456" cy="1775253"/>
          </a:xfrm>
          <a:prstGeom prst="rect">
            <a:avLst/>
          </a:prstGeom>
        </p:spPr>
      </p:pic>
      <p:pic>
        <p:nvPicPr>
          <p:cNvPr id="7" name="Picture 6"/>
          <p:cNvPicPr>
            <a:picLocks noChangeAspect="1"/>
          </p:cNvPicPr>
          <p:nvPr/>
        </p:nvPicPr>
        <p:blipFill>
          <a:blip r:embed="rId3"/>
          <a:stretch>
            <a:fillRect/>
          </a:stretch>
        </p:blipFill>
        <p:spPr>
          <a:xfrm>
            <a:off x="1193472" y="2059237"/>
            <a:ext cx="10494449" cy="2533333"/>
          </a:xfrm>
          <a:prstGeom prst="rect">
            <a:avLst/>
          </a:prstGeom>
        </p:spPr>
      </p:pic>
      <p:pic>
        <p:nvPicPr>
          <p:cNvPr id="8" name="Picture 7"/>
          <p:cNvPicPr>
            <a:picLocks noChangeAspect="1"/>
          </p:cNvPicPr>
          <p:nvPr/>
        </p:nvPicPr>
        <p:blipFill>
          <a:blip r:embed="rId4"/>
          <a:stretch>
            <a:fillRect/>
          </a:stretch>
        </p:blipFill>
        <p:spPr>
          <a:xfrm>
            <a:off x="1158968" y="3834490"/>
            <a:ext cx="10306765" cy="2392044"/>
          </a:xfrm>
          <a:prstGeom prst="rect">
            <a:avLst/>
          </a:prstGeom>
        </p:spPr>
      </p:pic>
    </p:spTree>
    <p:extLst>
      <p:ext uri="{BB962C8B-B14F-4D97-AF65-F5344CB8AC3E}">
        <p14:creationId xmlns:p14="http://schemas.microsoft.com/office/powerpoint/2010/main" val="32260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58899" y="377606"/>
            <a:ext cx="5209524" cy="504762"/>
          </a:xfrm>
          <a:prstGeom prst="rect">
            <a:avLst/>
          </a:prstGeom>
        </p:spPr>
      </p:pic>
      <p:pic>
        <p:nvPicPr>
          <p:cNvPr id="8" name="Picture 7"/>
          <p:cNvPicPr>
            <a:picLocks noChangeAspect="1"/>
          </p:cNvPicPr>
          <p:nvPr/>
        </p:nvPicPr>
        <p:blipFill>
          <a:blip r:embed="rId3"/>
          <a:stretch>
            <a:fillRect/>
          </a:stretch>
        </p:blipFill>
        <p:spPr>
          <a:xfrm>
            <a:off x="1215832" y="1065849"/>
            <a:ext cx="8175304" cy="854370"/>
          </a:xfrm>
          <a:prstGeom prst="rect">
            <a:avLst/>
          </a:prstGeom>
        </p:spPr>
      </p:pic>
      <p:sp>
        <p:nvSpPr>
          <p:cNvPr id="2" name="Date Placeholder 1"/>
          <p:cNvSpPr>
            <a:spLocks noGrp="1"/>
          </p:cNvSpPr>
          <p:nvPr>
            <p:ph type="dt" sz="half" idx="10"/>
          </p:nvPr>
        </p:nvSpPr>
        <p:spPr/>
        <p:txBody>
          <a:bodyPr/>
          <a:lstStyle/>
          <a:p>
            <a:fld id="{A57C1C08-1F04-4175-A4B4-9BFE967F2F90}" type="datetime1">
              <a:rPr lang="id-ID" smtClean="0"/>
              <a:t>15/05/2017</a:t>
            </a:fld>
            <a:endParaRPr lang="id-ID"/>
          </a:p>
        </p:txBody>
      </p:sp>
      <p:sp>
        <p:nvSpPr>
          <p:cNvPr id="9" name="Slide Number Placeholder 8"/>
          <p:cNvSpPr>
            <a:spLocks noGrp="1"/>
          </p:cNvSpPr>
          <p:nvPr>
            <p:ph type="sldNum" sz="quarter" idx="12"/>
          </p:nvPr>
        </p:nvSpPr>
        <p:spPr/>
        <p:txBody>
          <a:bodyPr/>
          <a:lstStyle/>
          <a:p>
            <a:fld id="{304D2AE2-D408-4FE7-99E9-D6922B015A08}" type="slidenum">
              <a:rPr lang="id-ID" smtClean="0"/>
              <a:t>89</a:t>
            </a:fld>
            <a:endParaRPr lang="id-ID"/>
          </a:p>
        </p:txBody>
      </p:sp>
      <p:pic>
        <p:nvPicPr>
          <p:cNvPr id="10" name="Picture 9"/>
          <p:cNvPicPr>
            <a:picLocks noChangeAspect="1"/>
          </p:cNvPicPr>
          <p:nvPr/>
        </p:nvPicPr>
        <p:blipFill>
          <a:blip r:embed="rId4"/>
          <a:stretch>
            <a:fillRect/>
          </a:stretch>
        </p:blipFill>
        <p:spPr>
          <a:xfrm>
            <a:off x="1154741" y="1920219"/>
            <a:ext cx="8570028" cy="3460236"/>
          </a:xfrm>
          <a:prstGeom prst="rect">
            <a:avLst/>
          </a:prstGeom>
        </p:spPr>
      </p:pic>
      <p:pic>
        <p:nvPicPr>
          <p:cNvPr id="11" name="Picture 10"/>
          <p:cNvPicPr>
            <a:picLocks noChangeAspect="1"/>
          </p:cNvPicPr>
          <p:nvPr/>
        </p:nvPicPr>
        <p:blipFill>
          <a:blip r:embed="rId5"/>
          <a:stretch>
            <a:fillRect/>
          </a:stretch>
        </p:blipFill>
        <p:spPr>
          <a:xfrm>
            <a:off x="1233571" y="5380455"/>
            <a:ext cx="8139826" cy="902794"/>
          </a:xfrm>
          <a:prstGeom prst="rect">
            <a:avLst/>
          </a:prstGeom>
        </p:spPr>
      </p:pic>
    </p:spTree>
    <p:extLst>
      <p:ext uri="{BB962C8B-B14F-4D97-AF65-F5344CB8AC3E}">
        <p14:creationId xmlns:p14="http://schemas.microsoft.com/office/powerpoint/2010/main" val="91823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dt" sz="quarter" idx="10"/>
          </p:nvPr>
        </p:nvSpPr>
        <p:spPr/>
        <p:txBody>
          <a:bodyPr/>
          <a:lstStyle/>
          <a:p>
            <a:pPr fontAlgn="base">
              <a:spcBef>
                <a:spcPct val="0"/>
              </a:spcBef>
              <a:spcAft>
                <a:spcPct val="0"/>
              </a:spcAft>
              <a:defRPr/>
            </a:pPr>
            <a:fld id="{BA25A833-A44E-4182-AA60-E5584C853773}" type="datetime1">
              <a:rPr lang="en-US">
                <a:solidFill>
                  <a:srgbClr val="000000"/>
                </a:solidFill>
                <a:latin typeface="Arial"/>
              </a:rPr>
              <a:pPr fontAlgn="base">
                <a:spcBef>
                  <a:spcPct val="0"/>
                </a:spcBef>
                <a:spcAft>
                  <a:spcPct val="0"/>
                </a:spcAft>
                <a:defRPr/>
              </a:pPr>
              <a:t>5/15/2017</a:t>
            </a:fld>
            <a:endParaRPr lang="en-US" altLang="en-US">
              <a:solidFill>
                <a:srgbClr val="000000"/>
              </a:solidFill>
              <a:latin typeface="Arial"/>
            </a:endParaRPr>
          </a:p>
        </p:txBody>
      </p:sp>
      <p:sp>
        <p:nvSpPr>
          <p:cNvPr id="54275" name="Rectangle 7"/>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fontAlgn="base">
              <a:spcBef>
                <a:spcPct val="0"/>
              </a:spcBef>
              <a:spcAft>
                <a:spcPct val="0"/>
              </a:spcAft>
            </a:pPr>
            <a:fld id="{81AC675D-4319-4AF0-9466-16C4D1004D0F}" type="slidenum">
              <a:rPr lang="en-US" altLang="en-US" sz="1000">
                <a:solidFill>
                  <a:srgbClr val="000000"/>
                </a:solidFill>
                <a:latin typeface="Arial" panose="020B0604020202020204" pitchFamily="34" charset="0"/>
              </a:rPr>
              <a:pPr fontAlgn="base">
                <a:spcBef>
                  <a:spcPct val="0"/>
                </a:spcBef>
                <a:spcAft>
                  <a:spcPct val="0"/>
                </a:spcAft>
              </a:pPr>
              <a:t>9</a:t>
            </a:fld>
            <a:endParaRPr lang="en-US" altLang="en-US" sz="1000">
              <a:solidFill>
                <a:srgbClr val="000000"/>
              </a:solidFill>
              <a:latin typeface="Arial" panose="020B0604020202020204" pitchFamily="34" charset="0"/>
            </a:endParaRPr>
          </a:p>
        </p:txBody>
      </p:sp>
      <p:sp>
        <p:nvSpPr>
          <p:cNvPr id="54276" name="Rectangle 2"/>
          <p:cNvSpPr>
            <a:spLocks noChangeArrowheads="1"/>
          </p:cNvSpPr>
          <p:nvPr/>
        </p:nvSpPr>
        <p:spPr bwMode="auto">
          <a:xfrm>
            <a:off x="1524001" y="-992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sp>
        <p:nvSpPr>
          <p:cNvPr id="54277" name="Rectangle 3"/>
          <p:cNvSpPr>
            <a:spLocks noChangeArrowheads="1"/>
          </p:cNvSpPr>
          <p:nvPr/>
        </p:nvSpPr>
        <p:spPr bwMode="auto">
          <a:xfrm>
            <a:off x="1524001" y="1836094"/>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Bradley Hand ITC" panose="03070402050302030203" pitchFamily="66" charset="0"/>
              </a:defRPr>
            </a:lvl1pPr>
            <a:lvl2pPr marL="742950" indent="-285750">
              <a:defRPr sz="2400">
                <a:solidFill>
                  <a:schemeClr val="tx1"/>
                </a:solidFill>
                <a:latin typeface="Bradley Hand ITC" panose="03070402050302030203" pitchFamily="66" charset="0"/>
              </a:defRPr>
            </a:lvl2pPr>
            <a:lvl3pPr marL="1143000" indent="-228600">
              <a:defRPr sz="2400">
                <a:solidFill>
                  <a:schemeClr val="tx1"/>
                </a:solidFill>
                <a:latin typeface="Bradley Hand ITC" panose="03070402050302030203" pitchFamily="66" charset="0"/>
              </a:defRPr>
            </a:lvl3pPr>
            <a:lvl4pPr marL="1600200" indent="-228600">
              <a:defRPr sz="2400">
                <a:solidFill>
                  <a:schemeClr val="tx1"/>
                </a:solidFill>
                <a:latin typeface="Bradley Hand ITC" panose="03070402050302030203" pitchFamily="66" charset="0"/>
              </a:defRPr>
            </a:lvl4pPr>
            <a:lvl5pPr marL="2057400" indent="-228600">
              <a:defRPr sz="2400">
                <a:solidFill>
                  <a:schemeClr val="tx1"/>
                </a:solidFill>
                <a:latin typeface="Bradley Hand ITC" panose="03070402050302030203" pitchFamily="66" charset="0"/>
              </a:defRPr>
            </a:lvl5pPr>
            <a:lvl6pPr marL="2514600" indent="-228600" eaLnBrk="0" fontAlgn="base" hangingPunct="0">
              <a:spcBef>
                <a:spcPct val="0"/>
              </a:spcBef>
              <a:spcAft>
                <a:spcPct val="0"/>
              </a:spcAft>
              <a:defRPr sz="2400">
                <a:solidFill>
                  <a:schemeClr val="tx1"/>
                </a:solidFill>
                <a:latin typeface="Bradley Hand ITC" panose="03070402050302030203" pitchFamily="66" charset="0"/>
              </a:defRPr>
            </a:lvl6pPr>
            <a:lvl7pPr marL="2971800" indent="-228600" eaLnBrk="0" fontAlgn="base" hangingPunct="0">
              <a:spcBef>
                <a:spcPct val="0"/>
              </a:spcBef>
              <a:spcAft>
                <a:spcPct val="0"/>
              </a:spcAft>
              <a:defRPr sz="2400">
                <a:solidFill>
                  <a:schemeClr val="tx1"/>
                </a:solidFill>
                <a:latin typeface="Bradley Hand ITC" panose="03070402050302030203" pitchFamily="66" charset="0"/>
              </a:defRPr>
            </a:lvl7pPr>
            <a:lvl8pPr marL="3429000" indent="-228600" eaLnBrk="0" fontAlgn="base" hangingPunct="0">
              <a:spcBef>
                <a:spcPct val="0"/>
              </a:spcBef>
              <a:spcAft>
                <a:spcPct val="0"/>
              </a:spcAft>
              <a:defRPr sz="2400">
                <a:solidFill>
                  <a:schemeClr val="tx1"/>
                </a:solidFill>
                <a:latin typeface="Bradley Hand ITC" panose="03070402050302030203" pitchFamily="66" charset="0"/>
              </a:defRPr>
            </a:lvl8pPr>
            <a:lvl9pPr marL="3886200" indent="-228600" eaLnBrk="0" fontAlgn="base" hangingPunct="0">
              <a:spcBef>
                <a:spcPct val="0"/>
              </a:spcBef>
              <a:spcAft>
                <a:spcPct val="0"/>
              </a:spcAft>
              <a:defRPr sz="2400">
                <a:solidFill>
                  <a:schemeClr val="tx1"/>
                </a:solidFill>
                <a:latin typeface="Bradley Hand ITC" panose="03070402050302030203" pitchFamily="66" charset="0"/>
              </a:defRPr>
            </a:lvl9pPr>
          </a:lstStyle>
          <a:p>
            <a:pPr eaLnBrk="0" fontAlgn="base" hangingPunct="0">
              <a:spcBef>
                <a:spcPct val="0"/>
              </a:spcBef>
              <a:spcAft>
                <a:spcPct val="0"/>
              </a:spcAft>
            </a:pPr>
            <a:endParaRPr lang="id-ID" altLang="id-ID">
              <a:solidFill>
                <a:srgbClr val="000000"/>
              </a:solidFill>
            </a:endParaRPr>
          </a:p>
        </p:txBody>
      </p:sp>
      <p:graphicFrame>
        <p:nvGraphicFramePr>
          <p:cNvPr id="265220" name="Object 4"/>
          <p:cNvGraphicFramePr>
            <a:graphicFrameLocks noChangeAspect="1"/>
          </p:cNvGraphicFramePr>
          <p:nvPr/>
        </p:nvGraphicFramePr>
        <p:xfrm>
          <a:off x="3276600" y="709614"/>
          <a:ext cx="5029200" cy="4700587"/>
        </p:xfrm>
        <a:graphic>
          <a:graphicData uri="http://schemas.openxmlformats.org/presentationml/2006/ole">
            <mc:AlternateContent xmlns:mc="http://schemas.openxmlformats.org/markup-compatibility/2006">
              <mc:Choice xmlns:v="urn:schemas-microsoft-com:vml" Requires="v">
                <p:oleObj spid="_x0000_s3077" r:id="rId3" imgW="6885714" imgH="6447619" progId="MSPhotoEd.3">
                  <p:embed/>
                </p:oleObj>
              </mc:Choice>
              <mc:Fallback>
                <p:oleObj r:id="rId3" imgW="6885714" imgH="6447619" progId="MSPhotoEd.3">
                  <p:embed/>
                  <p:pic>
                    <p:nvPicPr>
                      <p:cNvPr id="26522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09614"/>
                        <a:ext cx="5029200"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61819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65220"/>
                                        </p:tgtEl>
                                        <p:attrNameLst>
                                          <p:attrName>style.visibility</p:attrName>
                                        </p:attrNameLst>
                                      </p:cBhvr>
                                      <p:to>
                                        <p:strVal val="visible"/>
                                      </p:to>
                                    </p:set>
                                    <p:animEffect transition="in" filter="wheel(1)">
                                      <p:cBhvr>
                                        <p:cTn id="7" dur="30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198" y="261791"/>
            <a:ext cx="11538738" cy="6225505"/>
          </a:xfrm>
          <a:prstGeom prst="rect">
            <a:avLst/>
          </a:prstGeom>
        </p:spPr>
      </p:pic>
      <p:sp>
        <p:nvSpPr>
          <p:cNvPr id="3" name="Date Placeholder 2"/>
          <p:cNvSpPr>
            <a:spLocks noGrp="1"/>
          </p:cNvSpPr>
          <p:nvPr>
            <p:ph type="dt" sz="half" idx="10"/>
          </p:nvPr>
        </p:nvSpPr>
        <p:spPr/>
        <p:txBody>
          <a:bodyPr/>
          <a:lstStyle/>
          <a:p>
            <a:fld id="{D3869537-A210-44D1-8CB5-AE35637D575F}" type="datetime1">
              <a:rPr lang="id-ID" smtClean="0"/>
              <a:t>15/05/2017</a:t>
            </a:fld>
            <a:endParaRPr lang="id-ID"/>
          </a:p>
        </p:txBody>
      </p:sp>
      <p:sp>
        <p:nvSpPr>
          <p:cNvPr id="4" name="Slide Number Placeholder 3"/>
          <p:cNvSpPr>
            <a:spLocks noGrp="1"/>
          </p:cNvSpPr>
          <p:nvPr>
            <p:ph type="sldNum" sz="quarter" idx="12"/>
          </p:nvPr>
        </p:nvSpPr>
        <p:spPr/>
        <p:txBody>
          <a:bodyPr/>
          <a:lstStyle/>
          <a:p>
            <a:fld id="{304D2AE2-D408-4FE7-99E9-D6922B015A08}" type="slidenum">
              <a:rPr lang="id-ID" smtClean="0"/>
              <a:t>90</a:t>
            </a:fld>
            <a:endParaRPr lang="id-ID"/>
          </a:p>
        </p:txBody>
      </p:sp>
    </p:spTree>
    <p:extLst>
      <p:ext uri="{BB962C8B-B14F-4D97-AF65-F5344CB8AC3E}">
        <p14:creationId xmlns:p14="http://schemas.microsoft.com/office/powerpoint/2010/main" val="2392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8856" y="2672188"/>
            <a:ext cx="6790476" cy="704762"/>
          </a:xfrm>
          <a:prstGeom prst="rect">
            <a:avLst/>
          </a:prstGeom>
        </p:spPr>
      </p:pic>
      <p:pic>
        <p:nvPicPr>
          <p:cNvPr id="3" name="Picture 2"/>
          <p:cNvPicPr>
            <a:picLocks noChangeAspect="1"/>
          </p:cNvPicPr>
          <p:nvPr/>
        </p:nvPicPr>
        <p:blipFill>
          <a:blip r:embed="rId3"/>
          <a:stretch>
            <a:fillRect/>
          </a:stretch>
        </p:blipFill>
        <p:spPr>
          <a:xfrm>
            <a:off x="7267743" y="2738854"/>
            <a:ext cx="2685714" cy="571429"/>
          </a:xfrm>
          <a:prstGeom prst="rect">
            <a:avLst/>
          </a:prstGeom>
        </p:spPr>
      </p:pic>
      <p:pic>
        <p:nvPicPr>
          <p:cNvPr id="5" name="Picture 4"/>
          <p:cNvPicPr>
            <a:picLocks noChangeAspect="1"/>
          </p:cNvPicPr>
          <p:nvPr/>
        </p:nvPicPr>
        <p:blipFill>
          <a:blip r:embed="rId4"/>
          <a:stretch>
            <a:fillRect/>
          </a:stretch>
        </p:blipFill>
        <p:spPr>
          <a:xfrm>
            <a:off x="528856" y="3536525"/>
            <a:ext cx="9676190" cy="2800000"/>
          </a:xfrm>
          <a:prstGeom prst="rect">
            <a:avLst/>
          </a:prstGeom>
        </p:spPr>
      </p:pic>
      <p:sp>
        <p:nvSpPr>
          <p:cNvPr id="6" name="Date Placeholder 5"/>
          <p:cNvSpPr>
            <a:spLocks noGrp="1"/>
          </p:cNvSpPr>
          <p:nvPr>
            <p:ph type="dt" sz="half" idx="10"/>
          </p:nvPr>
        </p:nvSpPr>
        <p:spPr/>
        <p:txBody>
          <a:bodyPr/>
          <a:lstStyle/>
          <a:p>
            <a:fld id="{F51ECE62-AA4C-4BD6-881C-5DBF2BB0752F}"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91</a:t>
            </a:fld>
            <a:endParaRPr lang="id-ID"/>
          </a:p>
        </p:txBody>
      </p:sp>
      <p:pic>
        <p:nvPicPr>
          <p:cNvPr id="8" name="Picture 7"/>
          <p:cNvPicPr>
            <a:picLocks noChangeAspect="1"/>
          </p:cNvPicPr>
          <p:nvPr/>
        </p:nvPicPr>
        <p:blipFill>
          <a:blip r:embed="rId5"/>
          <a:stretch>
            <a:fillRect/>
          </a:stretch>
        </p:blipFill>
        <p:spPr>
          <a:xfrm>
            <a:off x="528856" y="462082"/>
            <a:ext cx="9446972" cy="1983864"/>
          </a:xfrm>
          <a:prstGeom prst="rect">
            <a:avLst/>
          </a:prstGeom>
        </p:spPr>
      </p:pic>
      <p:sp>
        <p:nvSpPr>
          <p:cNvPr id="13" name="Rectangle 8"/>
          <p:cNvSpPr>
            <a:spLocks noChangeArrowheads="1"/>
          </p:cNvSpPr>
          <p:nvPr/>
        </p:nvSpPr>
        <p:spPr bwMode="auto">
          <a:xfrm>
            <a:off x="368219" y="243852"/>
            <a:ext cx="2944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i="1" dirty="0" smtClean="0"/>
              <a:t>Gambar sistem</a:t>
            </a:r>
            <a:endParaRPr lang="id-ID" altLang="id-ID" dirty="0" smtClean="0"/>
          </a:p>
        </p:txBody>
      </p:sp>
    </p:spTree>
    <p:extLst>
      <p:ext uri="{BB962C8B-B14F-4D97-AF65-F5344CB8AC3E}">
        <p14:creationId xmlns:p14="http://schemas.microsoft.com/office/powerpoint/2010/main" val="19276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500"/>
                            </p:stCondLst>
                            <p:childTnLst>
                              <p:par>
                                <p:cTn id="22" presetID="54" presetClass="entr" presetSubtype="0" accel="100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strVal val="#ppt_w*0.05"/>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anim calcmode="lin" valueType="num">
                                      <p:cBhvr>
                                        <p:cTn id="26" dur="500" fill="hold"/>
                                        <p:tgtEl>
                                          <p:spTgt spid="13"/>
                                        </p:tgtEl>
                                        <p:attrNameLst>
                                          <p:attrName>ppt_x</p:attrName>
                                        </p:attrNameLst>
                                      </p:cBhvr>
                                      <p:tavLst>
                                        <p:tav tm="0">
                                          <p:val>
                                            <p:strVal val="#ppt_x-.2"/>
                                          </p:val>
                                        </p:tav>
                                        <p:tav tm="100000">
                                          <p:val>
                                            <p:strVal val="#ppt_x"/>
                                          </p:val>
                                        </p:tav>
                                      </p:tavLst>
                                    </p:anim>
                                    <p:anim calcmode="lin" valueType="num">
                                      <p:cBhvr>
                                        <p:cTn id="27" dur="500" fill="hold"/>
                                        <p:tgtEl>
                                          <p:spTgt spid="13"/>
                                        </p:tgtEl>
                                        <p:attrNameLst>
                                          <p:attrName>ppt_y</p:attrName>
                                        </p:attrNameLst>
                                      </p:cBhvr>
                                      <p:tavLst>
                                        <p:tav tm="0">
                                          <p:val>
                                            <p:strVal val="#ppt_y"/>
                                          </p:val>
                                        </p:tav>
                                        <p:tav tm="100000">
                                          <p:val>
                                            <p:strVal val="#ppt_y"/>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92</a:t>
            </a:fld>
            <a:endParaRPr lang="id-ID"/>
          </a:p>
        </p:txBody>
      </p:sp>
      <p:pic>
        <p:nvPicPr>
          <p:cNvPr id="6" name="Picture 5"/>
          <p:cNvPicPr>
            <a:picLocks noChangeAspect="1"/>
          </p:cNvPicPr>
          <p:nvPr/>
        </p:nvPicPr>
        <p:blipFill>
          <a:blip r:embed="rId2"/>
          <a:stretch>
            <a:fillRect/>
          </a:stretch>
        </p:blipFill>
        <p:spPr>
          <a:xfrm>
            <a:off x="1506010" y="991118"/>
            <a:ext cx="8476190" cy="2085714"/>
          </a:xfrm>
          <a:prstGeom prst="rect">
            <a:avLst/>
          </a:prstGeom>
        </p:spPr>
      </p:pic>
      <p:sp>
        <p:nvSpPr>
          <p:cNvPr id="7" name="Rectangle 8"/>
          <p:cNvSpPr>
            <a:spLocks noChangeArrowheads="1"/>
          </p:cNvSpPr>
          <p:nvPr/>
        </p:nvSpPr>
        <p:spPr bwMode="auto">
          <a:xfrm>
            <a:off x="1856876" y="2460564"/>
            <a:ext cx="12274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300 MVA</a:t>
            </a:r>
          </a:p>
          <a:p>
            <a:pPr eaLnBrk="1" hangingPunct="1"/>
            <a:r>
              <a:rPr lang="id-ID" altLang="id-ID" dirty="0"/>
              <a:t> </a:t>
            </a:r>
            <a:r>
              <a:rPr lang="id-ID" altLang="id-ID" dirty="0" smtClean="0"/>
              <a:t>20 kV</a:t>
            </a:r>
          </a:p>
          <a:p>
            <a:pPr eaLnBrk="1" hangingPunct="1"/>
            <a:r>
              <a:rPr lang="id-ID" altLang="id-ID" dirty="0" smtClean="0"/>
              <a:t>10%</a:t>
            </a:r>
            <a:endParaRPr lang="en-US" altLang="id-ID" dirty="0"/>
          </a:p>
        </p:txBody>
      </p:sp>
      <p:sp>
        <p:nvSpPr>
          <p:cNvPr id="8" name="Rectangle 8"/>
          <p:cNvSpPr>
            <a:spLocks noChangeArrowheads="1"/>
          </p:cNvSpPr>
          <p:nvPr/>
        </p:nvSpPr>
        <p:spPr bwMode="auto">
          <a:xfrm>
            <a:off x="820968" y="345594"/>
            <a:ext cx="2944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Data sistem menjadi sbb:</a:t>
            </a:r>
          </a:p>
        </p:txBody>
      </p:sp>
      <p:sp>
        <p:nvSpPr>
          <p:cNvPr id="10" name="Rectangle 8"/>
          <p:cNvSpPr>
            <a:spLocks noChangeArrowheads="1"/>
          </p:cNvSpPr>
          <p:nvPr/>
        </p:nvSpPr>
        <p:spPr bwMode="auto">
          <a:xfrm>
            <a:off x="2889695" y="3106088"/>
            <a:ext cx="1398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350 MVA</a:t>
            </a:r>
          </a:p>
          <a:p>
            <a:pPr eaLnBrk="1" hangingPunct="1"/>
            <a:r>
              <a:rPr lang="id-ID" altLang="id-ID" dirty="0"/>
              <a:t> </a:t>
            </a:r>
            <a:r>
              <a:rPr lang="id-ID" altLang="id-ID" dirty="0" smtClean="0"/>
              <a:t>230/20 kV</a:t>
            </a:r>
          </a:p>
          <a:p>
            <a:pPr eaLnBrk="1" hangingPunct="1"/>
            <a:r>
              <a:rPr lang="id-ID" altLang="id-ID" dirty="0" smtClean="0"/>
              <a:t>10%</a:t>
            </a:r>
            <a:endParaRPr lang="en-US" altLang="id-ID" dirty="0"/>
          </a:p>
        </p:txBody>
      </p:sp>
      <p:sp>
        <p:nvSpPr>
          <p:cNvPr id="11" name="Rectangle 8"/>
          <p:cNvSpPr>
            <a:spLocks noChangeArrowheads="1"/>
          </p:cNvSpPr>
          <p:nvPr/>
        </p:nvSpPr>
        <p:spPr bwMode="auto">
          <a:xfrm>
            <a:off x="6847975" y="3064475"/>
            <a:ext cx="15154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dirty="0" smtClean="0"/>
              <a:t>300 MVA</a:t>
            </a:r>
          </a:p>
          <a:p>
            <a:pPr eaLnBrk="1" hangingPunct="1"/>
            <a:r>
              <a:rPr lang="id-ID" altLang="id-ID" dirty="0"/>
              <a:t> </a:t>
            </a:r>
            <a:r>
              <a:rPr lang="id-ID" altLang="id-ID" dirty="0" smtClean="0"/>
              <a:t>220/13,2 kV</a:t>
            </a:r>
          </a:p>
          <a:p>
            <a:pPr eaLnBrk="1" hangingPunct="1"/>
            <a:r>
              <a:rPr lang="id-ID" altLang="id-ID" dirty="0" smtClean="0"/>
              <a:t>10%</a:t>
            </a:r>
            <a:endParaRPr lang="en-US" altLang="id-ID" dirty="0"/>
          </a:p>
        </p:txBody>
      </p:sp>
      <p:sp>
        <p:nvSpPr>
          <p:cNvPr id="12" name="Rectangle 8"/>
          <p:cNvSpPr>
            <a:spLocks noChangeArrowheads="1"/>
          </p:cNvSpPr>
          <p:nvPr/>
        </p:nvSpPr>
        <p:spPr bwMode="auto">
          <a:xfrm>
            <a:off x="9838312" y="1110645"/>
            <a:ext cx="12827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i="1" dirty="0" smtClean="0"/>
              <a:t>2</a:t>
            </a:r>
            <a:r>
              <a:rPr lang="id-ID" altLang="id-ID" dirty="0" smtClean="0"/>
              <a:t>00 MVA</a:t>
            </a:r>
          </a:p>
          <a:p>
            <a:pPr eaLnBrk="1" hangingPunct="1"/>
            <a:r>
              <a:rPr lang="id-ID" altLang="id-ID" dirty="0"/>
              <a:t> </a:t>
            </a:r>
            <a:r>
              <a:rPr lang="id-ID" altLang="id-ID" dirty="0" smtClean="0"/>
              <a:t>13,2 kV</a:t>
            </a:r>
          </a:p>
          <a:p>
            <a:pPr eaLnBrk="1" hangingPunct="1"/>
            <a:r>
              <a:rPr lang="id-ID" altLang="id-ID" dirty="0" smtClean="0"/>
              <a:t> 20%</a:t>
            </a:r>
            <a:endParaRPr lang="en-US" altLang="id-ID" dirty="0"/>
          </a:p>
        </p:txBody>
      </p:sp>
      <p:sp>
        <p:nvSpPr>
          <p:cNvPr id="13" name="Rectangle 8"/>
          <p:cNvSpPr>
            <a:spLocks noChangeArrowheads="1"/>
          </p:cNvSpPr>
          <p:nvPr/>
        </p:nvSpPr>
        <p:spPr bwMode="auto">
          <a:xfrm>
            <a:off x="9982200" y="2093738"/>
            <a:ext cx="128277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100 MVA</a:t>
            </a:r>
          </a:p>
          <a:p>
            <a:pPr eaLnBrk="1" hangingPunct="1"/>
            <a:r>
              <a:rPr lang="id-ID" altLang="id-ID" dirty="0" smtClean="0"/>
              <a:t>13,2 kV</a:t>
            </a:r>
          </a:p>
          <a:p>
            <a:pPr eaLnBrk="1" hangingPunct="1"/>
            <a:r>
              <a:rPr lang="id-ID" altLang="id-ID" dirty="0" smtClean="0"/>
              <a:t>20%</a:t>
            </a:r>
            <a:endParaRPr lang="en-US" altLang="id-ID" dirty="0"/>
          </a:p>
        </p:txBody>
      </p:sp>
      <p:sp>
        <p:nvSpPr>
          <p:cNvPr id="14" name="Rectangle 8"/>
          <p:cNvSpPr>
            <a:spLocks noChangeArrowheads="1"/>
          </p:cNvSpPr>
          <p:nvPr/>
        </p:nvSpPr>
        <p:spPr bwMode="auto">
          <a:xfrm>
            <a:off x="4901611" y="2141145"/>
            <a:ext cx="16149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300 MVA</a:t>
            </a:r>
          </a:p>
          <a:p>
            <a:pPr eaLnBrk="1" hangingPunct="1"/>
            <a:r>
              <a:rPr lang="id-ID" altLang="id-ID" dirty="0" smtClean="0"/>
              <a:t>0,5 Ohm/km</a:t>
            </a:r>
          </a:p>
          <a:p>
            <a:pPr eaLnBrk="1" hangingPunct="1"/>
            <a:r>
              <a:rPr lang="id-ID" altLang="id-ID" dirty="0" smtClean="0"/>
              <a:t>64 km</a:t>
            </a:r>
            <a:endParaRPr lang="en-US" altLang="id-ID" dirty="0"/>
          </a:p>
        </p:txBody>
      </p:sp>
      <p:sp>
        <p:nvSpPr>
          <p:cNvPr id="15" name="Rectangle 8"/>
          <p:cNvSpPr>
            <a:spLocks noChangeArrowheads="1"/>
          </p:cNvSpPr>
          <p:nvPr/>
        </p:nvSpPr>
        <p:spPr bwMode="auto">
          <a:xfrm>
            <a:off x="998218" y="4195768"/>
            <a:ext cx="29447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MVA dasar : 300 MVA</a:t>
            </a:r>
          </a:p>
          <a:p>
            <a:pPr eaLnBrk="1" hangingPunct="1"/>
            <a:r>
              <a:rPr lang="id-ID" altLang="id-ID" dirty="0" smtClean="0"/>
              <a:t>kV dasar: 20 kV</a:t>
            </a:r>
          </a:p>
        </p:txBody>
      </p:sp>
      <p:sp>
        <p:nvSpPr>
          <p:cNvPr id="19" name="Rectangle 8"/>
          <p:cNvSpPr>
            <a:spLocks noChangeArrowheads="1"/>
          </p:cNvSpPr>
          <p:nvPr/>
        </p:nvSpPr>
        <p:spPr bwMode="auto">
          <a:xfrm>
            <a:off x="998217" y="5008449"/>
            <a:ext cx="96835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d-ID" altLang="id-ID" dirty="0" smtClean="0"/>
              <a:t>Dasar-dasar tegangan untuk setiap bagian sistem diperlihatkan di antara tanda kurung pada diagram segaris, demikian juga data rating masing-masing komponen</a:t>
            </a:r>
          </a:p>
        </p:txBody>
      </p:sp>
    </p:spTree>
    <p:extLst>
      <p:ext uri="{BB962C8B-B14F-4D97-AF65-F5344CB8AC3E}">
        <p14:creationId xmlns:p14="http://schemas.microsoft.com/office/powerpoint/2010/main" val="25109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par>
                          <p:cTn id="12" fill="hold">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strVal val="#ppt_w*0.05"/>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anim calcmode="lin" valueType="num">
                                      <p:cBhvr>
                                        <p:cTn id="17" dur="500" fill="hold"/>
                                        <p:tgtEl>
                                          <p:spTgt spid="8"/>
                                        </p:tgtEl>
                                        <p:attrNameLst>
                                          <p:attrName>ppt_x</p:attrName>
                                        </p:attrNameLst>
                                      </p:cBhvr>
                                      <p:tavLst>
                                        <p:tav tm="0">
                                          <p:val>
                                            <p:strVal val="#ppt_x-.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par>
                          <p:cTn id="25" fill="hold">
                            <p:stCondLst>
                              <p:cond delay="500"/>
                            </p:stCondLst>
                            <p:childTnLst>
                              <p:par>
                                <p:cTn id="26" presetID="54" presetClass="entr" presetSubtype="0" accel="10000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strVal val="#ppt_w*0.05"/>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anim calcmode="lin" valueType="num">
                                      <p:cBhvr>
                                        <p:cTn id="30" dur="500" fill="hold"/>
                                        <p:tgtEl>
                                          <p:spTgt spid="10"/>
                                        </p:tgtEl>
                                        <p:attrNameLst>
                                          <p:attrName>ppt_x</p:attrName>
                                        </p:attrNameLst>
                                      </p:cBhvr>
                                      <p:tavLst>
                                        <p:tav tm="0">
                                          <p:val>
                                            <p:strVal val="#ppt_x-.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animEffect transition="in" filter="fade">
                                      <p:cBhvr>
                                        <p:cTn id="32" dur="500"/>
                                        <p:tgtEl>
                                          <p:spTgt spid="10"/>
                                        </p:tgtEl>
                                      </p:cBhvr>
                                    </p:animEffect>
                                  </p:childTnLst>
                                </p:cTn>
                              </p:par>
                            </p:childTnLst>
                          </p:cTn>
                        </p:par>
                        <p:par>
                          <p:cTn id="33" fill="hold">
                            <p:stCondLst>
                              <p:cond delay="1000"/>
                            </p:stCondLst>
                            <p:childTnLst>
                              <p:par>
                                <p:cTn id="34" presetID="54" presetClass="entr" presetSubtype="0" accel="10000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strVal val="#ppt_w*0.05"/>
                                          </p:val>
                                        </p:tav>
                                        <p:tav tm="100000">
                                          <p:val>
                                            <p:strVal val="#ppt_w"/>
                                          </p:val>
                                        </p:tav>
                                      </p:tavLst>
                                    </p:anim>
                                    <p:anim calcmode="lin" valueType="num">
                                      <p:cBhvr>
                                        <p:cTn id="37" dur="500" fill="hold"/>
                                        <p:tgtEl>
                                          <p:spTgt spid="11"/>
                                        </p:tgtEl>
                                        <p:attrNameLst>
                                          <p:attrName>ppt_h</p:attrName>
                                        </p:attrNameLst>
                                      </p:cBhvr>
                                      <p:tavLst>
                                        <p:tav tm="0">
                                          <p:val>
                                            <p:strVal val="#ppt_h"/>
                                          </p:val>
                                        </p:tav>
                                        <p:tav tm="100000">
                                          <p:val>
                                            <p:strVal val="#ppt_h"/>
                                          </p:val>
                                        </p:tav>
                                      </p:tavLst>
                                    </p:anim>
                                    <p:anim calcmode="lin" valueType="num">
                                      <p:cBhvr>
                                        <p:cTn id="38" dur="500" fill="hold"/>
                                        <p:tgtEl>
                                          <p:spTgt spid="11"/>
                                        </p:tgtEl>
                                        <p:attrNameLst>
                                          <p:attrName>ppt_x</p:attrName>
                                        </p:attrNameLst>
                                      </p:cBhvr>
                                      <p:tavLst>
                                        <p:tav tm="0">
                                          <p:val>
                                            <p:strVal val="#ppt_x-.2"/>
                                          </p:val>
                                        </p:tav>
                                        <p:tav tm="100000">
                                          <p:val>
                                            <p:strVal val="#ppt_x"/>
                                          </p:val>
                                        </p:tav>
                                      </p:tavLst>
                                    </p:anim>
                                    <p:anim calcmode="lin" valueType="num">
                                      <p:cBhvr>
                                        <p:cTn id="39" dur="500" fill="hold"/>
                                        <p:tgtEl>
                                          <p:spTgt spid="11"/>
                                        </p:tgtEl>
                                        <p:attrNameLst>
                                          <p:attrName>ppt_y</p:attrName>
                                        </p:attrNameLst>
                                      </p:cBhvr>
                                      <p:tavLst>
                                        <p:tav tm="0">
                                          <p:val>
                                            <p:strVal val="#ppt_y"/>
                                          </p:val>
                                        </p:tav>
                                        <p:tav tm="100000">
                                          <p:val>
                                            <p:strVal val="#ppt_y"/>
                                          </p:val>
                                        </p:tav>
                                      </p:tavLst>
                                    </p:anim>
                                    <p:animEffect transition="in" filter="fade">
                                      <p:cBhvr>
                                        <p:cTn id="40" dur="500"/>
                                        <p:tgtEl>
                                          <p:spTgt spid="11"/>
                                        </p:tgtEl>
                                      </p:cBhvr>
                                    </p:animEffect>
                                  </p:childTnLst>
                                </p:cTn>
                              </p:par>
                            </p:childTnLst>
                          </p:cTn>
                        </p:par>
                        <p:par>
                          <p:cTn id="41" fill="hold">
                            <p:stCondLst>
                              <p:cond delay="1500"/>
                            </p:stCondLst>
                            <p:childTnLst>
                              <p:par>
                                <p:cTn id="42" presetID="54" presetClass="entr" presetSubtype="0" accel="10000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strVal val="#ppt_w*0.05"/>
                                          </p:val>
                                        </p:tav>
                                        <p:tav tm="100000">
                                          <p:val>
                                            <p:strVal val="#ppt_w"/>
                                          </p:val>
                                        </p:tav>
                                      </p:tavLst>
                                    </p:anim>
                                    <p:anim calcmode="lin" valueType="num">
                                      <p:cBhvr>
                                        <p:cTn id="45" dur="500" fill="hold"/>
                                        <p:tgtEl>
                                          <p:spTgt spid="12"/>
                                        </p:tgtEl>
                                        <p:attrNameLst>
                                          <p:attrName>ppt_h</p:attrName>
                                        </p:attrNameLst>
                                      </p:cBhvr>
                                      <p:tavLst>
                                        <p:tav tm="0">
                                          <p:val>
                                            <p:strVal val="#ppt_h"/>
                                          </p:val>
                                        </p:tav>
                                        <p:tav tm="100000">
                                          <p:val>
                                            <p:strVal val="#ppt_h"/>
                                          </p:val>
                                        </p:tav>
                                      </p:tavLst>
                                    </p:anim>
                                    <p:anim calcmode="lin" valueType="num">
                                      <p:cBhvr>
                                        <p:cTn id="46" dur="500" fill="hold"/>
                                        <p:tgtEl>
                                          <p:spTgt spid="12"/>
                                        </p:tgtEl>
                                        <p:attrNameLst>
                                          <p:attrName>ppt_x</p:attrName>
                                        </p:attrNameLst>
                                      </p:cBhvr>
                                      <p:tavLst>
                                        <p:tav tm="0">
                                          <p:val>
                                            <p:strVal val="#ppt_x-.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Effect transition="in" filter="fade">
                                      <p:cBhvr>
                                        <p:cTn id="48" dur="500"/>
                                        <p:tgtEl>
                                          <p:spTgt spid="12"/>
                                        </p:tgtEl>
                                      </p:cBhvr>
                                    </p:animEffect>
                                  </p:childTnLst>
                                </p:cTn>
                              </p:par>
                            </p:childTnLst>
                          </p:cTn>
                        </p:par>
                        <p:par>
                          <p:cTn id="49" fill="hold">
                            <p:stCondLst>
                              <p:cond delay="2000"/>
                            </p:stCondLst>
                            <p:childTnLst>
                              <p:par>
                                <p:cTn id="50" presetID="54" presetClass="entr" presetSubtype="0" accel="10000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strVal val="#ppt_w*0.05"/>
                                          </p:val>
                                        </p:tav>
                                        <p:tav tm="100000">
                                          <p:val>
                                            <p:strVal val="#ppt_w"/>
                                          </p:val>
                                        </p:tav>
                                      </p:tavLst>
                                    </p:anim>
                                    <p:anim calcmode="lin" valueType="num">
                                      <p:cBhvr>
                                        <p:cTn id="53" dur="500" fill="hold"/>
                                        <p:tgtEl>
                                          <p:spTgt spid="13"/>
                                        </p:tgtEl>
                                        <p:attrNameLst>
                                          <p:attrName>ppt_h</p:attrName>
                                        </p:attrNameLst>
                                      </p:cBhvr>
                                      <p:tavLst>
                                        <p:tav tm="0">
                                          <p:val>
                                            <p:strVal val="#ppt_h"/>
                                          </p:val>
                                        </p:tav>
                                        <p:tav tm="100000">
                                          <p:val>
                                            <p:strVal val="#ppt_h"/>
                                          </p:val>
                                        </p:tav>
                                      </p:tavLst>
                                    </p:anim>
                                    <p:anim calcmode="lin" valueType="num">
                                      <p:cBhvr>
                                        <p:cTn id="54" dur="500" fill="hold"/>
                                        <p:tgtEl>
                                          <p:spTgt spid="13"/>
                                        </p:tgtEl>
                                        <p:attrNameLst>
                                          <p:attrName>ppt_x</p:attrName>
                                        </p:attrNameLst>
                                      </p:cBhvr>
                                      <p:tavLst>
                                        <p:tav tm="0">
                                          <p:val>
                                            <p:strVal val="#ppt_x-.2"/>
                                          </p:val>
                                        </p:tav>
                                        <p:tav tm="100000">
                                          <p:val>
                                            <p:strVal val="#ppt_x"/>
                                          </p:val>
                                        </p:tav>
                                      </p:tavLst>
                                    </p:anim>
                                    <p:anim calcmode="lin" valueType="num">
                                      <p:cBhvr>
                                        <p:cTn id="55" dur="500" fill="hold"/>
                                        <p:tgtEl>
                                          <p:spTgt spid="13"/>
                                        </p:tgtEl>
                                        <p:attrNameLst>
                                          <p:attrName>ppt_y</p:attrName>
                                        </p:attrNameLst>
                                      </p:cBhvr>
                                      <p:tavLst>
                                        <p:tav tm="0">
                                          <p:val>
                                            <p:strVal val="#ppt_y"/>
                                          </p:val>
                                        </p:tav>
                                        <p:tav tm="100000">
                                          <p:val>
                                            <p:strVal val="#ppt_y"/>
                                          </p:val>
                                        </p:tav>
                                      </p:tavLst>
                                    </p:anim>
                                    <p:animEffect transition="in" filter="fade">
                                      <p:cBhvr>
                                        <p:cTn id="56" dur="500"/>
                                        <p:tgtEl>
                                          <p:spTgt spid="13"/>
                                        </p:tgtEl>
                                      </p:cBhvr>
                                    </p:animEffect>
                                  </p:childTnLst>
                                </p:cTn>
                              </p:par>
                            </p:childTnLst>
                          </p:cTn>
                        </p:par>
                        <p:par>
                          <p:cTn id="57" fill="hold">
                            <p:stCondLst>
                              <p:cond delay="2500"/>
                            </p:stCondLst>
                            <p:childTnLst>
                              <p:par>
                                <p:cTn id="58" presetID="54" presetClass="entr" presetSubtype="0" accel="10000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strVal val="#ppt_w*0.05"/>
                                          </p:val>
                                        </p:tav>
                                        <p:tav tm="100000">
                                          <p:val>
                                            <p:strVal val="#ppt_w"/>
                                          </p:val>
                                        </p:tav>
                                      </p:tavLst>
                                    </p:anim>
                                    <p:anim calcmode="lin" valueType="num">
                                      <p:cBhvr>
                                        <p:cTn id="61" dur="500" fill="hold"/>
                                        <p:tgtEl>
                                          <p:spTgt spid="14"/>
                                        </p:tgtEl>
                                        <p:attrNameLst>
                                          <p:attrName>ppt_h</p:attrName>
                                        </p:attrNameLst>
                                      </p:cBhvr>
                                      <p:tavLst>
                                        <p:tav tm="0">
                                          <p:val>
                                            <p:strVal val="#ppt_h"/>
                                          </p:val>
                                        </p:tav>
                                        <p:tav tm="100000">
                                          <p:val>
                                            <p:strVal val="#ppt_h"/>
                                          </p:val>
                                        </p:tav>
                                      </p:tavLst>
                                    </p:anim>
                                    <p:anim calcmode="lin" valueType="num">
                                      <p:cBhvr>
                                        <p:cTn id="62" dur="500" fill="hold"/>
                                        <p:tgtEl>
                                          <p:spTgt spid="14"/>
                                        </p:tgtEl>
                                        <p:attrNameLst>
                                          <p:attrName>ppt_x</p:attrName>
                                        </p:attrNameLst>
                                      </p:cBhvr>
                                      <p:tavLst>
                                        <p:tav tm="0">
                                          <p:val>
                                            <p:strVal val="#ppt_x-.2"/>
                                          </p:val>
                                        </p:tav>
                                        <p:tav tm="100000">
                                          <p:val>
                                            <p:strVal val="#ppt_x"/>
                                          </p:val>
                                        </p:tav>
                                      </p:tavLst>
                                    </p:anim>
                                    <p:anim calcmode="lin" valueType="num">
                                      <p:cBhvr>
                                        <p:cTn id="63" dur="500" fill="hold"/>
                                        <p:tgtEl>
                                          <p:spTgt spid="14"/>
                                        </p:tgtEl>
                                        <p:attrNameLst>
                                          <p:attrName>ppt_y</p:attrName>
                                        </p:attrNameLst>
                                      </p:cBhvr>
                                      <p:tavLst>
                                        <p:tav tm="0">
                                          <p:val>
                                            <p:strVal val="#ppt_y"/>
                                          </p:val>
                                        </p:tav>
                                        <p:tav tm="100000">
                                          <p:val>
                                            <p:strVal val="#ppt_y"/>
                                          </p:val>
                                        </p:tav>
                                      </p:tavLst>
                                    </p:anim>
                                    <p:animEffect transition="in" filter="fade">
                                      <p:cBhvr>
                                        <p:cTn id="64" dur="500"/>
                                        <p:tgtEl>
                                          <p:spTgt spid="14"/>
                                        </p:tgtEl>
                                      </p:cBhvr>
                                    </p:animEffect>
                                  </p:childTnLst>
                                </p:cTn>
                              </p:par>
                            </p:childTnLst>
                          </p:cTn>
                        </p:par>
                        <p:par>
                          <p:cTn id="65" fill="hold">
                            <p:stCondLst>
                              <p:cond delay="3000"/>
                            </p:stCondLst>
                            <p:childTnLst>
                              <p:par>
                                <p:cTn id="66" presetID="54" presetClass="entr" presetSubtype="0" accel="10000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strVal val="#ppt_w*0.05"/>
                                          </p:val>
                                        </p:tav>
                                        <p:tav tm="100000">
                                          <p:val>
                                            <p:strVal val="#ppt_w"/>
                                          </p:val>
                                        </p:tav>
                                      </p:tavLst>
                                    </p:anim>
                                    <p:anim calcmode="lin" valueType="num">
                                      <p:cBhvr>
                                        <p:cTn id="69" dur="500" fill="hold"/>
                                        <p:tgtEl>
                                          <p:spTgt spid="19"/>
                                        </p:tgtEl>
                                        <p:attrNameLst>
                                          <p:attrName>ppt_h</p:attrName>
                                        </p:attrNameLst>
                                      </p:cBhvr>
                                      <p:tavLst>
                                        <p:tav tm="0">
                                          <p:val>
                                            <p:strVal val="#ppt_h"/>
                                          </p:val>
                                        </p:tav>
                                        <p:tav tm="100000">
                                          <p:val>
                                            <p:strVal val="#ppt_h"/>
                                          </p:val>
                                        </p:tav>
                                      </p:tavLst>
                                    </p:anim>
                                    <p:anim calcmode="lin" valueType="num">
                                      <p:cBhvr>
                                        <p:cTn id="70" dur="500" fill="hold"/>
                                        <p:tgtEl>
                                          <p:spTgt spid="19"/>
                                        </p:tgtEl>
                                        <p:attrNameLst>
                                          <p:attrName>ppt_x</p:attrName>
                                        </p:attrNameLst>
                                      </p:cBhvr>
                                      <p:tavLst>
                                        <p:tav tm="0">
                                          <p:val>
                                            <p:strVal val="#ppt_x-.2"/>
                                          </p:val>
                                        </p:tav>
                                        <p:tav tm="100000">
                                          <p:val>
                                            <p:strVal val="#ppt_x"/>
                                          </p:val>
                                        </p:tav>
                                      </p:tavLst>
                                    </p:anim>
                                    <p:anim calcmode="lin" valueType="num">
                                      <p:cBhvr>
                                        <p:cTn id="71" dur="500" fill="hold"/>
                                        <p:tgtEl>
                                          <p:spTgt spid="19"/>
                                        </p:tgtEl>
                                        <p:attrNameLst>
                                          <p:attrName>ppt_y</p:attrName>
                                        </p:attrNameLst>
                                      </p:cBhvr>
                                      <p:tavLst>
                                        <p:tav tm="0">
                                          <p:val>
                                            <p:strVal val="#ppt_y"/>
                                          </p:val>
                                        </p:tav>
                                        <p:tav tm="100000">
                                          <p:val>
                                            <p:strVal val="#ppt_y"/>
                                          </p:val>
                                        </p:tav>
                                      </p:tavLst>
                                    </p:anim>
                                    <p:animEffect transition="in" filter="fade">
                                      <p:cBhvr>
                                        <p:cTn id="72" dur="500"/>
                                        <p:tgtEl>
                                          <p:spTgt spid="19"/>
                                        </p:tgtEl>
                                      </p:cBhvr>
                                    </p:animEffect>
                                  </p:childTnLst>
                                </p:cTn>
                              </p:par>
                            </p:childTnLst>
                          </p:cTn>
                        </p:par>
                        <p:par>
                          <p:cTn id="73" fill="hold">
                            <p:stCondLst>
                              <p:cond delay="3500"/>
                            </p:stCondLst>
                            <p:childTnLst>
                              <p:par>
                                <p:cTn id="74" presetID="54" presetClass="entr" presetSubtype="0" accel="10000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strVal val="#ppt_w*0.05"/>
                                          </p:val>
                                        </p:tav>
                                        <p:tav tm="100000">
                                          <p:val>
                                            <p:strVal val="#ppt_w"/>
                                          </p:val>
                                        </p:tav>
                                      </p:tavLst>
                                    </p:anim>
                                    <p:anim calcmode="lin" valueType="num">
                                      <p:cBhvr>
                                        <p:cTn id="77" dur="500" fill="hold"/>
                                        <p:tgtEl>
                                          <p:spTgt spid="15"/>
                                        </p:tgtEl>
                                        <p:attrNameLst>
                                          <p:attrName>ppt_h</p:attrName>
                                        </p:attrNameLst>
                                      </p:cBhvr>
                                      <p:tavLst>
                                        <p:tav tm="0">
                                          <p:val>
                                            <p:strVal val="#ppt_h"/>
                                          </p:val>
                                        </p:tav>
                                        <p:tav tm="100000">
                                          <p:val>
                                            <p:strVal val="#ppt_h"/>
                                          </p:val>
                                        </p:tav>
                                      </p:tavLst>
                                    </p:anim>
                                    <p:anim calcmode="lin" valueType="num">
                                      <p:cBhvr>
                                        <p:cTn id="78" dur="500" fill="hold"/>
                                        <p:tgtEl>
                                          <p:spTgt spid="15"/>
                                        </p:tgtEl>
                                        <p:attrNameLst>
                                          <p:attrName>ppt_x</p:attrName>
                                        </p:attrNameLst>
                                      </p:cBhvr>
                                      <p:tavLst>
                                        <p:tav tm="0">
                                          <p:val>
                                            <p:strVal val="#ppt_x-.2"/>
                                          </p:val>
                                        </p:tav>
                                        <p:tav tm="100000">
                                          <p:val>
                                            <p:strVal val="#ppt_x"/>
                                          </p:val>
                                        </p:tav>
                                      </p:tavLst>
                                    </p:anim>
                                    <p:anim calcmode="lin" valueType="num">
                                      <p:cBhvr>
                                        <p:cTn id="79" dur="500" fill="hold"/>
                                        <p:tgtEl>
                                          <p:spTgt spid="15"/>
                                        </p:tgtEl>
                                        <p:attrNameLst>
                                          <p:attrName>ppt_y</p:attrName>
                                        </p:attrNameLst>
                                      </p:cBhvr>
                                      <p:tavLst>
                                        <p:tav tm="0">
                                          <p:val>
                                            <p:strVal val="#ppt_y"/>
                                          </p:val>
                                        </p:tav>
                                        <p:tav tm="100000">
                                          <p:val>
                                            <p:strVal val="#ppt_y"/>
                                          </p:val>
                                        </p:tav>
                                      </p:tavLst>
                                    </p:anim>
                                    <p:animEffect transition="in" filter="fade">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BBDA02-9FC3-407A-B30B-A64472E13009}"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93</a:t>
            </a:fld>
            <a:endParaRPr lang="id-ID"/>
          </a:p>
        </p:txBody>
      </p:sp>
      <p:sp>
        <p:nvSpPr>
          <p:cNvPr id="8" name="Rectangle 8"/>
          <p:cNvSpPr>
            <a:spLocks noChangeArrowheads="1"/>
          </p:cNvSpPr>
          <p:nvPr/>
        </p:nvSpPr>
        <p:spPr bwMode="auto">
          <a:xfrm>
            <a:off x="780535" y="232203"/>
            <a:ext cx="96204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d-ID" i="1" dirty="0" smtClean="0"/>
              <a:t> </a:t>
            </a:r>
            <a:r>
              <a:rPr lang="id-ID" altLang="id-ID" sz="2000" dirty="0" smtClean="0"/>
              <a:t>Reaktansi transformator yang diubah kedalam dasar yang baru menjadi sbb:</a:t>
            </a:r>
          </a:p>
        </p:txBody>
      </p:sp>
      <p:pic>
        <p:nvPicPr>
          <p:cNvPr id="2" name="Picture 1"/>
          <p:cNvPicPr>
            <a:picLocks noChangeAspect="1"/>
          </p:cNvPicPr>
          <p:nvPr/>
        </p:nvPicPr>
        <p:blipFill>
          <a:blip r:embed="rId2"/>
          <a:stretch>
            <a:fillRect/>
          </a:stretch>
        </p:blipFill>
        <p:spPr>
          <a:xfrm>
            <a:off x="1541635" y="706086"/>
            <a:ext cx="6695238" cy="1438095"/>
          </a:xfrm>
          <a:prstGeom prst="rect">
            <a:avLst/>
          </a:prstGeom>
        </p:spPr>
      </p:pic>
      <p:pic>
        <p:nvPicPr>
          <p:cNvPr id="3" name="Picture 2"/>
          <p:cNvPicPr>
            <a:picLocks noChangeAspect="1"/>
          </p:cNvPicPr>
          <p:nvPr/>
        </p:nvPicPr>
        <p:blipFill>
          <a:blip r:embed="rId3"/>
          <a:stretch>
            <a:fillRect/>
          </a:stretch>
        </p:blipFill>
        <p:spPr>
          <a:xfrm>
            <a:off x="914590" y="2342325"/>
            <a:ext cx="4676190" cy="390476"/>
          </a:xfrm>
          <a:prstGeom prst="rect">
            <a:avLst/>
          </a:prstGeom>
        </p:spPr>
      </p:pic>
      <p:pic>
        <p:nvPicPr>
          <p:cNvPr id="9" name="Picture 8"/>
          <p:cNvPicPr>
            <a:picLocks noChangeAspect="1"/>
          </p:cNvPicPr>
          <p:nvPr/>
        </p:nvPicPr>
        <p:blipFill>
          <a:blip r:embed="rId4"/>
          <a:stretch>
            <a:fillRect/>
          </a:stretch>
        </p:blipFill>
        <p:spPr>
          <a:xfrm>
            <a:off x="6100920" y="2166134"/>
            <a:ext cx="2380952" cy="742857"/>
          </a:xfrm>
          <a:prstGeom prst="rect">
            <a:avLst/>
          </a:prstGeom>
        </p:spPr>
      </p:pic>
      <p:pic>
        <p:nvPicPr>
          <p:cNvPr id="16" name="Picture 15"/>
          <p:cNvPicPr>
            <a:picLocks noChangeAspect="1"/>
          </p:cNvPicPr>
          <p:nvPr/>
        </p:nvPicPr>
        <p:blipFill>
          <a:blip r:embed="rId5"/>
          <a:stretch>
            <a:fillRect/>
          </a:stretch>
        </p:blipFill>
        <p:spPr>
          <a:xfrm>
            <a:off x="838200" y="3053934"/>
            <a:ext cx="6666667" cy="1142857"/>
          </a:xfrm>
          <a:prstGeom prst="rect">
            <a:avLst/>
          </a:prstGeom>
        </p:spPr>
      </p:pic>
      <p:pic>
        <p:nvPicPr>
          <p:cNvPr id="17" name="Picture 16"/>
          <p:cNvPicPr>
            <a:picLocks noChangeAspect="1"/>
          </p:cNvPicPr>
          <p:nvPr/>
        </p:nvPicPr>
        <p:blipFill>
          <a:blip r:embed="rId6"/>
          <a:stretch>
            <a:fillRect/>
          </a:stretch>
        </p:blipFill>
        <p:spPr>
          <a:xfrm>
            <a:off x="838200" y="4312976"/>
            <a:ext cx="7485714" cy="847619"/>
          </a:xfrm>
          <a:prstGeom prst="rect">
            <a:avLst/>
          </a:prstGeom>
        </p:spPr>
      </p:pic>
      <p:pic>
        <p:nvPicPr>
          <p:cNvPr id="18" name="Picture 17"/>
          <p:cNvPicPr>
            <a:picLocks noChangeAspect="1"/>
          </p:cNvPicPr>
          <p:nvPr/>
        </p:nvPicPr>
        <p:blipFill>
          <a:blip r:embed="rId7"/>
          <a:stretch>
            <a:fillRect/>
          </a:stretch>
        </p:blipFill>
        <p:spPr>
          <a:xfrm>
            <a:off x="838200" y="5171600"/>
            <a:ext cx="7400000" cy="952381"/>
          </a:xfrm>
          <a:prstGeom prst="rect">
            <a:avLst/>
          </a:prstGeom>
        </p:spPr>
      </p:pic>
    </p:spTree>
    <p:extLst>
      <p:ext uri="{BB962C8B-B14F-4D97-AF65-F5344CB8AC3E}">
        <p14:creationId xmlns:p14="http://schemas.microsoft.com/office/powerpoint/2010/main" val="114208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F51ECE62-AA4C-4BD6-881C-5DBF2BB0752F}" type="datetime1">
              <a:rPr lang="id-ID" smtClean="0"/>
              <a:t>15/05/2017</a:t>
            </a:fld>
            <a:endParaRPr lang="id-ID"/>
          </a:p>
        </p:txBody>
      </p:sp>
      <p:sp>
        <p:nvSpPr>
          <p:cNvPr id="7" name="Slide Number Placeholder 6"/>
          <p:cNvSpPr>
            <a:spLocks noGrp="1"/>
          </p:cNvSpPr>
          <p:nvPr>
            <p:ph type="sldNum" sz="quarter" idx="12"/>
          </p:nvPr>
        </p:nvSpPr>
        <p:spPr/>
        <p:txBody>
          <a:bodyPr/>
          <a:lstStyle/>
          <a:p>
            <a:fld id="{304D2AE2-D408-4FE7-99E9-D6922B015A08}" type="slidenum">
              <a:rPr lang="id-ID" smtClean="0"/>
              <a:t>94</a:t>
            </a:fld>
            <a:endParaRPr lang="id-ID"/>
          </a:p>
        </p:txBody>
      </p:sp>
      <p:pic>
        <p:nvPicPr>
          <p:cNvPr id="4" name="Picture 3"/>
          <p:cNvPicPr>
            <a:picLocks noChangeAspect="1"/>
          </p:cNvPicPr>
          <p:nvPr/>
        </p:nvPicPr>
        <p:blipFill>
          <a:blip r:embed="rId2"/>
          <a:stretch>
            <a:fillRect/>
          </a:stretch>
        </p:blipFill>
        <p:spPr>
          <a:xfrm>
            <a:off x="838200" y="344734"/>
            <a:ext cx="3647619" cy="533333"/>
          </a:xfrm>
          <a:prstGeom prst="rect">
            <a:avLst/>
          </a:prstGeom>
        </p:spPr>
      </p:pic>
      <p:pic>
        <p:nvPicPr>
          <p:cNvPr id="16" name="Picture 15"/>
          <p:cNvPicPr>
            <a:picLocks noChangeAspect="1"/>
          </p:cNvPicPr>
          <p:nvPr/>
        </p:nvPicPr>
        <p:blipFill>
          <a:blip r:embed="rId3"/>
          <a:stretch>
            <a:fillRect/>
          </a:stretch>
        </p:blipFill>
        <p:spPr>
          <a:xfrm>
            <a:off x="1182884" y="1106638"/>
            <a:ext cx="9446972" cy="1983864"/>
          </a:xfrm>
          <a:prstGeom prst="rect">
            <a:avLst/>
          </a:prstGeom>
        </p:spPr>
      </p:pic>
      <p:pic>
        <p:nvPicPr>
          <p:cNvPr id="17" name="Picture 16"/>
          <p:cNvPicPr>
            <a:picLocks noChangeAspect="1"/>
          </p:cNvPicPr>
          <p:nvPr/>
        </p:nvPicPr>
        <p:blipFill>
          <a:blip r:embed="rId4"/>
          <a:stretch>
            <a:fillRect/>
          </a:stretch>
        </p:blipFill>
        <p:spPr>
          <a:xfrm>
            <a:off x="1585990" y="3319073"/>
            <a:ext cx="1247619" cy="2590476"/>
          </a:xfrm>
          <a:prstGeom prst="rect">
            <a:avLst/>
          </a:prstGeom>
        </p:spPr>
      </p:pic>
      <p:pic>
        <p:nvPicPr>
          <p:cNvPr id="18" name="Picture 17"/>
          <p:cNvPicPr>
            <a:picLocks noChangeAspect="1"/>
          </p:cNvPicPr>
          <p:nvPr/>
        </p:nvPicPr>
        <p:blipFill>
          <a:blip r:embed="rId5"/>
          <a:stretch>
            <a:fillRect/>
          </a:stretch>
        </p:blipFill>
        <p:spPr>
          <a:xfrm>
            <a:off x="2833609" y="3368501"/>
            <a:ext cx="1495238" cy="2600000"/>
          </a:xfrm>
          <a:prstGeom prst="rect">
            <a:avLst/>
          </a:prstGeom>
        </p:spPr>
      </p:pic>
      <p:pic>
        <p:nvPicPr>
          <p:cNvPr id="20" name="Picture 19"/>
          <p:cNvPicPr>
            <a:picLocks noChangeAspect="1"/>
          </p:cNvPicPr>
          <p:nvPr/>
        </p:nvPicPr>
        <p:blipFill>
          <a:blip r:embed="rId6"/>
          <a:stretch>
            <a:fillRect/>
          </a:stretch>
        </p:blipFill>
        <p:spPr>
          <a:xfrm>
            <a:off x="7399216" y="3941643"/>
            <a:ext cx="3057143" cy="2133333"/>
          </a:xfrm>
          <a:prstGeom prst="rect">
            <a:avLst/>
          </a:prstGeom>
        </p:spPr>
      </p:pic>
      <p:pic>
        <p:nvPicPr>
          <p:cNvPr id="21" name="Picture 20"/>
          <p:cNvPicPr>
            <a:picLocks noChangeAspect="1"/>
          </p:cNvPicPr>
          <p:nvPr/>
        </p:nvPicPr>
        <p:blipFill>
          <a:blip r:embed="rId7"/>
          <a:stretch>
            <a:fillRect/>
          </a:stretch>
        </p:blipFill>
        <p:spPr>
          <a:xfrm>
            <a:off x="4230180" y="5561560"/>
            <a:ext cx="2380952" cy="476190"/>
          </a:xfrm>
          <a:prstGeom prst="rect">
            <a:avLst/>
          </a:prstGeom>
        </p:spPr>
      </p:pic>
      <p:pic>
        <p:nvPicPr>
          <p:cNvPr id="22" name="Picture 21"/>
          <p:cNvPicPr>
            <a:picLocks noChangeAspect="1"/>
          </p:cNvPicPr>
          <p:nvPr/>
        </p:nvPicPr>
        <p:blipFill>
          <a:blip r:embed="rId8"/>
          <a:stretch>
            <a:fillRect/>
          </a:stretch>
        </p:blipFill>
        <p:spPr>
          <a:xfrm>
            <a:off x="4328847" y="3427358"/>
            <a:ext cx="1685714" cy="580952"/>
          </a:xfrm>
          <a:prstGeom prst="rect">
            <a:avLst/>
          </a:prstGeom>
        </p:spPr>
      </p:pic>
      <p:pic>
        <p:nvPicPr>
          <p:cNvPr id="23" name="Picture 22"/>
          <p:cNvPicPr>
            <a:picLocks noChangeAspect="1"/>
          </p:cNvPicPr>
          <p:nvPr/>
        </p:nvPicPr>
        <p:blipFill>
          <a:blip r:embed="rId9"/>
          <a:stretch>
            <a:fillRect/>
          </a:stretch>
        </p:blipFill>
        <p:spPr>
          <a:xfrm>
            <a:off x="5963513" y="3596857"/>
            <a:ext cx="1295238" cy="266667"/>
          </a:xfrm>
          <a:prstGeom prst="rect">
            <a:avLst/>
          </a:prstGeom>
        </p:spPr>
      </p:pic>
      <p:pic>
        <p:nvPicPr>
          <p:cNvPr id="24" name="Picture 23"/>
          <p:cNvPicPr>
            <a:picLocks noChangeAspect="1"/>
          </p:cNvPicPr>
          <p:nvPr/>
        </p:nvPicPr>
        <p:blipFill>
          <a:blip r:embed="rId10"/>
          <a:stretch>
            <a:fillRect/>
          </a:stretch>
        </p:blipFill>
        <p:spPr>
          <a:xfrm>
            <a:off x="7258751" y="3494024"/>
            <a:ext cx="1914286" cy="447619"/>
          </a:xfrm>
          <a:prstGeom prst="rect">
            <a:avLst/>
          </a:prstGeom>
        </p:spPr>
      </p:pic>
      <p:pic>
        <p:nvPicPr>
          <p:cNvPr id="25" name="Picture 24"/>
          <p:cNvPicPr>
            <a:picLocks noChangeAspect="1"/>
          </p:cNvPicPr>
          <p:nvPr/>
        </p:nvPicPr>
        <p:blipFill>
          <a:blip r:embed="rId7"/>
          <a:stretch>
            <a:fillRect/>
          </a:stretch>
        </p:blipFill>
        <p:spPr>
          <a:xfrm>
            <a:off x="5356072" y="5564486"/>
            <a:ext cx="2380952" cy="476190"/>
          </a:xfrm>
          <a:prstGeom prst="rect">
            <a:avLst/>
          </a:prstGeom>
        </p:spPr>
      </p:pic>
      <p:pic>
        <p:nvPicPr>
          <p:cNvPr id="9" name="Picture 8"/>
          <p:cNvPicPr>
            <a:picLocks noChangeAspect="1"/>
          </p:cNvPicPr>
          <p:nvPr/>
        </p:nvPicPr>
        <p:blipFill>
          <a:blip r:embed="rId11"/>
          <a:stretch>
            <a:fillRect/>
          </a:stretch>
        </p:blipFill>
        <p:spPr>
          <a:xfrm>
            <a:off x="1803487" y="4050022"/>
            <a:ext cx="485714" cy="457143"/>
          </a:xfrm>
          <a:prstGeom prst="rect">
            <a:avLst/>
          </a:prstGeom>
        </p:spPr>
      </p:pic>
      <p:pic>
        <p:nvPicPr>
          <p:cNvPr id="10" name="Picture 9"/>
          <p:cNvPicPr>
            <a:picLocks noChangeAspect="1"/>
          </p:cNvPicPr>
          <p:nvPr/>
        </p:nvPicPr>
        <p:blipFill>
          <a:blip r:embed="rId12"/>
          <a:stretch>
            <a:fillRect/>
          </a:stretch>
        </p:blipFill>
        <p:spPr>
          <a:xfrm>
            <a:off x="2932936" y="3201834"/>
            <a:ext cx="828571" cy="333333"/>
          </a:xfrm>
          <a:prstGeom prst="rect">
            <a:avLst/>
          </a:prstGeom>
        </p:spPr>
      </p:pic>
      <p:pic>
        <p:nvPicPr>
          <p:cNvPr id="11" name="Picture 10"/>
          <p:cNvPicPr>
            <a:picLocks noChangeAspect="1"/>
          </p:cNvPicPr>
          <p:nvPr/>
        </p:nvPicPr>
        <p:blipFill>
          <a:blip r:embed="rId13"/>
          <a:stretch>
            <a:fillRect/>
          </a:stretch>
        </p:blipFill>
        <p:spPr>
          <a:xfrm>
            <a:off x="4592603" y="3211357"/>
            <a:ext cx="857143" cy="314286"/>
          </a:xfrm>
          <a:prstGeom prst="rect">
            <a:avLst/>
          </a:prstGeom>
        </p:spPr>
      </p:pic>
      <p:pic>
        <p:nvPicPr>
          <p:cNvPr id="12" name="Picture 11"/>
          <p:cNvPicPr>
            <a:picLocks noChangeAspect="1"/>
          </p:cNvPicPr>
          <p:nvPr/>
        </p:nvPicPr>
        <p:blipFill>
          <a:blip r:embed="rId14"/>
          <a:stretch>
            <a:fillRect/>
          </a:stretch>
        </p:blipFill>
        <p:spPr>
          <a:xfrm>
            <a:off x="7349227" y="3240666"/>
            <a:ext cx="866667" cy="295238"/>
          </a:xfrm>
          <a:prstGeom prst="rect">
            <a:avLst/>
          </a:prstGeom>
        </p:spPr>
      </p:pic>
      <p:pic>
        <p:nvPicPr>
          <p:cNvPr id="14" name="Picture 13"/>
          <p:cNvPicPr>
            <a:picLocks noChangeAspect="1"/>
          </p:cNvPicPr>
          <p:nvPr/>
        </p:nvPicPr>
        <p:blipFill>
          <a:blip r:embed="rId15"/>
          <a:stretch>
            <a:fillRect/>
          </a:stretch>
        </p:blipFill>
        <p:spPr>
          <a:xfrm>
            <a:off x="9798051" y="4516086"/>
            <a:ext cx="904762" cy="361905"/>
          </a:xfrm>
          <a:prstGeom prst="rect">
            <a:avLst/>
          </a:prstGeom>
        </p:spPr>
      </p:pic>
      <p:pic>
        <p:nvPicPr>
          <p:cNvPr id="15" name="Picture 14"/>
          <p:cNvPicPr>
            <a:picLocks noChangeAspect="1"/>
          </p:cNvPicPr>
          <p:nvPr/>
        </p:nvPicPr>
        <p:blipFill>
          <a:blip r:embed="rId16"/>
          <a:stretch>
            <a:fillRect/>
          </a:stretch>
        </p:blipFill>
        <p:spPr>
          <a:xfrm>
            <a:off x="7077735" y="4431142"/>
            <a:ext cx="876190" cy="342857"/>
          </a:xfrm>
          <a:prstGeom prst="rect">
            <a:avLst/>
          </a:prstGeom>
        </p:spPr>
      </p:pic>
    </p:spTree>
    <p:extLst>
      <p:ext uri="{BB962C8B-B14F-4D97-AF65-F5344CB8AC3E}">
        <p14:creationId xmlns:p14="http://schemas.microsoft.com/office/powerpoint/2010/main" val="2790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par>
                                <p:cTn id="58" presetID="22" presetClass="entr" presetSubtype="4"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par>
                                <p:cTn id="61" presetID="2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500"/>
                                        <p:tgtEl>
                                          <p:spTgt spid="11"/>
                                        </p:tgtEl>
                                      </p:cBhvr>
                                    </p:animEffect>
                                  </p:childTnLst>
                                </p:cTn>
                              </p:par>
                              <p:par>
                                <p:cTn id="64" presetID="22" presetClass="entr" presetSubtype="4"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par>
                                <p:cTn id="67" presetID="22" presetClass="entr" presetSubtype="4"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par>
                                <p:cTn id="70" presetID="22" presetClass="entr" presetSubtype="4"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down)">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397" y="136252"/>
            <a:ext cx="8885714" cy="1123810"/>
          </a:xfrm>
          <a:prstGeom prst="rect">
            <a:avLst/>
          </a:prstGeom>
        </p:spPr>
      </p:pic>
      <p:pic>
        <p:nvPicPr>
          <p:cNvPr id="3" name="Picture 2"/>
          <p:cNvPicPr>
            <a:picLocks noChangeAspect="1"/>
          </p:cNvPicPr>
          <p:nvPr/>
        </p:nvPicPr>
        <p:blipFill>
          <a:blip r:embed="rId3"/>
          <a:stretch>
            <a:fillRect/>
          </a:stretch>
        </p:blipFill>
        <p:spPr>
          <a:xfrm>
            <a:off x="1870262" y="1346560"/>
            <a:ext cx="6075133" cy="1494892"/>
          </a:xfrm>
          <a:prstGeom prst="rect">
            <a:avLst/>
          </a:prstGeom>
        </p:spPr>
      </p:pic>
      <p:pic>
        <p:nvPicPr>
          <p:cNvPr id="4" name="Picture 3"/>
          <p:cNvPicPr>
            <a:picLocks noChangeAspect="1"/>
          </p:cNvPicPr>
          <p:nvPr/>
        </p:nvPicPr>
        <p:blipFill>
          <a:blip r:embed="rId4"/>
          <a:stretch>
            <a:fillRect/>
          </a:stretch>
        </p:blipFill>
        <p:spPr>
          <a:xfrm>
            <a:off x="1870262" y="2715531"/>
            <a:ext cx="7395849" cy="3833665"/>
          </a:xfrm>
          <a:prstGeom prst="rect">
            <a:avLst/>
          </a:prstGeom>
        </p:spPr>
      </p:pic>
      <p:sp>
        <p:nvSpPr>
          <p:cNvPr id="5" name="Date Placeholder 4"/>
          <p:cNvSpPr>
            <a:spLocks noGrp="1"/>
          </p:cNvSpPr>
          <p:nvPr>
            <p:ph type="dt" sz="half" idx="10"/>
          </p:nvPr>
        </p:nvSpPr>
        <p:spPr/>
        <p:txBody>
          <a:bodyPr/>
          <a:lstStyle/>
          <a:p>
            <a:fld id="{C1FE4DCC-AA46-4224-8ED5-E8BC943F70ED}" type="datetime1">
              <a:rPr lang="id-ID" smtClean="0"/>
              <a:t>15/05/2017</a:t>
            </a:fld>
            <a:endParaRPr lang="id-ID"/>
          </a:p>
        </p:txBody>
      </p:sp>
      <p:sp>
        <p:nvSpPr>
          <p:cNvPr id="6" name="Slide Number Placeholder 5"/>
          <p:cNvSpPr>
            <a:spLocks noGrp="1"/>
          </p:cNvSpPr>
          <p:nvPr>
            <p:ph type="sldNum" sz="quarter" idx="12"/>
          </p:nvPr>
        </p:nvSpPr>
        <p:spPr/>
        <p:txBody>
          <a:bodyPr/>
          <a:lstStyle/>
          <a:p>
            <a:fld id="{304D2AE2-D408-4FE7-99E9-D6922B015A08}" type="slidenum">
              <a:rPr lang="id-ID" smtClean="0"/>
              <a:t>95</a:t>
            </a:fld>
            <a:endParaRPr lang="id-ID"/>
          </a:p>
        </p:txBody>
      </p:sp>
    </p:spTree>
    <p:extLst>
      <p:ext uri="{BB962C8B-B14F-4D97-AF65-F5344CB8AC3E}">
        <p14:creationId xmlns:p14="http://schemas.microsoft.com/office/powerpoint/2010/main" val="38510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3038" y="454318"/>
            <a:ext cx="11055984" cy="6082406"/>
          </a:xfrm>
          <a:prstGeom prst="rect">
            <a:avLst/>
          </a:prstGeom>
        </p:spPr>
      </p:pic>
      <p:sp>
        <p:nvSpPr>
          <p:cNvPr id="3" name="Date Placeholder 2"/>
          <p:cNvSpPr>
            <a:spLocks noGrp="1"/>
          </p:cNvSpPr>
          <p:nvPr>
            <p:ph type="dt" sz="half" idx="10"/>
          </p:nvPr>
        </p:nvSpPr>
        <p:spPr/>
        <p:txBody>
          <a:bodyPr/>
          <a:lstStyle/>
          <a:p>
            <a:fld id="{20E58F16-8AF3-480F-8FAB-8AFE62C2BAFC}" type="datetime1">
              <a:rPr lang="id-ID" smtClean="0"/>
              <a:t>15/05/2017</a:t>
            </a:fld>
            <a:endParaRPr lang="id-ID"/>
          </a:p>
        </p:txBody>
      </p:sp>
      <p:sp>
        <p:nvSpPr>
          <p:cNvPr id="4" name="Slide Number Placeholder 3"/>
          <p:cNvSpPr>
            <a:spLocks noGrp="1"/>
          </p:cNvSpPr>
          <p:nvPr>
            <p:ph type="sldNum" sz="quarter" idx="12"/>
          </p:nvPr>
        </p:nvSpPr>
        <p:spPr/>
        <p:txBody>
          <a:bodyPr/>
          <a:lstStyle/>
          <a:p>
            <a:fld id="{304D2AE2-D408-4FE7-99E9-D6922B015A08}" type="slidenum">
              <a:rPr lang="id-ID" smtClean="0"/>
              <a:t>96</a:t>
            </a:fld>
            <a:endParaRPr lang="id-ID"/>
          </a:p>
        </p:txBody>
      </p:sp>
    </p:spTree>
    <p:extLst>
      <p:ext uri="{BB962C8B-B14F-4D97-AF65-F5344CB8AC3E}">
        <p14:creationId xmlns:p14="http://schemas.microsoft.com/office/powerpoint/2010/main" val="18638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0195" y="197708"/>
            <a:ext cx="10290055" cy="6182134"/>
          </a:xfrm>
          <a:prstGeom prst="rect">
            <a:avLst/>
          </a:prstGeom>
        </p:spPr>
      </p:pic>
      <p:sp>
        <p:nvSpPr>
          <p:cNvPr id="3" name="Date Placeholder 2"/>
          <p:cNvSpPr>
            <a:spLocks noGrp="1"/>
          </p:cNvSpPr>
          <p:nvPr>
            <p:ph type="dt" sz="half" idx="10"/>
          </p:nvPr>
        </p:nvSpPr>
        <p:spPr/>
        <p:txBody>
          <a:bodyPr/>
          <a:lstStyle/>
          <a:p>
            <a:fld id="{6426771C-7C48-478D-89C5-D463E5A2ED31}" type="datetime1">
              <a:rPr lang="id-ID" smtClean="0"/>
              <a:t>15/05/2017</a:t>
            </a:fld>
            <a:endParaRPr lang="id-ID"/>
          </a:p>
        </p:txBody>
      </p:sp>
      <p:sp>
        <p:nvSpPr>
          <p:cNvPr id="4" name="Slide Number Placeholder 3"/>
          <p:cNvSpPr>
            <a:spLocks noGrp="1"/>
          </p:cNvSpPr>
          <p:nvPr>
            <p:ph type="sldNum" sz="quarter" idx="12"/>
          </p:nvPr>
        </p:nvSpPr>
        <p:spPr/>
        <p:txBody>
          <a:bodyPr/>
          <a:lstStyle/>
          <a:p>
            <a:fld id="{304D2AE2-D408-4FE7-99E9-D6922B015A08}" type="slidenum">
              <a:rPr lang="id-ID" smtClean="0"/>
              <a:t>97</a:t>
            </a:fld>
            <a:endParaRPr lang="id-ID"/>
          </a:p>
        </p:txBody>
      </p:sp>
    </p:spTree>
    <p:extLst>
      <p:ext uri="{BB962C8B-B14F-4D97-AF65-F5344CB8AC3E}">
        <p14:creationId xmlns:p14="http://schemas.microsoft.com/office/powerpoint/2010/main" val="36263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1405" y="215385"/>
            <a:ext cx="8031892" cy="2939356"/>
          </a:xfrm>
          <a:prstGeom prst="rect">
            <a:avLst/>
          </a:prstGeom>
        </p:spPr>
      </p:pic>
      <p:pic>
        <p:nvPicPr>
          <p:cNvPr id="3" name="Picture 2"/>
          <p:cNvPicPr>
            <a:picLocks noChangeAspect="1"/>
          </p:cNvPicPr>
          <p:nvPr/>
        </p:nvPicPr>
        <p:blipFill>
          <a:blip r:embed="rId3"/>
          <a:stretch>
            <a:fillRect/>
          </a:stretch>
        </p:blipFill>
        <p:spPr>
          <a:xfrm>
            <a:off x="1013254" y="3385368"/>
            <a:ext cx="6833287" cy="3241606"/>
          </a:xfrm>
          <a:prstGeom prst="rect">
            <a:avLst/>
          </a:prstGeom>
        </p:spPr>
      </p:pic>
      <p:sp>
        <p:nvSpPr>
          <p:cNvPr id="4" name="Date Placeholder 3"/>
          <p:cNvSpPr>
            <a:spLocks noGrp="1"/>
          </p:cNvSpPr>
          <p:nvPr>
            <p:ph type="dt" sz="half" idx="10"/>
          </p:nvPr>
        </p:nvSpPr>
        <p:spPr/>
        <p:txBody>
          <a:bodyPr/>
          <a:lstStyle/>
          <a:p>
            <a:fld id="{3FF74A4E-B9EF-44D4-AA18-B5113566C8F1}" type="datetime1">
              <a:rPr lang="id-ID" smtClean="0"/>
              <a:t>15/05/2017</a:t>
            </a:fld>
            <a:endParaRPr lang="id-ID"/>
          </a:p>
        </p:txBody>
      </p:sp>
      <p:sp>
        <p:nvSpPr>
          <p:cNvPr id="5" name="Slide Number Placeholder 4"/>
          <p:cNvSpPr>
            <a:spLocks noGrp="1"/>
          </p:cNvSpPr>
          <p:nvPr>
            <p:ph type="sldNum" sz="quarter" idx="12"/>
          </p:nvPr>
        </p:nvSpPr>
        <p:spPr/>
        <p:txBody>
          <a:bodyPr/>
          <a:lstStyle/>
          <a:p>
            <a:fld id="{304D2AE2-D408-4FE7-99E9-D6922B015A08}" type="slidenum">
              <a:rPr lang="id-ID" smtClean="0"/>
              <a:t>98</a:t>
            </a:fld>
            <a:endParaRPr lang="id-ID"/>
          </a:p>
        </p:txBody>
      </p:sp>
    </p:spTree>
    <p:extLst>
      <p:ext uri="{BB962C8B-B14F-4D97-AF65-F5344CB8AC3E}">
        <p14:creationId xmlns:p14="http://schemas.microsoft.com/office/powerpoint/2010/main" val="32994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1404" y="215384"/>
            <a:ext cx="8751045" cy="2233208"/>
          </a:xfrm>
          <a:prstGeom prst="rect">
            <a:avLst/>
          </a:prstGeom>
        </p:spPr>
      </p:pic>
      <p:sp>
        <p:nvSpPr>
          <p:cNvPr id="4" name="Date Placeholder 3"/>
          <p:cNvSpPr>
            <a:spLocks noGrp="1"/>
          </p:cNvSpPr>
          <p:nvPr>
            <p:ph type="dt" sz="half" idx="10"/>
          </p:nvPr>
        </p:nvSpPr>
        <p:spPr/>
        <p:txBody>
          <a:bodyPr/>
          <a:lstStyle/>
          <a:p>
            <a:fld id="{3FF74A4E-B9EF-44D4-AA18-B5113566C8F1}" type="datetime1">
              <a:rPr lang="id-ID" smtClean="0"/>
              <a:t>15/05/2017</a:t>
            </a:fld>
            <a:endParaRPr lang="id-ID" dirty="0"/>
          </a:p>
        </p:txBody>
      </p:sp>
      <p:sp>
        <p:nvSpPr>
          <p:cNvPr id="5" name="Slide Number Placeholder 4"/>
          <p:cNvSpPr>
            <a:spLocks noGrp="1"/>
          </p:cNvSpPr>
          <p:nvPr>
            <p:ph type="sldNum" sz="quarter" idx="12"/>
          </p:nvPr>
        </p:nvSpPr>
        <p:spPr>
          <a:xfrm>
            <a:off x="8647670" y="6356350"/>
            <a:ext cx="2743200" cy="365125"/>
          </a:xfrm>
        </p:spPr>
        <p:txBody>
          <a:bodyPr/>
          <a:lstStyle/>
          <a:p>
            <a:fld id="{304D2AE2-D408-4FE7-99E9-D6922B015A08}" type="slidenum">
              <a:rPr lang="id-ID" smtClean="0"/>
              <a:t>99</a:t>
            </a:fld>
            <a:endParaRPr lang="id-ID"/>
          </a:p>
        </p:txBody>
      </p:sp>
      <p:pic>
        <p:nvPicPr>
          <p:cNvPr id="3" name="Picture 2"/>
          <p:cNvPicPr>
            <a:picLocks noChangeAspect="1"/>
          </p:cNvPicPr>
          <p:nvPr/>
        </p:nvPicPr>
        <p:blipFill>
          <a:blip r:embed="rId3"/>
          <a:stretch>
            <a:fillRect/>
          </a:stretch>
        </p:blipFill>
        <p:spPr>
          <a:xfrm>
            <a:off x="1068023" y="5684060"/>
            <a:ext cx="9561684" cy="136020"/>
          </a:xfrm>
          <a:prstGeom prst="rect">
            <a:avLst/>
          </a:prstGeom>
        </p:spPr>
      </p:pic>
      <p:pic>
        <p:nvPicPr>
          <p:cNvPr id="9" name="Picture 8"/>
          <p:cNvPicPr>
            <a:picLocks noChangeAspect="1"/>
          </p:cNvPicPr>
          <p:nvPr/>
        </p:nvPicPr>
        <p:blipFill>
          <a:blip r:embed="rId4"/>
          <a:stretch>
            <a:fillRect/>
          </a:stretch>
        </p:blipFill>
        <p:spPr>
          <a:xfrm>
            <a:off x="764058" y="4331415"/>
            <a:ext cx="957910" cy="1352645"/>
          </a:xfrm>
          <a:prstGeom prst="rect">
            <a:avLst/>
          </a:prstGeom>
        </p:spPr>
      </p:pic>
      <p:pic>
        <p:nvPicPr>
          <p:cNvPr id="10" name="Picture 9"/>
          <p:cNvPicPr>
            <a:picLocks noChangeAspect="1"/>
          </p:cNvPicPr>
          <p:nvPr/>
        </p:nvPicPr>
        <p:blipFill>
          <a:blip r:embed="rId5"/>
          <a:stretch>
            <a:fillRect/>
          </a:stretch>
        </p:blipFill>
        <p:spPr>
          <a:xfrm>
            <a:off x="9920096" y="4278518"/>
            <a:ext cx="1149492" cy="1405542"/>
          </a:xfrm>
          <a:prstGeom prst="rect">
            <a:avLst/>
          </a:prstGeom>
        </p:spPr>
      </p:pic>
      <p:pic>
        <p:nvPicPr>
          <p:cNvPr id="24" name="Picture 23"/>
          <p:cNvPicPr>
            <a:picLocks noChangeAspect="1"/>
          </p:cNvPicPr>
          <p:nvPr/>
        </p:nvPicPr>
        <p:blipFill>
          <a:blip r:embed="rId6"/>
          <a:stretch>
            <a:fillRect/>
          </a:stretch>
        </p:blipFill>
        <p:spPr>
          <a:xfrm>
            <a:off x="3781236" y="4506359"/>
            <a:ext cx="1262700" cy="1245711"/>
          </a:xfrm>
          <a:prstGeom prst="rect">
            <a:avLst/>
          </a:prstGeom>
        </p:spPr>
      </p:pic>
      <p:pic>
        <p:nvPicPr>
          <p:cNvPr id="39" name="Picture 38"/>
          <p:cNvPicPr>
            <a:picLocks noChangeAspect="1"/>
          </p:cNvPicPr>
          <p:nvPr/>
        </p:nvPicPr>
        <p:blipFill>
          <a:blip r:embed="rId7"/>
          <a:stretch>
            <a:fillRect/>
          </a:stretch>
        </p:blipFill>
        <p:spPr>
          <a:xfrm>
            <a:off x="1096383" y="3970605"/>
            <a:ext cx="243832" cy="370277"/>
          </a:xfrm>
          <a:prstGeom prst="rect">
            <a:avLst/>
          </a:prstGeom>
        </p:spPr>
      </p:pic>
      <p:pic>
        <p:nvPicPr>
          <p:cNvPr id="40" name="Picture 39"/>
          <p:cNvPicPr>
            <a:picLocks noChangeAspect="1"/>
          </p:cNvPicPr>
          <p:nvPr/>
        </p:nvPicPr>
        <p:blipFill>
          <a:blip r:embed="rId7"/>
          <a:stretch>
            <a:fillRect/>
          </a:stretch>
        </p:blipFill>
        <p:spPr>
          <a:xfrm>
            <a:off x="4561379" y="3318953"/>
            <a:ext cx="243832" cy="370277"/>
          </a:xfrm>
          <a:prstGeom prst="rect">
            <a:avLst/>
          </a:prstGeom>
        </p:spPr>
      </p:pic>
      <p:pic>
        <p:nvPicPr>
          <p:cNvPr id="41" name="Picture 40"/>
          <p:cNvPicPr>
            <a:picLocks noChangeAspect="1"/>
          </p:cNvPicPr>
          <p:nvPr/>
        </p:nvPicPr>
        <p:blipFill>
          <a:blip r:embed="rId7"/>
          <a:stretch>
            <a:fillRect/>
          </a:stretch>
        </p:blipFill>
        <p:spPr>
          <a:xfrm>
            <a:off x="10119462" y="3898065"/>
            <a:ext cx="243832" cy="370277"/>
          </a:xfrm>
          <a:prstGeom prst="rect">
            <a:avLst/>
          </a:prstGeom>
        </p:spPr>
      </p:pic>
      <p:pic>
        <p:nvPicPr>
          <p:cNvPr id="42" name="Picture 41"/>
          <p:cNvPicPr>
            <a:picLocks noChangeAspect="1"/>
          </p:cNvPicPr>
          <p:nvPr/>
        </p:nvPicPr>
        <p:blipFill>
          <a:blip r:embed="rId7"/>
          <a:stretch>
            <a:fillRect/>
          </a:stretch>
        </p:blipFill>
        <p:spPr>
          <a:xfrm>
            <a:off x="1098850" y="3602007"/>
            <a:ext cx="204294" cy="370277"/>
          </a:xfrm>
          <a:prstGeom prst="rect">
            <a:avLst/>
          </a:prstGeom>
        </p:spPr>
      </p:pic>
      <p:pic>
        <p:nvPicPr>
          <p:cNvPr id="43" name="Picture 42"/>
          <p:cNvPicPr>
            <a:picLocks noChangeAspect="1"/>
          </p:cNvPicPr>
          <p:nvPr/>
        </p:nvPicPr>
        <p:blipFill>
          <a:blip r:embed="rId8"/>
          <a:stretch>
            <a:fillRect/>
          </a:stretch>
        </p:blipFill>
        <p:spPr>
          <a:xfrm>
            <a:off x="1188640" y="3371401"/>
            <a:ext cx="1828737" cy="377834"/>
          </a:xfrm>
          <a:prstGeom prst="rect">
            <a:avLst/>
          </a:prstGeom>
        </p:spPr>
      </p:pic>
      <p:pic>
        <p:nvPicPr>
          <p:cNvPr id="44" name="Picture 43"/>
          <p:cNvPicPr>
            <a:picLocks noChangeAspect="1"/>
          </p:cNvPicPr>
          <p:nvPr/>
        </p:nvPicPr>
        <p:blipFill>
          <a:blip r:embed="rId9"/>
          <a:stretch>
            <a:fillRect/>
          </a:stretch>
        </p:blipFill>
        <p:spPr>
          <a:xfrm>
            <a:off x="2906054" y="3340734"/>
            <a:ext cx="1750363" cy="370277"/>
          </a:xfrm>
          <a:prstGeom prst="rect">
            <a:avLst/>
          </a:prstGeom>
        </p:spPr>
      </p:pic>
      <p:pic>
        <p:nvPicPr>
          <p:cNvPr id="47" name="Picture 46"/>
          <p:cNvPicPr>
            <a:picLocks noChangeAspect="1"/>
          </p:cNvPicPr>
          <p:nvPr/>
        </p:nvPicPr>
        <p:blipFill>
          <a:blip r:embed="rId9"/>
          <a:stretch>
            <a:fillRect/>
          </a:stretch>
        </p:blipFill>
        <p:spPr>
          <a:xfrm rot="5400000">
            <a:off x="4290124" y="3874232"/>
            <a:ext cx="893976" cy="370277"/>
          </a:xfrm>
          <a:prstGeom prst="rect">
            <a:avLst/>
          </a:prstGeom>
        </p:spPr>
      </p:pic>
      <p:pic>
        <p:nvPicPr>
          <p:cNvPr id="49" name="Picture 48"/>
          <p:cNvPicPr>
            <a:picLocks noChangeAspect="1"/>
          </p:cNvPicPr>
          <p:nvPr/>
        </p:nvPicPr>
        <p:blipFill>
          <a:blip r:embed="rId10"/>
          <a:stretch>
            <a:fillRect/>
          </a:stretch>
        </p:blipFill>
        <p:spPr>
          <a:xfrm>
            <a:off x="4465103" y="4392542"/>
            <a:ext cx="357039" cy="249370"/>
          </a:xfrm>
          <a:prstGeom prst="rect">
            <a:avLst/>
          </a:prstGeom>
        </p:spPr>
      </p:pic>
      <p:pic>
        <p:nvPicPr>
          <p:cNvPr id="51" name="Picture 50"/>
          <p:cNvPicPr>
            <a:picLocks noChangeAspect="1"/>
          </p:cNvPicPr>
          <p:nvPr/>
        </p:nvPicPr>
        <p:blipFill>
          <a:blip r:embed="rId11"/>
          <a:stretch>
            <a:fillRect/>
          </a:stretch>
        </p:blipFill>
        <p:spPr>
          <a:xfrm>
            <a:off x="4667843" y="3193411"/>
            <a:ext cx="2856313" cy="347607"/>
          </a:xfrm>
          <a:prstGeom prst="rect">
            <a:avLst/>
          </a:prstGeom>
        </p:spPr>
      </p:pic>
      <p:pic>
        <p:nvPicPr>
          <p:cNvPr id="52" name="Picture 51"/>
          <p:cNvPicPr>
            <a:picLocks noChangeAspect="1"/>
          </p:cNvPicPr>
          <p:nvPr/>
        </p:nvPicPr>
        <p:blipFill>
          <a:blip r:embed="rId12"/>
          <a:stretch>
            <a:fillRect/>
          </a:stretch>
        </p:blipFill>
        <p:spPr>
          <a:xfrm>
            <a:off x="7241118" y="3101090"/>
            <a:ext cx="3047895" cy="309824"/>
          </a:xfrm>
          <a:prstGeom prst="rect">
            <a:avLst/>
          </a:prstGeom>
        </p:spPr>
      </p:pic>
      <p:pic>
        <p:nvPicPr>
          <p:cNvPr id="53" name="Picture 52"/>
          <p:cNvPicPr>
            <a:picLocks noChangeAspect="1"/>
          </p:cNvPicPr>
          <p:nvPr/>
        </p:nvPicPr>
        <p:blipFill>
          <a:blip r:embed="rId7"/>
          <a:stretch>
            <a:fillRect/>
          </a:stretch>
        </p:blipFill>
        <p:spPr>
          <a:xfrm>
            <a:off x="10123578" y="3321413"/>
            <a:ext cx="243832" cy="370277"/>
          </a:xfrm>
          <a:prstGeom prst="rect">
            <a:avLst/>
          </a:prstGeom>
        </p:spPr>
      </p:pic>
      <p:pic>
        <p:nvPicPr>
          <p:cNvPr id="54" name="Picture 53"/>
          <p:cNvPicPr>
            <a:picLocks noChangeAspect="1"/>
          </p:cNvPicPr>
          <p:nvPr/>
        </p:nvPicPr>
        <p:blipFill>
          <a:blip r:embed="rId7"/>
          <a:stretch>
            <a:fillRect/>
          </a:stretch>
        </p:blipFill>
        <p:spPr>
          <a:xfrm>
            <a:off x="10115337" y="3572669"/>
            <a:ext cx="243832" cy="370277"/>
          </a:xfrm>
          <a:prstGeom prst="rect">
            <a:avLst/>
          </a:prstGeom>
        </p:spPr>
      </p:pic>
    </p:spTree>
    <p:extLst>
      <p:ext uri="{BB962C8B-B14F-4D97-AF65-F5344CB8AC3E}">
        <p14:creationId xmlns:p14="http://schemas.microsoft.com/office/powerpoint/2010/main" val="245587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radley Hand ITC"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Bradley Hand ITC" pitchFamily="66"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192</TotalTime>
  <Words>6663</Words>
  <Application>Microsoft Office PowerPoint</Application>
  <PresentationFormat>Widescreen</PresentationFormat>
  <Paragraphs>2055</Paragraphs>
  <Slides>253</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3</vt:i4>
      </vt:variant>
      <vt:variant>
        <vt:lpstr>Slide Titles</vt:lpstr>
      </vt:variant>
      <vt:variant>
        <vt:i4>253</vt:i4>
      </vt:variant>
    </vt:vector>
  </HeadingPairs>
  <TitlesOfParts>
    <vt:vector size="269" baseType="lpstr">
      <vt:lpstr>Arial</vt:lpstr>
      <vt:lpstr>Arial Black</vt:lpstr>
      <vt:lpstr>Bradley Hand ITC</vt:lpstr>
      <vt:lpstr>Calibri</vt:lpstr>
      <vt:lpstr>Impact</vt:lpstr>
      <vt:lpstr>Symbol</vt:lpstr>
      <vt:lpstr>Tahoma</vt:lpstr>
      <vt:lpstr>Times New Roman</vt:lpstr>
      <vt:lpstr>Trebuchet MS</vt:lpstr>
      <vt:lpstr>Wingdings</vt:lpstr>
      <vt:lpstr>Wingdings 3</vt:lpstr>
      <vt:lpstr>Facet</vt:lpstr>
      <vt:lpstr>Network</vt:lpstr>
      <vt:lpstr>Visio</vt:lpstr>
      <vt:lpstr>MSPhotoEd.3</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Hendra Marta Yudha</dc:creator>
  <cp:lastModifiedBy>Hendra Marta Yudha</cp:lastModifiedBy>
  <cp:revision>15</cp:revision>
  <dcterms:created xsi:type="dcterms:W3CDTF">2015-10-14T12:45:08Z</dcterms:created>
  <dcterms:modified xsi:type="dcterms:W3CDTF">2017-05-15T04:04:09Z</dcterms:modified>
</cp:coreProperties>
</file>